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82" autoAdjust="0"/>
  </p:normalViewPr>
  <p:slideViewPr>
    <p:cSldViewPr snapToGrid="0">
      <p:cViewPr>
        <p:scale>
          <a:sx n="100" d="100"/>
          <a:sy n="100" d="100"/>
        </p:scale>
        <p:origin x="990" y="2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17/10/2022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17/10/2022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70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sistema;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95A9EA-4ADD-0FAD-B3E5-B130F7C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11" y="1983664"/>
            <a:ext cx="8761369" cy="40841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9722AB-7373-D22E-A3FD-4044A9FD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51" y="1925895"/>
            <a:ext cx="8947960" cy="41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Próxima fase: especificação dos requisitos.</a:t>
            </a:r>
          </a:p>
          <a:p>
            <a:pPr algn="just"/>
            <a:r>
              <a:rPr lang="pt-PT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6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A feira “Ponte dos Arcos Verdes” realiza-se alternadamente nos concelhos de Arcos de Valdevez, Ponte de Lima e Vila Verde.</a:t>
            </a:r>
          </a:p>
          <a:p>
            <a:pPr algn="just"/>
            <a:r>
              <a:rPr lang="pt-PT" dirty="0"/>
              <a:t>Fornece todo o tipo de produtos aos habitantes destes municípios e visitantes de todo o mundo.</a:t>
            </a:r>
          </a:p>
          <a:p>
            <a:pPr algn="just"/>
            <a:r>
              <a:rPr lang="pt-PT" dirty="0"/>
              <a:t>O ambiente é marcado pelas constantes e bem audíveis negociações entre clientes e vendedores.</a:t>
            </a:r>
          </a:p>
          <a:p>
            <a:pPr algn="just"/>
            <a:r>
              <a:rPr lang="pt-PT" dirty="0"/>
              <a:t>O surgimento da pandemia reduziu a quantidade de pessoas presentes na feira.</a:t>
            </a:r>
          </a:p>
          <a:p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Os municípios pretendem uma solução que vise resolver os seguintes problemas:</a:t>
            </a:r>
          </a:p>
          <a:p>
            <a:pPr lvl="1" algn="just"/>
            <a:r>
              <a:rPr lang="pt-PT" dirty="0"/>
              <a:t>Falhas na organização e problemas logísticos;</a:t>
            </a:r>
          </a:p>
          <a:p>
            <a:pPr lvl="1" algn="just"/>
            <a:r>
              <a:rPr lang="pt-PT" dirty="0"/>
              <a:t>Falta de disponibilidade e acessibilidade;</a:t>
            </a:r>
          </a:p>
          <a:p>
            <a:pPr lvl="1" algn="just"/>
            <a:r>
              <a:rPr lang="pt-PT" dirty="0"/>
              <a:t>Necessidade de cativar o público mais jovem;</a:t>
            </a:r>
          </a:p>
          <a:p>
            <a:pPr lvl="1" algn="just"/>
            <a:r>
              <a:rPr lang="pt-PT" dirty="0"/>
              <a:t>Falta de credibilidade dos vendedores;</a:t>
            </a:r>
          </a:p>
          <a:p>
            <a:pPr lvl="1" algn="just"/>
            <a:r>
              <a:rPr lang="pt-PT" dirty="0"/>
              <a:t>Falta de registo dos produtos vendidos e em </a:t>
            </a:r>
            <a:r>
              <a:rPr lang="pt-PT" i="1" dirty="0"/>
              <a:t>stock</a:t>
            </a:r>
            <a:r>
              <a:rPr lang="pt-PT" dirty="0"/>
              <a:t>.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disponíveis;</a:t>
            </a:r>
          </a:p>
          <a:p>
            <a:pPr marL="571500" lvl="1" indent="-342900" algn="just"/>
            <a:r>
              <a:rPr lang="pt-PT" dirty="0"/>
              <a:t>Aumentar a credibilidade da feira e dos seus vendedores, através da avaliação das compras por parte dos clientes;</a:t>
            </a:r>
          </a:p>
          <a:p>
            <a:pPr marL="571500" lvl="1" indent="-342900" algn="just"/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Com este novo modelo de negócios, acredita-se que:</a:t>
            </a:r>
          </a:p>
          <a:p>
            <a:pPr marL="571500" lvl="1" indent="-342900" algn="just"/>
            <a:r>
              <a:rPr lang="pt-PT" dirty="0"/>
              <a:t>se possa melhorar o fluxo de pessoas que acedem às feiras;</a:t>
            </a:r>
          </a:p>
          <a:p>
            <a:pPr marL="571500" lvl="1" indent="-342900" algn="just"/>
            <a:r>
              <a:rPr lang="pt-PT" dirty="0"/>
              <a:t>se possa otimizar a gestão do espaço físico onde a feira se realiza;</a:t>
            </a:r>
          </a:p>
          <a:p>
            <a:pPr marL="571500" lvl="1" indent="-342900" algn="just"/>
            <a:r>
              <a:rPr lang="pt-PT" dirty="0"/>
              <a:t>traga mais visibilidade às feiras e em particular aos produtos vendidos pelos diversos comerciantes, o que poderá aumentar os lucros a longo prazo;</a:t>
            </a:r>
          </a:p>
          <a:p>
            <a:pPr marL="571500" lvl="1" indent="-342900" algn="just"/>
            <a:r>
              <a:rPr lang="pt-PT" dirty="0"/>
              <a:t>o sistema esteja funcional no verão de 2023;</a:t>
            </a:r>
          </a:p>
          <a:p>
            <a:pPr marL="571500" lvl="1" indent="-342900" algn="just"/>
            <a:r>
              <a:rPr lang="pt-PT" dirty="0"/>
              <a:t>de acordo com os objetivos estabelecidos, a aplicação esteja concluída até ao fim do prazo estabelecido (15 de Janeiro de 2023);</a:t>
            </a:r>
          </a:p>
          <a:p>
            <a:pPr marL="571500" lvl="1" indent="-342900" algn="just"/>
            <a:r>
              <a:rPr lang="pt-PT" dirty="0"/>
              <a:t>na eventualidade de uma nova situação pandémica, esta aplicação esteja completamente operacional.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Analista, Analista de Testes, </a:t>
            </a:r>
            <a:r>
              <a:rPr lang="pt-PT" i="1" dirty="0">
                <a:effectLst/>
                <a:latin typeface="Arial" panose="020B0604020202020204" pitchFamily="34" charset="0"/>
              </a:rPr>
              <a:t>Team Leader</a:t>
            </a:r>
            <a:r>
              <a:rPr lang="pt-PT" dirty="0">
                <a:latin typeface="Arial" panose="020B0604020202020204" pitchFamily="34" charset="0"/>
              </a:rPr>
              <a:t>, Engenheiro de </a:t>
            </a:r>
            <a:r>
              <a:rPr lang="pt-PT" i="1" dirty="0">
                <a:latin typeface="Arial" panose="020B0604020202020204" pitchFamily="34" charset="0"/>
              </a:rPr>
              <a:t>Software</a:t>
            </a:r>
            <a:r>
              <a:rPr lang="pt-PT" dirty="0">
                <a:latin typeface="Arial" panose="020B0604020202020204" pitchFamily="34" charset="0"/>
              </a:rPr>
              <a:t> e Programadores.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teste.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94979"/>
              </p:ext>
            </p:extLst>
          </p:nvPr>
        </p:nvGraphicFramePr>
        <p:xfrm>
          <a:off x="2254015" y="2247869"/>
          <a:ext cx="7683970" cy="3175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Front-End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0" noProof="0" dirty="0"/>
                        <a:t>Analista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Back-End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i="0" noProof="0" dirty="0"/>
                        <a:t>/</a:t>
                      </a:r>
                      <a:r>
                        <a:rPr lang="pt-PT" noProof="0" dirty="0"/>
                        <a:t> Engenheiro de </a:t>
                      </a:r>
                      <a:r>
                        <a:rPr lang="pt-PT" i="1" noProof="0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554</TotalTime>
  <Words>959</Words>
  <Application>Microsoft Office PowerPoint</Application>
  <PresentationFormat>Widescreen</PresentationFormat>
  <Paragraphs>114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PowerPoint Presentation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Gabriela Santos Ferreira da Cunha</cp:lastModifiedBy>
  <cp:revision>17</cp:revision>
  <dcterms:created xsi:type="dcterms:W3CDTF">2022-10-15T16:08:44Z</dcterms:created>
  <dcterms:modified xsi:type="dcterms:W3CDTF">2022-10-17T20:09:22Z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