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61" r:id="rId2"/>
    <p:sldId id="257"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3" d="100"/>
          <a:sy n="63" d="100"/>
        </p:scale>
        <p:origin x="804"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15/10/2022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15/10/2022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12</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Disciplina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3" name="Marcador de Posição de Conteúdo 2">
            <a:extLst>
              <a:ext uri="{FF2B5EF4-FFF2-40B4-BE49-F238E27FC236}">
                <a16:creationId xmlns:a16="http://schemas.microsoft.com/office/drawing/2014/main" id="{ACD4DFA6-5B3F-E106-6CD9-F187288BB11C}"/>
              </a:ext>
            </a:extLst>
          </p:cNvPr>
          <p:cNvSpPr>
            <a:spLocks noGrp="1"/>
          </p:cNvSpPr>
          <p:nvPr>
            <p:ph idx="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r>
              <a:rPr lang="pt-PT" sz="1800" dirty="0"/>
              <a:t>Após diversas conversas com a entidade que irá comprar o nosso produto, foram definidas as fronteiras do sistema que iremos desenvolver. Após alguns ajustes ao longo do processo, entregamos este relatório para que seja validado pelos representantes dos 3 municípios o progresso realizado até agora.</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p:txBody>
          <a:bodyPr rtlCol="0">
            <a:normAutofit fontScale="92500" lnSpcReduction="20000"/>
          </a:bodyPr>
          <a:lstStyle/>
          <a:p>
            <a:pPr rtl="0"/>
            <a:r>
              <a:rPr lang="pt-PT" dirty="0"/>
              <a:t>Introdução</a:t>
            </a:r>
          </a:p>
          <a:p>
            <a:pPr rtl="0"/>
            <a:r>
              <a:rPr lang="pt-PT" dirty="0"/>
              <a:t>Contextualização</a:t>
            </a:r>
          </a:p>
          <a:p>
            <a:pPr rtl="0"/>
            <a:r>
              <a:rPr lang="pt-PT" dirty="0"/>
              <a:t>Fundamentação</a:t>
            </a:r>
          </a:p>
          <a:p>
            <a:pPr rtl="0"/>
            <a:r>
              <a:rPr lang="pt-PT" dirty="0"/>
              <a:t>Objetivos</a:t>
            </a:r>
          </a:p>
          <a:p>
            <a:pPr rtl="0"/>
            <a:r>
              <a:rPr lang="pt-PT" dirty="0"/>
              <a:t>Viabilidade</a:t>
            </a:r>
          </a:p>
          <a:p>
            <a:pPr rtl="0"/>
            <a:r>
              <a:rPr lang="pt-PT" dirty="0"/>
              <a:t>Recursos a utilizar</a:t>
            </a:r>
          </a:p>
          <a:p>
            <a:pPr rtl="0"/>
            <a:r>
              <a:rPr lang="pt-PT" dirty="0"/>
              <a:t>Equipa de Trabalho</a:t>
            </a:r>
          </a:p>
          <a:p>
            <a:pPr rtl="0"/>
            <a:r>
              <a:rPr lang="pt-PT" dirty="0"/>
              <a:t>Plano de Execução do Trabalho</a:t>
            </a:r>
          </a:p>
          <a:p>
            <a:pPr rtl="0"/>
            <a:r>
              <a:rPr lang="pt-PT" dirty="0"/>
              <a:t>Comentário Final</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dirty="0"/>
              <a:t>Disciplina de Laboratórios de Informática IV, Definição e Fundamentação do Projeto, Licenciatura em Engenharia Informática, Universidade do Minho, 2022.</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r>
              <a:rPr lang="pt-PT" dirty="0">
                <a:effectLst/>
                <a:latin typeface="Times New Roman" panose="02020603050405020304" pitchFamily="18" charset="0"/>
              </a:rPr>
              <a:t> </a:t>
            </a:r>
            <a:r>
              <a:rPr lang="pt-PT" sz="1800" dirty="0">
                <a:effectLst/>
              </a:rPr>
              <a:t>Nesta apresentação iremos dar a conhecer a aplicação a ser desenvolvida à qual denominamos “UMarket”. Nesta primeira fase serão expostos os objetivos pretendidos e o problema que a aplicação pretende solucionar, demonstrando os benefícios e vantagens na sua criação perante ao funcionamento atual das feiras.</a:t>
            </a:r>
            <a:endParaRPr lang="pt-PT" dirty="0"/>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a:bodyPr>
          <a:lstStyle/>
          <a:p>
            <a:r>
              <a:rPr lang="pt-PT" sz="1800" dirty="0"/>
              <a:t>A feira “Ponte dos Arcos Verdes” é um evento quinzenal com enorme tradição na região minhota de Portugal. Acontece às quartas feiras e conta com a presença de milhares de pessoas de todo o mundo. Este acontecimento realiza-se alternativamente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bugigangas, quer montando o seu próprio posto de venda. &lt;&lt;A ideia para esta aplicação surgiu com o surgimento da pandemia nos últimos 2 anos, o que motivou o cancelamento deste tipo de eventos, levando à necessidade de digitalização deste negócio. Apesar da diminuição do número de infeções e, em consequência a diminuição do número de confinamentos, os municípios receiam que a situação possa voltar a agravar no futuro.&gt;&gt;</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p:txBody>
          <a:bodyPr>
            <a:normAutofit/>
          </a:bodyPr>
          <a:lstStyle/>
          <a:p>
            <a:r>
              <a:rPr lang="pt-PT" sz="1800" dirty="0">
                <a:effectLst/>
              </a:rPr>
              <a:t>Com o aumentar da popularidade deste evento, o número de pessoas que vêm participar tem crescido de forma exponencial. Para além disso, o facto de se realizar em três espaços diferentes tem criado bastantes problemas logísticos e tem motivado queixas de alguns participantes, nomeadamente os vendedores que têm que deslocar os seus produtos pelos três concelhos e os clientes que perdem a facilidade de poderem comprar produtos num local mais próximo. &lt;&lt;Em particular, esta aplicação irá possibilitar aos clientes com problemas de locomoção, sejam aqueles mais debilitados fisicamente, sejam aqueles que vivem nas aldeias mais remotas, participar neste evento. Para além disso, esta aplicação tem também como alvo o público mais jovem, geralmente menos visto neste tipo de espaços físicos.&gt;&gt; Assim, de modo a promover o bem-estar de todos os participantes, as câmaras municipais destes três municípios têm vindo a procurar uma alternativa que garantisse uma maior conveniência tanto na hora de vender como na hora de comprar produtos. Assim, chegaram à conclusão que um sistema online de suporte seria uma boa solução para resolver estes problemas. Contudo, tal não irá substituir o modelo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a:bodyPr>
          <a:lstStyle/>
          <a:p>
            <a:r>
              <a:rPr lang="pt-PT" dirty="0"/>
              <a:t>Através de diversos contactos com as entidades superiores, estabeleceram-se os seguintes objetivos:</a:t>
            </a:r>
          </a:p>
          <a:p>
            <a:pPr marL="571500" lvl="1" indent="-342900">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buFont typeface="+mj-lt"/>
              <a:buAutoNum type="arabicPeriod"/>
            </a:pPr>
            <a:r>
              <a:rPr lang="pt-PT" dirty="0">
                <a:effectLst/>
                <a:latin typeface="Arial" panose="020B0604020202020204" pitchFamily="34" charset="0"/>
              </a:rPr>
              <a:t> Aumentar o número de participantes na feira.</a:t>
            </a:r>
          </a:p>
          <a:p>
            <a:pPr marL="571500" lvl="1" indent="-342900">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r>
              <a:rPr lang="pt-PT" dirty="0"/>
              <a:t>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r>
              <a:rPr lang="pt-PT" sz="1800" dirty="0"/>
              <a:t>Com este novo modelo de negócio, acredita-se que se possa melhorar o fluxo de pessoas que acedem às feiras. Para além disso, acredita-se que esta aplicação trará mais visibilidade às feiras e em particular aos produtos vendidos pelos diversos comerciantes, o que poderá aumentar os lucros a longo prazo. &lt;&lt;De acordo com os objetivos estabelecidos, os municípios pretendem assim que a aplicação esteja concluída até ao fim do prazo estabelecido (15 de Janeiro de 2023), possibilitando que esta esteja disponível já no próximo verão, altura em que se prevê que a afluência a este tipo de comércios atinga um pico.&gt;&gt;</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r>
              <a:rPr lang="pt-PT" dirty="0"/>
              <a:t>Recursos Humanos</a:t>
            </a:r>
          </a:p>
          <a:p>
            <a:pPr marL="571500" lvl="1" indent="-342900">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r>
              <a:rPr lang="pt-PT" dirty="0"/>
              <a:t>Recursos Materiais</a:t>
            </a:r>
          </a:p>
          <a:p>
            <a:pPr marL="571500" lvl="1" indent="-342900">
              <a:buFont typeface="Arial" panose="020B0604020202020204" pitchFamily="34" charset="0"/>
              <a:buChar char="•"/>
            </a:pPr>
            <a:r>
              <a:rPr lang="pt-PT" dirty="0"/>
              <a:t>Software a desenvolver, servidor a ser fornecido e mais tarde mantido pelos três municípios.</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Disciplina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478524058"/>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a:t>Engenheira </a:t>
                      </a:r>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a:t>Engenheiro </a:t>
                      </a:r>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a:t>Engenheiro </a:t>
                      </a:r>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a:t>Líder da equipa</a:t>
                      </a:r>
                    </a:p>
                  </a:txBody>
                  <a:tcPr anchor="ctr"/>
                </a:tc>
                <a:tc>
                  <a:txBody>
                    <a:bodyPr/>
                    <a:lstStyle/>
                    <a:p>
                      <a:pPr algn="ctr" rtl="0"/>
                      <a:r>
                        <a:rPr lang="pt-PT" noProof="0" dirty="0"/>
                        <a:t>Doutoramento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88</TotalTime>
  <Words>1107</Words>
  <Application>Microsoft Office PowerPoint</Application>
  <PresentationFormat>Ecrã Panorâmico</PresentationFormat>
  <Paragraphs>84</Paragraphs>
  <Slides>12</Slides>
  <Notes>3</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12</vt:i4>
      </vt:variant>
    </vt:vector>
  </HeadingPairs>
  <TitlesOfParts>
    <vt:vector size="15" baseType="lpstr">
      <vt:lpstr>Arial</vt:lpstr>
      <vt:lpstr>Times New Roman</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João António Redondo Martins</cp:lastModifiedBy>
  <cp:revision>3</cp:revision>
  <dcterms:created xsi:type="dcterms:W3CDTF">2022-10-15T16:08:44Z</dcterms:created>
  <dcterms:modified xsi:type="dcterms:W3CDTF">2022-10-15T17:37:12Z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