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C739-9D52-4D85-9D0B-8A06259F88BC}" type="datetimeFigureOut">
              <a:rPr lang="en-US" smtClean="0"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DF24-A411-4B63-AD21-9662B11F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88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C739-9D52-4D85-9D0B-8A06259F88BC}" type="datetimeFigureOut">
              <a:rPr lang="en-US" smtClean="0"/>
              <a:t>18-May-18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DF24-A411-4B63-AD21-9662B11F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6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C739-9D52-4D85-9D0B-8A06259F88BC}" type="datetimeFigureOut">
              <a:rPr lang="en-US" smtClean="0"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DF24-A411-4B63-AD21-9662B11F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11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C739-9D52-4D85-9D0B-8A06259F88BC}" type="datetimeFigureOut">
              <a:rPr lang="en-US" smtClean="0"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DF24-A411-4B63-AD21-9662B11FA5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8931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C739-9D52-4D85-9D0B-8A06259F88BC}" type="datetimeFigureOut">
              <a:rPr lang="en-US" smtClean="0"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DF24-A411-4B63-AD21-9662B11F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8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C739-9D52-4D85-9D0B-8A06259F88BC}" type="datetimeFigureOut">
              <a:rPr lang="en-US" smtClean="0"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DF24-A411-4B63-AD21-9662B11FA5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119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C739-9D52-4D85-9D0B-8A06259F88BC}" type="datetimeFigureOut">
              <a:rPr lang="en-US" smtClean="0"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DF24-A411-4B63-AD21-9662B11F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8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C739-9D52-4D85-9D0B-8A06259F88BC}" type="datetimeFigureOut">
              <a:rPr lang="en-US" smtClean="0"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DF24-A411-4B63-AD21-9662B11F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3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C739-9D52-4D85-9D0B-8A06259F88BC}" type="datetimeFigureOut">
              <a:rPr lang="en-US" smtClean="0"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DF24-A411-4B63-AD21-9662B11F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2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C739-9D52-4D85-9D0B-8A06259F88BC}" type="datetimeFigureOut">
              <a:rPr lang="en-US" smtClean="0"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DF24-A411-4B63-AD21-9662B11F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2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C739-9D52-4D85-9D0B-8A06259F88BC}" type="datetimeFigureOut">
              <a:rPr lang="en-US" smtClean="0"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DF24-A411-4B63-AD21-9662B11F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6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C739-9D52-4D85-9D0B-8A06259F88BC}" type="datetimeFigureOut">
              <a:rPr lang="en-US" smtClean="0"/>
              <a:t>18-May-18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DF24-A411-4B63-AD21-9662B11F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C739-9D52-4D85-9D0B-8A06259F88BC}" type="datetimeFigureOut">
              <a:rPr lang="en-US" smtClean="0"/>
              <a:t>18-May-18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DF24-A411-4B63-AD21-9662B11F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C739-9D52-4D85-9D0B-8A06259F88BC}" type="datetimeFigureOut">
              <a:rPr lang="en-US" smtClean="0"/>
              <a:t>18-May-18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DF24-A411-4B63-AD21-9662B11F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C739-9D52-4D85-9D0B-8A06259F88BC}" type="datetimeFigureOut">
              <a:rPr lang="en-US" smtClean="0"/>
              <a:t>18-May-18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DF24-A411-4B63-AD21-9662B11F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4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C739-9D52-4D85-9D0B-8A06259F88BC}" type="datetimeFigureOut">
              <a:rPr lang="en-US" smtClean="0"/>
              <a:t>18-May-18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DF24-A411-4B63-AD21-9662B11F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6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C739-9D52-4D85-9D0B-8A06259F88BC}" type="datetimeFigureOut">
              <a:rPr lang="en-US" smtClean="0"/>
              <a:t>18-May-18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DF24-A411-4B63-AD21-9662B11F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162C739-9D52-4D85-9D0B-8A06259F88BC}" type="datetimeFigureOut">
              <a:rPr lang="en-US" smtClean="0"/>
              <a:t>18-May-18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B0FDF24-A411-4B63-AD21-9662B11F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50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4B39-CDBE-4571-BDAA-BCADF498E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104" y="375081"/>
            <a:ext cx="10918903" cy="2971801"/>
          </a:xfrm>
        </p:spPr>
        <p:txBody>
          <a:bodyPr>
            <a:normAutofit/>
          </a:bodyPr>
          <a:lstStyle/>
          <a:p>
            <a:r>
              <a:rPr lang="en-US" sz="4400" dirty="0" err="1"/>
              <a:t>Proiect</a:t>
            </a:r>
            <a:r>
              <a:rPr lang="en-US" sz="4400" dirty="0"/>
              <a:t> final </a:t>
            </a:r>
            <a:r>
              <a:rPr lang="en-US" sz="4400" dirty="0" err="1"/>
              <a:t>Fortech</a:t>
            </a:r>
            <a:r>
              <a:rPr lang="en-US" sz="4400" dirty="0"/>
              <a:t>:</a:t>
            </a:r>
            <a:br>
              <a:rPr lang="en-US" sz="4400" dirty="0"/>
            </a:br>
            <a:r>
              <a:rPr lang="en-US" sz="4400" dirty="0"/>
              <a:t>	</a:t>
            </a:r>
            <a:r>
              <a:rPr lang="en-US" dirty="0" err="1"/>
              <a:t>Monitorizarea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vulnerabilitatilor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A253-B378-4A61-A214-10619BFEC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  <a:p>
            <a:endParaRPr lang="en-US" i="1" dirty="0"/>
          </a:p>
          <a:p>
            <a:r>
              <a:rPr lang="en-US" sz="2400" i="1" dirty="0"/>
              <a:t>Georgescu Victor</a:t>
            </a:r>
          </a:p>
        </p:txBody>
      </p:sp>
    </p:spTree>
    <p:extLst>
      <p:ext uri="{BB962C8B-B14F-4D97-AF65-F5344CB8AC3E}">
        <p14:creationId xmlns:p14="http://schemas.microsoft.com/office/powerpoint/2010/main" val="122577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AD71EF-6D6B-41F7-90AD-C5AAE1BF9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029" y="-12650"/>
            <a:ext cx="5023666" cy="68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5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07FC-4878-4318-BC68-8742AB12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F562E6-F768-4BC5-8055-5573152FC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69155"/>
            <a:ext cx="12192000" cy="540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5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BDAA3-D301-4577-9E17-4F3B6B7F9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498"/>
            <a:ext cx="12184271" cy="3576975"/>
          </a:xfrm>
        </p:spPr>
      </p:pic>
    </p:spTree>
    <p:extLst>
      <p:ext uri="{BB962C8B-B14F-4D97-AF65-F5344CB8AC3E}">
        <p14:creationId xmlns:p14="http://schemas.microsoft.com/office/powerpoint/2010/main" val="100278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DF7D5-4E0E-4CB9-ADDA-73B18922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DC7B9-BF0D-4A05-BC9B-B8C00DEFF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6" y="49176"/>
            <a:ext cx="11321988" cy="6808824"/>
          </a:xfrm>
        </p:spPr>
      </p:pic>
    </p:spTree>
    <p:extLst>
      <p:ext uri="{BB962C8B-B14F-4D97-AF65-F5344CB8AC3E}">
        <p14:creationId xmlns:p14="http://schemas.microsoft.com/office/powerpoint/2010/main" val="186651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F740-FE41-4DD1-88FA-5E08A064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7FCCB-D5F4-4E46-9A7D-DCBC7A56D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3" y="90996"/>
            <a:ext cx="11495293" cy="6676008"/>
          </a:xfrm>
        </p:spPr>
      </p:pic>
    </p:spTree>
    <p:extLst>
      <p:ext uri="{BB962C8B-B14F-4D97-AF65-F5344CB8AC3E}">
        <p14:creationId xmlns:p14="http://schemas.microsoft.com/office/powerpoint/2010/main" val="323032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C57BA-66F5-43AA-8A17-42718C4B0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0" y="1393794"/>
            <a:ext cx="11477504" cy="4136993"/>
          </a:xfrm>
        </p:spPr>
      </p:pic>
    </p:spTree>
    <p:extLst>
      <p:ext uri="{BB962C8B-B14F-4D97-AF65-F5344CB8AC3E}">
        <p14:creationId xmlns:p14="http://schemas.microsoft.com/office/powerpoint/2010/main" val="1735346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1AFC5-5DD7-48F8-93FE-E4871F4A3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212"/>
            <a:ext cx="12191999" cy="3945590"/>
          </a:xfrm>
        </p:spPr>
      </p:pic>
    </p:spTree>
    <p:extLst>
      <p:ext uri="{BB962C8B-B14F-4D97-AF65-F5344CB8AC3E}">
        <p14:creationId xmlns:p14="http://schemas.microsoft.com/office/powerpoint/2010/main" val="264470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1C29-F0EF-41EF-8494-DCE89E89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79333-0FE0-4AE5-BCB0-E902C7BD0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4" y="1"/>
            <a:ext cx="10925431" cy="6857999"/>
          </a:xfrm>
        </p:spPr>
      </p:pic>
    </p:spTree>
    <p:extLst>
      <p:ext uri="{BB962C8B-B14F-4D97-AF65-F5344CB8AC3E}">
        <p14:creationId xmlns:p14="http://schemas.microsoft.com/office/powerpoint/2010/main" val="189774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518C-CB31-48A0-BA9D-137110F7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1460"/>
            <a:ext cx="8534400" cy="1507067"/>
          </a:xfrm>
        </p:spPr>
        <p:txBody>
          <a:bodyPr/>
          <a:lstStyle/>
          <a:p>
            <a:r>
              <a:rPr lang="en-US" dirty="0" err="1"/>
              <a:t>Motivatie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FE00F-7C1F-487E-9680-0B407FA39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35" y="1505956"/>
            <a:ext cx="8534400" cy="3388108"/>
          </a:xfrm>
        </p:spPr>
        <p:txBody>
          <a:bodyPr/>
          <a:lstStyle/>
          <a:p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companie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o </a:t>
            </a:r>
            <a:r>
              <a:rPr lang="en-US" dirty="0" err="1"/>
              <a:t>retea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pe care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conecta</a:t>
            </a:r>
            <a:r>
              <a:rPr lang="en-US" dirty="0"/>
              <a:t> </a:t>
            </a:r>
            <a:r>
              <a:rPr lang="en-US" dirty="0" err="1"/>
              <a:t>angajatii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pe care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serverele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.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al </a:t>
            </a:r>
            <a:r>
              <a:rPr lang="en-US" dirty="0" err="1"/>
              <a:t>securitatii</a:t>
            </a:r>
            <a:r>
              <a:rPr lang="en-US" dirty="0"/>
              <a:t>,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statii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nu </a:t>
            </a:r>
            <a:r>
              <a:rPr lang="en-US" dirty="0" err="1"/>
              <a:t>expuna</a:t>
            </a:r>
            <a:r>
              <a:rPr lang="en-US" dirty="0"/>
              <a:t> </a:t>
            </a:r>
            <a:r>
              <a:rPr lang="en-US" dirty="0" err="1"/>
              <a:t>porturile</a:t>
            </a:r>
            <a:r>
              <a:rPr lang="en-US" dirty="0"/>
              <a:t> </a:t>
            </a:r>
            <a:r>
              <a:rPr lang="en-US" dirty="0" err="1"/>
              <a:t>deschise</a:t>
            </a:r>
            <a:r>
              <a:rPr lang="en-US" dirty="0"/>
              <a:t> in exterior,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se </a:t>
            </a:r>
            <a:r>
              <a:rPr lang="en-US" dirty="0" err="1"/>
              <a:t>intampla</a:t>
            </a:r>
            <a:r>
              <a:rPr lang="en-US" dirty="0"/>
              <a:t>,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nu </a:t>
            </a:r>
            <a:r>
              <a:rPr lang="en-US" dirty="0" err="1"/>
              <a:t>ruleze</a:t>
            </a:r>
            <a:r>
              <a:rPr lang="en-US" dirty="0"/>
              <a:t> </a:t>
            </a:r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vulnerabile</a:t>
            </a:r>
            <a:r>
              <a:rPr lang="en-US" dirty="0"/>
              <a:t> la </a:t>
            </a:r>
            <a:r>
              <a:rPr lang="en-US" dirty="0" err="1"/>
              <a:t>atacuri</a:t>
            </a:r>
            <a:endParaRPr lang="en-US" dirty="0"/>
          </a:p>
          <a:p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agentilor</a:t>
            </a:r>
            <a:r>
              <a:rPr lang="en-US" dirty="0"/>
              <a:t> de Securitate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testerilor</a:t>
            </a:r>
            <a:r>
              <a:rPr lang="en-US" dirty="0"/>
              <a:t> din </a:t>
            </a:r>
            <a:r>
              <a:rPr lang="en-US" dirty="0" err="1"/>
              <a:t>cadrul</a:t>
            </a:r>
            <a:r>
              <a:rPr lang="en-US" dirty="0"/>
              <a:t> </a:t>
            </a:r>
            <a:r>
              <a:rPr lang="en-US" dirty="0" err="1"/>
              <a:t>companiei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administreze</a:t>
            </a:r>
            <a:r>
              <a:rPr lang="en-US" dirty="0"/>
              <a:t> tot </a:t>
            </a:r>
            <a:r>
              <a:rPr lang="en-US" dirty="0" err="1"/>
              <a:t>ce</a:t>
            </a:r>
            <a:r>
              <a:rPr lang="en-US" dirty="0"/>
              <a:t> tine de </a:t>
            </a:r>
            <a:r>
              <a:rPr lang="en-US" dirty="0" err="1"/>
              <a:t>probleme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: </a:t>
            </a:r>
            <a:r>
              <a:rPr lang="en-US" dirty="0" err="1"/>
              <a:t>adresele</a:t>
            </a:r>
            <a:r>
              <a:rPr lang="en-US" dirty="0"/>
              <a:t> </a:t>
            </a:r>
            <a:r>
              <a:rPr lang="en-US" dirty="0" err="1"/>
              <a:t>statiilor</a:t>
            </a:r>
            <a:r>
              <a:rPr lang="en-US" dirty="0"/>
              <a:t> </a:t>
            </a:r>
            <a:r>
              <a:rPr lang="en-US" dirty="0" err="1"/>
              <a:t>vizibile</a:t>
            </a:r>
            <a:r>
              <a:rPr lang="en-US" dirty="0"/>
              <a:t> public, </a:t>
            </a:r>
            <a:r>
              <a:rPr lang="en-US" dirty="0" err="1"/>
              <a:t>porturile</a:t>
            </a:r>
            <a:r>
              <a:rPr lang="en-US" dirty="0"/>
              <a:t> </a:t>
            </a:r>
            <a:r>
              <a:rPr lang="en-US" dirty="0" err="1"/>
              <a:t>deschise</a:t>
            </a:r>
            <a:r>
              <a:rPr lang="en-US" dirty="0"/>
              <a:t> de pe </a:t>
            </a:r>
            <a:r>
              <a:rPr lang="en-US" dirty="0" err="1"/>
              <a:t>acestea</a:t>
            </a:r>
            <a:r>
              <a:rPr lang="en-US" dirty="0"/>
              <a:t>, </a:t>
            </a:r>
            <a:r>
              <a:rPr lang="en-US" dirty="0" err="1"/>
              <a:t>serviciile</a:t>
            </a:r>
            <a:r>
              <a:rPr lang="en-US" dirty="0"/>
              <a:t> care </a:t>
            </a:r>
            <a:r>
              <a:rPr lang="en-US" dirty="0" err="1"/>
              <a:t>ruleaza</a:t>
            </a:r>
            <a:r>
              <a:rPr lang="en-US" dirty="0"/>
              <a:t>, precum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vulnerabilitatiile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cunoscute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8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BE71-7997-45C7-9506-FFF6FFC7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03" y="314827"/>
            <a:ext cx="8534400" cy="1507067"/>
          </a:xfrm>
        </p:spPr>
        <p:txBody>
          <a:bodyPr/>
          <a:lstStyle/>
          <a:p>
            <a:r>
              <a:rPr lang="en-US" dirty="0" err="1"/>
              <a:t>Cerinte</a:t>
            </a:r>
            <a:r>
              <a:rPr lang="en-US" dirty="0"/>
              <a:t> </a:t>
            </a:r>
            <a:r>
              <a:rPr lang="en-US" dirty="0" err="1"/>
              <a:t>functionale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C83E5-D70E-4CBE-BBA8-60E8A117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03" y="2168371"/>
            <a:ext cx="8534400" cy="3615267"/>
          </a:xfrm>
        </p:spPr>
        <p:txBody>
          <a:bodyPr/>
          <a:lstStyle/>
          <a:p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 al </a:t>
            </a:r>
            <a:r>
              <a:rPr lang="en-US" dirty="0" err="1"/>
              <a:t>aplicatiei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autentifica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de a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celelalte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r>
              <a:rPr lang="en-US" dirty="0"/>
              <a:t> ale </a:t>
            </a:r>
            <a:r>
              <a:rPr lang="en-US" dirty="0" err="1"/>
              <a:t>aplicatiei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logare</a:t>
            </a:r>
            <a:r>
              <a:rPr lang="en-US" dirty="0"/>
              <a:t>,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cu </a:t>
            </a:r>
            <a:r>
              <a:rPr lang="en-US" dirty="0" err="1"/>
              <a:t>statiile</a:t>
            </a:r>
            <a:r>
              <a:rPr lang="en-US" dirty="0"/>
              <a:t> </a:t>
            </a:r>
            <a:r>
              <a:rPr lang="en-US" dirty="0" err="1"/>
              <a:t>inregistrate</a:t>
            </a:r>
            <a:r>
              <a:rPr lang="en-US" dirty="0"/>
              <a:t> de pe </a:t>
            </a:r>
            <a:r>
              <a:rPr lang="en-US" dirty="0" err="1"/>
              <a:t>retea</a:t>
            </a:r>
            <a:r>
              <a:rPr lang="en-US" dirty="0"/>
              <a:t>, </a:t>
            </a:r>
            <a:r>
              <a:rPr lang="en-US" dirty="0" err="1"/>
              <a:t>adresa</a:t>
            </a:r>
            <a:r>
              <a:rPr lang="en-US" dirty="0"/>
              <a:t> IP a </a:t>
            </a:r>
            <a:r>
              <a:rPr lang="en-US" dirty="0" err="1"/>
              <a:t>acestora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porturi</a:t>
            </a:r>
            <a:r>
              <a:rPr lang="en-US" dirty="0"/>
              <a:t> </a:t>
            </a:r>
            <a:r>
              <a:rPr lang="en-US" dirty="0" err="1"/>
              <a:t>deschise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userul</a:t>
            </a:r>
            <a:r>
              <a:rPr lang="en-US" dirty="0"/>
              <a:t> a </a:t>
            </a:r>
            <a:r>
              <a:rPr lang="en-US" dirty="0" err="1"/>
              <a:t>descoprit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alete</a:t>
            </a:r>
            <a:r>
              <a:rPr lang="en-US" dirty="0"/>
              <a:t> </a:t>
            </a:r>
            <a:r>
              <a:rPr lang="en-US" dirty="0" err="1"/>
              <a:t>statii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, are </a:t>
            </a:r>
            <a:r>
              <a:rPr lang="en-US" dirty="0" err="1"/>
              <a:t>posibilitatea</a:t>
            </a:r>
            <a:r>
              <a:rPr lang="en-US" dirty="0"/>
              <a:t> de a o </a:t>
            </a:r>
            <a:r>
              <a:rPr lang="en-US" dirty="0" err="1"/>
              <a:t>inregistra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concret</a:t>
            </a:r>
            <a:r>
              <a:rPr lang="en-US" dirty="0"/>
              <a:t> </a:t>
            </a:r>
            <a:r>
              <a:rPr lang="en-US" dirty="0" err="1"/>
              <a:t>porturile</a:t>
            </a:r>
            <a:r>
              <a:rPr lang="en-US" dirty="0"/>
              <a:t> </a:t>
            </a:r>
            <a:r>
              <a:rPr lang="en-US" dirty="0" err="1"/>
              <a:t>deschise</a:t>
            </a:r>
            <a:r>
              <a:rPr lang="en-US" dirty="0"/>
              <a:t> de pe o </a:t>
            </a:r>
            <a:r>
              <a:rPr lang="en-US" dirty="0" err="1"/>
              <a:t>anumita</a:t>
            </a:r>
            <a:r>
              <a:rPr lang="en-US" dirty="0"/>
              <a:t> </a:t>
            </a:r>
            <a:r>
              <a:rPr lang="en-US" dirty="0" err="1"/>
              <a:t>statie</a:t>
            </a:r>
            <a:r>
              <a:rPr lang="en-US" dirty="0"/>
              <a:t>, </a:t>
            </a:r>
            <a:r>
              <a:rPr lang="en-US" dirty="0" err="1"/>
              <a:t>userul</a:t>
            </a:r>
            <a:r>
              <a:rPr lang="en-US" dirty="0"/>
              <a:t> introduce ID-ul </a:t>
            </a:r>
            <a:r>
              <a:rPr lang="en-US" dirty="0" err="1"/>
              <a:t>statie</a:t>
            </a:r>
            <a:r>
              <a:rPr lang="en-US" dirty="0"/>
              <a:t> </a:t>
            </a:r>
            <a:r>
              <a:rPr lang="en-US" dirty="0" err="1"/>
              <a:t>dorite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redirectionat</a:t>
            </a:r>
            <a:r>
              <a:rPr lang="en-US" dirty="0"/>
              <a:t> la o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continand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cu </a:t>
            </a:r>
            <a:r>
              <a:rPr lang="en-US" dirty="0" err="1"/>
              <a:t>porturile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2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1916-40DB-4504-8DD3-6374EFBD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6051"/>
            <a:ext cx="8534400" cy="1507067"/>
          </a:xfrm>
        </p:spPr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3452-2CA3-48C0-9EFD-6CF91E34E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96" y="1635710"/>
            <a:ext cx="11026066" cy="2918535"/>
          </a:xfrm>
        </p:spPr>
        <p:txBody>
          <a:bodyPr>
            <a:normAutofit/>
          </a:bodyPr>
          <a:lstStyle/>
          <a:p>
            <a:r>
              <a:rPr lang="en-US" sz="2400" dirty="0"/>
              <a:t>MySQL database (MySQL Workbench 6.3)</a:t>
            </a:r>
          </a:p>
          <a:p>
            <a:r>
              <a:rPr lang="en-US" sz="2400" dirty="0" err="1"/>
              <a:t>FrameWork</a:t>
            </a:r>
            <a:r>
              <a:rPr lang="en-US" sz="2400" dirty="0"/>
              <a:t>-ul Hibernate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accesul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creearea</a:t>
            </a:r>
            <a:r>
              <a:rPr lang="en-US" sz="2400" dirty="0"/>
              <a:t> </a:t>
            </a:r>
            <a:r>
              <a:rPr lang="en-US" sz="2400" dirty="0" err="1"/>
              <a:t>bazei</a:t>
            </a:r>
            <a:r>
              <a:rPr lang="en-US" sz="2400" dirty="0"/>
              <a:t> de date</a:t>
            </a:r>
          </a:p>
          <a:p>
            <a:r>
              <a:rPr lang="en-US" sz="2400" dirty="0"/>
              <a:t>RESTful Controllers, web services</a:t>
            </a:r>
          </a:p>
          <a:p>
            <a:r>
              <a:rPr lang="en-US" sz="2400" dirty="0"/>
              <a:t>JSP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interfata</a:t>
            </a:r>
            <a:r>
              <a:rPr lang="en-US" sz="2400" dirty="0"/>
              <a:t> cu </a:t>
            </a:r>
            <a:r>
              <a:rPr lang="en-US" sz="2400" dirty="0" err="1"/>
              <a:t>utilizatorul</a:t>
            </a:r>
            <a:endParaRPr lang="en-US" sz="2400" dirty="0"/>
          </a:p>
          <a:p>
            <a:r>
              <a:rPr lang="en-US" sz="2400" dirty="0"/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30825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D55A-53D8-4803-9433-AB5006D9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80" y="190539"/>
            <a:ext cx="8534400" cy="1507067"/>
          </a:xfrm>
        </p:spPr>
        <p:txBody>
          <a:bodyPr/>
          <a:lstStyle/>
          <a:p>
            <a:r>
              <a:rPr lang="en-US" dirty="0"/>
              <a:t>User: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7A62-2692-4E7B-BB89-8CC1954C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80" y="2141738"/>
            <a:ext cx="6994194" cy="3615267"/>
          </a:xfrm>
        </p:spPr>
        <p:txBody>
          <a:bodyPr/>
          <a:lstStyle/>
          <a:p>
            <a:r>
              <a:rPr lang="en-US" sz="2800" dirty="0"/>
              <a:t>id: </a:t>
            </a:r>
            <a:r>
              <a:rPr lang="en-US" sz="2800" dirty="0" err="1"/>
              <a:t>identificator</a:t>
            </a:r>
            <a:r>
              <a:rPr lang="en-US" sz="2800" dirty="0"/>
              <a:t> </a:t>
            </a:r>
            <a:r>
              <a:rPr lang="en-US" sz="2800" dirty="0" err="1"/>
              <a:t>unic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User</a:t>
            </a:r>
          </a:p>
          <a:p>
            <a:r>
              <a:rPr lang="en-US" sz="2800" dirty="0"/>
              <a:t>user: Username</a:t>
            </a:r>
          </a:p>
          <a:p>
            <a:r>
              <a:rPr lang="en-US" sz="2800" dirty="0"/>
              <a:t>pass: </a:t>
            </a:r>
            <a:r>
              <a:rPr lang="en-US" sz="2800" dirty="0" err="1"/>
              <a:t>parola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F630-E620-44B0-90B7-0C380E36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91" y="685800"/>
            <a:ext cx="8534400" cy="1507067"/>
          </a:xfrm>
        </p:spPr>
        <p:txBody>
          <a:bodyPr/>
          <a:lstStyle/>
          <a:p>
            <a:r>
              <a:rPr lang="en-US" dirty="0"/>
              <a:t>Station: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0641-E56D-4B53-B470-75810AD6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91" y="1621366"/>
            <a:ext cx="9454398" cy="3615267"/>
          </a:xfrm>
        </p:spPr>
        <p:txBody>
          <a:bodyPr>
            <a:normAutofit/>
          </a:bodyPr>
          <a:lstStyle/>
          <a:p>
            <a:r>
              <a:rPr lang="en-US" sz="3200" dirty="0" err="1"/>
              <a:t>idStation</a:t>
            </a:r>
            <a:r>
              <a:rPr lang="en-US" sz="3200" dirty="0"/>
              <a:t>: </a:t>
            </a:r>
            <a:r>
              <a:rPr lang="en-US" sz="3200" dirty="0" err="1"/>
              <a:t>identificator</a:t>
            </a:r>
            <a:r>
              <a:rPr lang="en-US" sz="3200" dirty="0"/>
              <a:t> </a:t>
            </a:r>
            <a:r>
              <a:rPr lang="en-US" sz="3200" dirty="0" err="1"/>
              <a:t>unic</a:t>
            </a:r>
            <a:r>
              <a:rPr lang="en-US" sz="3200" dirty="0"/>
              <a:t> </a:t>
            </a:r>
            <a:r>
              <a:rPr lang="en-US" sz="3200" dirty="0" err="1"/>
              <a:t>pentru</a:t>
            </a:r>
            <a:r>
              <a:rPr lang="en-US" sz="3200" dirty="0"/>
              <a:t> o </a:t>
            </a:r>
            <a:r>
              <a:rPr lang="en-US" sz="3200" dirty="0" err="1"/>
              <a:t>statie</a:t>
            </a:r>
            <a:endParaRPr lang="en-US" sz="3200" dirty="0"/>
          </a:p>
          <a:p>
            <a:r>
              <a:rPr lang="en-US" sz="3200" dirty="0" err="1"/>
              <a:t>ip</a:t>
            </a:r>
            <a:r>
              <a:rPr lang="en-US" sz="3200" dirty="0"/>
              <a:t>: </a:t>
            </a:r>
            <a:r>
              <a:rPr lang="en-US" sz="3200" dirty="0" err="1"/>
              <a:t>adresa</a:t>
            </a:r>
            <a:r>
              <a:rPr lang="en-US" sz="3200" dirty="0"/>
              <a:t> IP a </a:t>
            </a:r>
            <a:r>
              <a:rPr lang="en-US" sz="3200" dirty="0" err="1"/>
              <a:t>statiei</a:t>
            </a:r>
            <a:endParaRPr lang="en-US" sz="3200" dirty="0"/>
          </a:p>
          <a:p>
            <a:r>
              <a:rPr lang="en-US" sz="3200" dirty="0"/>
              <a:t>ports: </a:t>
            </a:r>
            <a:r>
              <a:rPr lang="en-US" sz="3200" dirty="0" err="1"/>
              <a:t>lista</a:t>
            </a:r>
            <a:r>
              <a:rPr lang="en-US" sz="3200" dirty="0"/>
              <a:t> de </a:t>
            </a:r>
            <a:r>
              <a:rPr lang="en-US" sz="3200" dirty="0" err="1"/>
              <a:t>porturi</a:t>
            </a:r>
            <a:r>
              <a:rPr lang="en-US" sz="3200" dirty="0"/>
              <a:t> </a:t>
            </a:r>
            <a:r>
              <a:rPr lang="en-US" sz="3200" dirty="0" err="1"/>
              <a:t>continute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496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A303-1B8C-4329-A119-94B3CCE0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PORT: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D808-1357-444F-9B1A-DE7290B9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16" y="1738786"/>
            <a:ext cx="9261893" cy="3615267"/>
          </a:xfrm>
        </p:spPr>
        <p:txBody>
          <a:bodyPr/>
          <a:lstStyle/>
          <a:p>
            <a:r>
              <a:rPr lang="en-US" sz="2800" dirty="0" err="1"/>
              <a:t>idPort</a:t>
            </a:r>
            <a:r>
              <a:rPr lang="en-US" sz="2800" dirty="0"/>
              <a:t>: </a:t>
            </a:r>
            <a:r>
              <a:rPr lang="en-US" sz="2800" dirty="0" err="1"/>
              <a:t>identificator</a:t>
            </a:r>
            <a:r>
              <a:rPr lang="en-US" sz="2800" dirty="0"/>
              <a:t> </a:t>
            </a:r>
            <a:r>
              <a:rPr lang="en-US" sz="2800" dirty="0" err="1"/>
              <a:t>unic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un Port</a:t>
            </a:r>
          </a:p>
          <a:p>
            <a:r>
              <a:rPr lang="en-US" sz="2800" dirty="0"/>
              <a:t>nr:  </a:t>
            </a:r>
            <a:r>
              <a:rPr lang="en-US" sz="2800" dirty="0" err="1"/>
              <a:t>numarul</a:t>
            </a:r>
            <a:r>
              <a:rPr lang="en-US" sz="2800" dirty="0"/>
              <a:t> </a:t>
            </a:r>
            <a:r>
              <a:rPr lang="en-US" sz="2800" dirty="0" err="1"/>
              <a:t>portului</a:t>
            </a:r>
            <a:endParaRPr lang="en-US" sz="2800" dirty="0"/>
          </a:p>
          <a:p>
            <a:r>
              <a:rPr lang="en-US" sz="2800" dirty="0"/>
              <a:t>type: </a:t>
            </a:r>
            <a:r>
              <a:rPr lang="en-US" sz="2800" dirty="0" err="1"/>
              <a:t>tipul</a:t>
            </a:r>
            <a:r>
              <a:rPr lang="en-US" sz="2800" dirty="0"/>
              <a:t> </a:t>
            </a:r>
            <a:r>
              <a:rPr lang="en-US" sz="2800" dirty="0" err="1"/>
              <a:t>portului</a:t>
            </a:r>
            <a:r>
              <a:rPr lang="en-US" sz="2800" dirty="0"/>
              <a:t>: TCP/UDP</a:t>
            </a:r>
          </a:p>
          <a:p>
            <a:r>
              <a:rPr lang="en-US" sz="2800" dirty="0"/>
              <a:t>service: </a:t>
            </a:r>
            <a:r>
              <a:rPr lang="en-US" sz="2800" dirty="0" err="1"/>
              <a:t>serviciul</a:t>
            </a:r>
            <a:r>
              <a:rPr lang="en-US" sz="2800" dirty="0"/>
              <a:t> care </a:t>
            </a:r>
            <a:r>
              <a:rPr lang="en-US" sz="2800" dirty="0" err="1"/>
              <a:t>ruleaza</a:t>
            </a:r>
            <a:r>
              <a:rPr lang="en-US" sz="2800" dirty="0"/>
              <a:t> pe </a:t>
            </a:r>
            <a:r>
              <a:rPr lang="en-US" sz="2800" dirty="0" err="1"/>
              <a:t>portul</a:t>
            </a:r>
            <a:r>
              <a:rPr lang="en-US" sz="2800" dirty="0"/>
              <a:t> </a:t>
            </a:r>
            <a:r>
              <a:rPr lang="en-US" sz="2800" dirty="0" err="1"/>
              <a:t>respectiv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7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9F9A-1C27-499A-805C-141AE58E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91330"/>
            <a:ext cx="8534400" cy="1507067"/>
          </a:xfrm>
        </p:spPr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79B5-B5D7-4528-8065-8BD85280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1366"/>
            <a:ext cx="12512842" cy="3615267"/>
          </a:xfrm>
        </p:spPr>
        <p:txBody>
          <a:bodyPr>
            <a:normAutofit/>
          </a:bodyPr>
          <a:lstStyle/>
          <a:p>
            <a:r>
              <a:rPr lang="en-US" sz="2800" dirty="0" err="1"/>
              <a:t>idService</a:t>
            </a:r>
            <a:r>
              <a:rPr lang="en-US" sz="2800" dirty="0"/>
              <a:t>: </a:t>
            </a:r>
            <a:r>
              <a:rPr lang="en-US" sz="2800" dirty="0" err="1"/>
              <a:t>identificator</a:t>
            </a:r>
            <a:r>
              <a:rPr lang="en-US" sz="2800" dirty="0"/>
              <a:t> </a:t>
            </a:r>
            <a:r>
              <a:rPr lang="en-US" sz="2800" dirty="0" err="1"/>
              <a:t>unic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Serviciu</a:t>
            </a:r>
            <a:endParaRPr lang="en-US" sz="2800" dirty="0"/>
          </a:p>
          <a:p>
            <a:r>
              <a:rPr lang="en-US" sz="2800" dirty="0"/>
              <a:t>type: </a:t>
            </a:r>
            <a:r>
              <a:rPr lang="en-US" sz="2800" dirty="0" err="1"/>
              <a:t>tipul</a:t>
            </a:r>
            <a:r>
              <a:rPr lang="en-US" sz="2800" dirty="0"/>
              <a:t> </a:t>
            </a:r>
            <a:r>
              <a:rPr lang="en-US" sz="2800" dirty="0" err="1"/>
              <a:t>serviciului</a:t>
            </a:r>
            <a:r>
              <a:rPr lang="en-US" sz="2800" dirty="0"/>
              <a:t> (http, </a:t>
            </a:r>
            <a:r>
              <a:rPr lang="en-US" sz="2800" dirty="0" err="1"/>
              <a:t>ssh</a:t>
            </a:r>
            <a:r>
              <a:rPr lang="en-US" sz="2800" dirty="0"/>
              <a:t>, ftp, smtp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r>
              <a:rPr lang="en-US" sz="2800" dirty="0"/>
              <a:t>name: </a:t>
            </a:r>
            <a:r>
              <a:rPr lang="en-US" sz="2800" dirty="0" err="1"/>
              <a:t>numele</a:t>
            </a:r>
            <a:r>
              <a:rPr lang="en-US" sz="2800" dirty="0"/>
              <a:t> </a:t>
            </a:r>
            <a:r>
              <a:rPr lang="en-US" sz="2800" dirty="0" err="1"/>
              <a:t>serviciului</a:t>
            </a:r>
            <a:r>
              <a:rPr lang="en-US" sz="2800" dirty="0"/>
              <a:t> (de </a:t>
            </a:r>
            <a:r>
              <a:rPr lang="en-US" sz="2800" dirty="0" err="1"/>
              <a:t>exemplu</a:t>
            </a:r>
            <a:r>
              <a:rPr lang="en-US" sz="2800" dirty="0"/>
              <a:t> apache </a:t>
            </a:r>
            <a:r>
              <a:rPr lang="en-US" sz="2800" dirty="0" err="1"/>
              <a:t>pentru</a:t>
            </a:r>
            <a:r>
              <a:rPr lang="en-US" sz="2800" dirty="0"/>
              <a:t> http)</a:t>
            </a:r>
          </a:p>
          <a:p>
            <a:r>
              <a:rPr lang="en-US" sz="2800" dirty="0"/>
              <a:t>version: </a:t>
            </a:r>
            <a:r>
              <a:rPr lang="en-US" sz="2800" dirty="0" err="1"/>
              <a:t>versiunea</a:t>
            </a:r>
            <a:r>
              <a:rPr lang="en-US" sz="2800" dirty="0"/>
              <a:t> </a:t>
            </a:r>
            <a:r>
              <a:rPr lang="en-US" sz="2800" dirty="0" err="1"/>
              <a:t>serviciului</a:t>
            </a:r>
            <a:endParaRPr lang="en-US" sz="2800" dirty="0"/>
          </a:p>
          <a:p>
            <a:r>
              <a:rPr lang="en-US" sz="2800" dirty="0"/>
              <a:t>vulnerabilities: </a:t>
            </a:r>
            <a:r>
              <a:rPr lang="en-US" sz="2800" dirty="0" err="1"/>
              <a:t>lista</a:t>
            </a:r>
            <a:r>
              <a:rPr lang="en-US" sz="2800" dirty="0"/>
              <a:t> </a:t>
            </a:r>
            <a:r>
              <a:rPr lang="en-US" sz="2800" dirty="0" err="1"/>
              <a:t>vulnerabilitatilor</a:t>
            </a:r>
            <a:r>
              <a:rPr lang="en-US" sz="2800" dirty="0"/>
              <a:t> </a:t>
            </a:r>
            <a:r>
              <a:rPr lang="en-US" sz="2800" dirty="0" err="1"/>
              <a:t>cunoscute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serviciul</a:t>
            </a:r>
            <a:r>
              <a:rPr lang="en-US" sz="2800" dirty="0"/>
              <a:t> </a:t>
            </a:r>
            <a:r>
              <a:rPr lang="en-US" sz="2800" dirty="0" err="1"/>
              <a:t>respectiv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180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F11C-E3B8-4838-92DD-EFB1F758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F9A9-54F9-4818-AB71-06864CE7E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9333"/>
            <a:ext cx="12192000" cy="3615267"/>
          </a:xfrm>
        </p:spPr>
        <p:txBody>
          <a:bodyPr>
            <a:normAutofit/>
          </a:bodyPr>
          <a:lstStyle/>
          <a:p>
            <a:r>
              <a:rPr lang="en-US" sz="2800" dirty="0" err="1"/>
              <a:t>idVulnerability</a:t>
            </a:r>
            <a:r>
              <a:rPr lang="en-US" sz="2800" dirty="0"/>
              <a:t>: </a:t>
            </a:r>
            <a:r>
              <a:rPr lang="en-US" sz="2800" dirty="0" err="1"/>
              <a:t>identificator</a:t>
            </a:r>
            <a:r>
              <a:rPr lang="en-US" sz="2800" dirty="0"/>
              <a:t> </a:t>
            </a:r>
            <a:r>
              <a:rPr lang="en-US" sz="2800" dirty="0" err="1"/>
              <a:t>unic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vulnerabilitiate</a:t>
            </a:r>
            <a:endParaRPr lang="en-US" sz="2800" dirty="0"/>
          </a:p>
          <a:p>
            <a:r>
              <a:rPr lang="en-US" sz="2800" dirty="0"/>
              <a:t>type: </a:t>
            </a:r>
            <a:r>
              <a:rPr lang="en-US" sz="2800" dirty="0" err="1"/>
              <a:t>tipul</a:t>
            </a:r>
            <a:r>
              <a:rPr lang="en-US" sz="2800" dirty="0"/>
              <a:t> </a:t>
            </a:r>
            <a:r>
              <a:rPr lang="en-US" sz="2800" dirty="0" err="1"/>
              <a:t>vulnerabilitatii</a:t>
            </a:r>
            <a:r>
              <a:rPr lang="en-US" sz="2800" dirty="0"/>
              <a:t> (buffer overflow, local file inclusion etc.)</a:t>
            </a:r>
          </a:p>
          <a:p>
            <a:r>
              <a:rPr lang="en-US" sz="2800" dirty="0"/>
              <a:t>severity: un grad de </a:t>
            </a:r>
            <a:r>
              <a:rPr lang="en-US" sz="2800" dirty="0" err="1"/>
              <a:t>severitate</a:t>
            </a:r>
            <a:r>
              <a:rPr lang="en-US" sz="2800" dirty="0"/>
              <a:t> al </a:t>
            </a:r>
            <a:r>
              <a:rPr lang="en-US" sz="2800" dirty="0" err="1"/>
              <a:t>vulnerabilitatii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86139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145</TotalTime>
  <Words>363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Slice</vt:lpstr>
      <vt:lpstr>Proiect final Fortech:  Monitorizarea    vulnerabilitatilor</vt:lpstr>
      <vt:lpstr>Motivatie:</vt:lpstr>
      <vt:lpstr>Cerinte functionale</vt:lpstr>
      <vt:lpstr>Tehnologii folosite</vt:lpstr>
      <vt:lpstr>User:</vt:lpstr>
      <vt:lpstr>Station:</vt:lpstr>
      <vt:lpstr>PORT:</vt:lpstr>
      <vt:lpstr>service</vt:lpstr>
      <vt:lpstr>vulnerability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 Fortech:  Monitorizarea    vulnerabilitatiilor</dc:title>
  <dc:creator>Victor Georgescu</dc:creator>
  <cp:lastModifiedBy>Victor Georgescu</cp:lastModifiedBy>
  <cp:revision>15</cp:revision>
  <dcterms:created xsi:type="dcterms:W3CDTF">2018-05-18T08:22:31Z</dcterms:created>
  <dcterms:modified xsi:type="dcterms:W3CDTF">2018-05-18T10:47:45Z</dcterms:modified>
</cp:coreProperties>
</file>