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DFC79-EC49-5B56-5426-07EF569F93FB}" v="37" dt="2025-03-14T15:54:01.744"/>
    <p1510:client id="{606D8238-F030-598E-4F58-C5713ADD3759}" v="9" dt="2025-03-14T15:52:51.298"/>
    <p1510:client id="{C21920B8-FB06-9451-B570-6EEAC1D02713}" v="221" dt="2025-03-14T15:53:36.390"/>
    <p1510:client id="{D9C514BE-CFAD-8C8B-2CF3-6A69EBC68B61}" v="2" dt="2025-03-14T15:11:02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4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4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0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1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6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5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7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reocupación por disminución de horario en farmacias de Vicuña: Fin a los  turnos de 24 horas – El Vicuñense">
            <a:extLst>
              <a:ext uri="{FF2B5EF4-FFF2-40B4-BE49-F238E27FC236}">
                <a16:creationId xmlns:a16="http://schemas.microsoft.com/office/drawing/2014/main" id="{428675E7-24C1-459D-D145-8ABBA47E3F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3113" y="2558119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s-ES" b="1">
                <a:solidFill>
                  <a:srgbClr val="FFFFFF"/>
                </a:solidFill>
                <a:latin typeface="Franklin Gothic"/>
                <a:ea typeface="Calibri Light"/>
                <a:cs typeface="Calibri Light"/>
              </a:rPr>
              <a:t>GEIN</a:t>
            </a:r>
            <a:br>
              <a:rPr lang="es-ES" b="1">
                <a:latin typeface="Franklin Gothic"/>
                <a:ea typeface="Calibri Light"/>
                <a:cs typeface="Calibri Light"/>
              </a:rPr>
            </a:br>
            <a:r>
              <a:rPr lang="es-ES" sz="4000" b="1">
                <a:solidFill>
                  <a:srgbClr val="FFFFFF"/>
                </a:solidFill>
                <a:latin typeface="Franklin Gothic"/>
                <a:ea typeface="Calibri Light"/>
                <a:cs typeface="Calibri Light"/>
              </a:rPr>
              <a:t>Gestión de Inventario</a:t>
            </a:r>
            <a:endParaRPr lang="es-ES" sz="4000">
              <a:solidFill>
                <a:srgbClr val="FFFFFF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es-ES">
              <a:solidFill>
                <a:srgbClr val="FFFFFF"/>
              </a:solidFill>
              <a:ea typeface="Calibri Light"/>
              <a:cs typeface="Calibri Light"/>
            </a:endParaRPr>
          </a:p>
          <a:p>
            <a:endParaRPr lang="es-ES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BCD3E9-1AB5-92A0-5527-BBB921AA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333" y="455083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CA8F4-53FB-3213-ABE5-0996E970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Objetivos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BCE9DD-A97A-7136-E090-A56CFB1B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-"/>
            </a:pPr>
            <a:r>
              <a:rPr lang="es-ES" sz="2800" dirty="0">
                <a:latin typeface="Aptos"/>
              </a:rPr>
              <a:t>Ordenar y simplificar la gestión y control de inventario en Farmacias.</a:t>
            </a:r>
            <a:endParaRPr lang="es-ES"/>
          </a:p>
          <a:p>
            <a:pPr>
              <a:buChar char="-"/>
            </a:pPr>
            <a:r>
              <a:rPr lang="es-ES" sz="2800" dirty="0">
                <a:latin typeface="Aptos"/>
              </a:rPr>
              <a:t>Mejorar la visualización y seguimiento de Productos en tienda (Stock)</a:t>
            </a:r>
          </a:p>
          <a:p>
            <a:pPr>
              <a:buChar char="-"/>
            </a:pP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90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07660B-6E60-5952-D69E-EA5B97C9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ES" b="1">
                <a:latin typeface="Franklin Gothic"/>
                <a:ea typeface="Calibri Light"/>
                <a:cs typeface="Calibri Light"/>
              </a:rPr>
              <a:t>Usuarios</a:t>
            </a:r>
            <a:endParaRPr lang="es-ES" b="1">
              <a:latin typeface="Franklin Gothic"/>
            </a:endParaRPr>
          </a:p>
        </p:txBody>
      </p:sp>
      <p:pic>
        <p:nvPicPr>
          <p:cNvPr id="4" name="Imagen 3" descr="La farmacia en Chile es un centro de salud? - Santo Tomás en Línea">
            <a:extLst>
              <a:ext uri="{FF2B5EF4-FFF2-40B4-BE49-F238E27FC236}">
                <a16:creationId xmlns:a16="http://schemas.microsoft.com/office/drawing/2014/main" id="{C7649181-0769-DFB2-AC5A-3D42FEF9C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265507"/>
            <a:ext cx="5451627" cy="400694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AA2C4-E053-4335-ACD6-114A780C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658068"/>
            <a:ext cx="512717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lphaUcPeriod"/>
            </a:pPr>
            <a:r>
              <a:rPr lang="es-ES">
                <a:latin typeface="Aptos"/>
              </a:rPr>
              <a:t>Tiendas Farmacéuticas.</a:t>
            </a:r>
            <a:endParaRPr lang="es-ES">
              <a:ea typeface="Calibri" panose="020F0502020204030204"/>
              <a:cs typeface="Calibri" panose="020F0502020204030204"/>
            </a:endParaRPr>
          </a:p>
          <a:p>
            <a:pPr>
              <a:buAutoNum type="alphaUcPeriod"/>
            </a:pPr>
            <a:r>
              <a:rPr lang="es-ES">
                <a:latin typeface="Aptos"/>
              </a:rPr>
              <a:t>     Personal de la   Tienda.</a:t>
            </a:r>
            <a:endParaRPr lang="es-ES">
              <a:ea typeface="Calibri"/>
              <a:cs typeface="Calibri"/>
            </a:endParaRPr>
          </a:p>
          <a:p>
            <a:pPr>
              <a:buAutoNum type="alphaUcPeriod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781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AFC7F-DAA3-AD59-ACF0-9CD544A0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Funciones Principales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A33502-1490-E050-064F-42DECD5E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-"/>
            </a:pPr>
            <a:endParaRPr lang="es-ES" sz="1200" dirty="0">
              <a:latin typeface="Aptos"/>
            </a:endParaRPr>
          </a:p>
          <a:p>
            <a:pPr>
              <a:buChar char="-"/>
            </a:pPr>
            <a:r>
              <a:rPr lang="es-ES" sz="2400" dirty="0">
                <a:latin typeface="Aptos"/>
              </a:rPr>
              <a:t>Ingresar con usuario corporativo y contraseña asociada.</a:t>
            </a:r>
          </a:p>
          <a:p>
            <a:pPr>
              <a:buChar char="-"/>
            </a:pPr>
            <a:r>
              <a:rPr lang="es-ES" sz="2400" dirty="0">
                <a:latin typeface="Aptos"/>
              </a:rPr>
              <a:t>Ver, buscar, añadir, y eliminar stocks y productos de inventario.</a:t>
            </a:r>
          </a:p>
          <a:p>
            <a:pPr>
              <a:buChar char="-"/>
            </a:pPr>
            <a:r>
              <a:rPr lang="es-ES" sz="2400" dirty="0">
                <a:latin typeface="Aptos"/>
              </a:rPr>
              <a:t>Ver historial de cambios realizados por fecha y hora.</a:t>
            </a:r>
          </a:p>
          <a:p>
            <a:pPr>
              <a:buChar char="-"/>
            </a:pPr>
            <a:r>
              <a:rPr lang="es-ES" sz="2400" dirty="0">
                <a:latin typeface="Aptos"/>
              </a:rPr>
              <a:t>Permitir dejar anotaciones y “etiquetas” a los productos. (Ejemplo: #higiente)</a:t>
            </a:r>
          </a:p>
          <a:p>
            <a:pPr>
              <a:buChar char="-"/>
            </a:pPr>
            <a:r>
              <a:rPr lang="es-ES" sz="2400" dirty="0">
                <a:latin typeface="Aptos"/>
              </a:rPr>
              <a:t>Programa “recomendará” cambios en el stock dado el historial y demanda de productos.</a:t>
            </a:r>
          </a:p>
          <a:p>
            <a:pPr>
              <a:buChar char="-"/>
            </a:pPr>
            <a:endParaRPr lang="es-E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69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F44E3-FED2-1E6F-BBD4-8D56DECA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ea typeface="Calibri Light"/>
                <a:cs typeface="Calibri Light"/>
              </a:rPr>
              <a:t>FrontEnd</a:t>
            </a:r>
            <a:endParaRPr lang="es-ES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5150C4-ED3C-C568-DF14-0920841F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>
              <a:buChar char="-"/>
            </a:pPr>
            <a:r>
              <a:rPr lang="es-ES" dirty="0">
                <a:latin typeface="Aptos"/>
              </a:rPr>
              <a:t>Menú de </a:t>
            </a:r>
            <a:r>
              <a:rPr lang="es-ES" b="1" dirty="0">
                <a:latin typeface="Aptos"/>
              </a:rPr>
              <a:t>Log-in</a:t>
            </a:r>
            <a:r>
              <a:rPr lang="es-ES" dirty="0">
                <a:latin typeface="Aptos"/>
              </a:rPr>
              <a:t>.</a:t>
            </a:r>
            <a:endParaRPr lang="es-ES" dirty="0">
              <a:ea typeface="Calibri"/>
              <a:cs typeface="Calibri"/>
            </a:endParaRPr>
          </a:p>
          <a:p>
            <a:pPr>
              <a:buChar char="-"/>
            </a:pPr>
            <a:r>
              <a:rPr lang="es-ES" dirty="0">
                <a:latin typeface="Aptos"/>
              </a:rPr>
              <a:t>Mostrar menú con las siguientes opciones: </a:t>
            </a:r>
            <a:r>
              <a:rPr lang="es-ES" b="1" dirty="0">
                <a:latin typeface="Aptos"/>
              </a:rPr>
              <a:t>Ver Inventario</a:t>
            </a:r>
            <a:r>
              <a:rPr lang="es-ES" dirty="0">
                <a:latin typeface="Aptos"/>
              </a:rPr>
              <a:t>, </a:t>
            </a:r>
            <a:r>
              <a:rPr lang="es-ES" b="1" dirty="0">
                <a:latin typeface="Aptos"/>
              </a:rPr>
              <a:t>Ver historial de cambios</a:t>
            </a:r>
            <a:r>
              <a:rPr lang="es-ES" dirty="0">
                <a:latin typeface="Aptos"/>
              </a:rPr>
              <a:t>, </a:t>
            </a:r>
            <a:r>
              <a:rPr lang="es-ES" b="1" dirty="0">
                <a:latin typeface="Aptos"/>
              </a:rPr>
              <a:t>Salir</a:t>
            </a:r>
            <a:r>
              <a:rPr lang="es-ES" dirty="0">
                <a:latin typeface="Aptos"/>
              </a:rPr>
              <a:t>.</a:t>
            </a:r>
          </a:p>
          <a:p>
            <a:pPr>
              <a:buChar char="-"/>
            </a:pPr>
            <a:r>
              <a:rPr lang="es-ES" dirty="0">
                <a:latin typeface="Aptos"/>
              </a:rPr>
              <a:t>En la ventana de Ver Inventario, se podrá elegir el día y se visualizará la lista de stock disponible, en donde, además permitirá </a:t>
            </a:r>
            <a:r>
              <a:rPr lang="es-ES" b="1" dirty="0">
                <a:latin typeface="Aptos"/>
              </a:rPr>
              <a:t>buscar</a:t>
            </a:r>
            <a:r>
              <a:rPr lang="es-ES" dirty="0">
                <a:latin typeface="Aptos"/>
              </a:rPr>
              <a:t>, </a:t>
            </a:r>
            <a:r>
              <a:rPr lang="es-ES" b="1" dirty="0">
                <a:latin typeface="Aptos"/>
              </a:rPr>
              <a:t>añadir</a:t>
            </a:r>
            <a:r>
              <a:rPr lang="es-ES" dirty="0">
                <a:latin typeface="Aptos"/>
              </a:rPr>
              <a:t>, y </a:t>
            </a:r>
            <a:r>
              <a:rPr lang="es-ES" b="1" dirty="0">
                <a:latin typeface="Aptos"/>
              </a:rPr>
              <a:t>eliminar</a:t>
            </a:r>
            <a:r>
              <a:rPr lang="es-ES" dirty="0">
                <a:latin typeface="Aptos"/>
              </a:rPr>
              <a:t> productos.</a:t>
            </a:r>
          </a:p>
          <a:p>
            <a:pPr>
              <a:buChar char="-"/>
            </a:pPr>
            <a:r>
              <a:rPr lang="es-ES" dirty="0">
                <a:latin typeface="Aptos"/>
              </a:rPr>
              <a:t>En la ventana de Ver Inventario, si el stock del producto es bajo (con un rango previamente establecido) mostrará un </a:t>
            </a:r>
            <a:r>
              <a:rPr lang="es-ES" b="1" dirty="0">
                <a:latin typeface="Aptos"/>
              </a:rPr>
              <a:t>color amarillo</a:t>
            </a:r>
            <a:r>
              <a:rPr lang="es-ES" dirty="0">
                <a:latin typeface="Aptos"/>
              </a:rPr>
              <a:t>, y si no hay stock, mostrará un </a:t>
            </a:r>
            <a:r>
              <a:rPr lang="es-ES" b="1" dirty="0">
                <a:latin typeface="Aptos"/>
              </a:rPr>
              <a:t>color rojo</a:t>
            </a:r>
            <a:r>
              <a:rPr lang="es-ES" dirty="0">
                <a:latin typeface="Aptos"/>
              </a:rPr>
              <a:t>.</a:t>
            </a:r>
          </a:p>
          <a:p>
            <a:pPr>
              <a:buChar char="-"/>
            </a:pPr>
            <a:r>
              <a:rPr lang="es-ES" dirty="0">
                <a:latin typeface="Aptos"/>
              </a:rPr>
              <a:t>En la ventana de Ver Inventario, si el programa detecta que debe hacer una </a:t>
            </a:r>
            <a:r>
              <a:rPr lang="es-ES" b="1" dirty="0">
                <a:latin typeface="Aptos"/>
              </a:rPr>
              <a:t>recomendación</a:t>
            </a:r>
            <a:r>
              <a:rPr lang="es-ES" dirty="0">
                <a:latin typeface="Aptos"/>
              </a:rPr>
              <a:t>, mostrará una pequeña anotación en color verde, que se abrirá como un pop-</a:t>
            </a:r>
            <a:r>
              <a:rPr lang="es-ES" dirty="0" err="1">
                <a:latin typeface="Aptos"/>
              </a:rPr>
              <a:t>out</a:t>
            </a:r>
            <a:r>
              <a:rPr lang="es-ES" dirty="0">
                <a:latin typeface="Aptos"/>
              </a:rPr>
              <a:t> al darle </a:t>
            </a:r>
            <a:r>
              <a:rPr lang="es-ES" dirty="0" err="1">
                <a:latin typeface="Aptos"/>
              </a:rPr>
              <a:t>click</a:t>
            </a:r>
            <a:r>
              <a:rPr lang="es-ES" dirty="0">
                <a:latin typeface="Aptos"/>
              </a:rPr>
              <a:t>.</a:t>
            </a:r>
          </a:p>
          <a:p>
            <a:pPr>
              <a:buChar char="-"/>
            </a:pPr>
            <a:r>
              <a:rPr lang="es-ES" dirty="0">
                <a:latin typeface="Aptos"/>
              </a:rPr>
              <a:t>En menú de Ver historial, se mostrará el </a:t>
            </a:r>
            <a:r>
              <a:rPr lang="es-ES" b="1" dirty="0">
                <a:latin typeface="Aptos"/>
              </a:rPr>
              <a:t>historial de cambios</a:t>
            </a:r>
            <a:r>
              <a:rPr lang="es-ES" dirty="0">
                <a:latin typeface="Aptos"/>
              </a:rPr>
              <a:t> en el stock por fecha.</a:t>
            </a:r>
          </a:p>
          <a:p>
            <a:pPr>
              <a:buChar char="-"/>
            </a:pPr>
            <a:r>
              <a:rPr lang="es-ES" dirty="0">
                <a:latin typeface="Aptos"/>
              </a:rPr>
              <a:t>En el menú principal, al darle </a:t>
            </a:r>
            <a:r>
              <a:rPr lang="es-ES" dirty="0" err="1">
                <a:latin typeface="Aptos"/>
              </a:rPr>
              <a:t>click</a:t>
            </a:r>
            <a:r>
              <a:rPr lang="es-ES" dirty="0">
                <a:latin typeface="Aptos"/>
              </a:rPr>
              <a:t> a “</a:t>
            </a:r>
            <a:r>
              <a:rPr lang="es-ES" b="1" dirty="0">
                <a:latin typeface="Aptos"/>
              </a:rPr>
              <a:t>Salir</a:t>
            </a:r>
            <a:r>
              <a:rPr lang="es-ES" dirty="0">
                <a:latin typeface="Aptos"/>
              </a:rPr>
              <a:t>”, el programa volverá al Menú de Log-in. </a:t>
            </a:r>
          </a:p>
          <a:p>
            <a:pPr>
              <a:buChar char="-"/>
            </a:pPr>
            <a:endParaRPr lang="es-E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564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90353E-9C0C-7844-6AB2-B20F2360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019" y="264529"/>
            <a:ext cx="5127171" cy="1450757"/>
          </a:xfrm>
        </p:spPr>
        <p:txBody>
          <a:bodyPr>
            <a:normAutofit/>
          </a:bodyPr>
          <a:lstStyle/>
          <a:p>
            <a:pPr algn="ctr"/>
            <a:r>
              <a:rPr lang="es-ES" sz="6000" b="1" err="1">
                <a:solidFill>
                  <a:srgbClr val="E48312"/>
                </a:solidFill>
                <a:latin typeface="Franklin Gothic"/>
                <a:ea typeface="Calibri Light"/>
                <a:cs typeface="Calibri Light"/>
              </a:rPr>
              <a:t>BackEnd</a:t>
            </a:r>
            <a:endParaRPr lang="es-ES" sz="6000" b="1">
              <a:solidFill>
                <a:srgbClr val="E48312"/>
              </a:solidFill>
              <a:latin typeface="Franklin Gothic"/>
              <a:ea typeface="Calibri Light"/>
              <a:cs typeface="Calibri Light"/>
            </a:endParaRPr>
          </a:p>
        </p:txBody>
      </p:sp>
      <p:pic>
        <p:nvPicPr>
          <p:cNvPr id="4" name="Imagen 3" descr="Cómo Convertirse en un Desarrollador Backend: Habilidades Importantes que  Hay que Aprender">
            <a:extLst>
              <a:ext uri="{FF2B5EF4-FFF2-40B4-BE49-F238E27FC236}">
                <a16:creationId xmlns:a16="http://schemas.microsoft.com/office/drawing/2014/main" id="{F6122C35-345E-CC9A-6BFB-F0560EE86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477573"/>
            <a:ext cx="5451627" cy="27258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1D8543-FF84-F8D6-66E5-1206E75F6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pPr marL="228600" indent="-228600">
              <a:buAutoNum type="alphaUcPeriod"/>
            </a:pPr>
            <a:r>
              <a:rPr lang="es-ES" sz="1600">
                <a:latin typeface="Franklin Gothic"/>
              </a:rPr>
              <a:t>Autentificación: Gestión de inicio de sesión de usuarios.</a:t>
            </a:r>
          </a:p>
          <a:p>
            <a:pPr>
              <a:buAutoNum type="alphaUcPeriod"/>
            </a:pPr>
            <a:r>
              <a:rPr lang="es-ES" sz="1600">
                <a:latin typeface="Franklin Gothic"/>
              </a:rPr>
              <a:t>Añadir Productos: insertar nuevos productos al inventario.</a:t>
            </a:r>
          </a:p>
          <a:p>
            <a:pPr>
              <a:buAutoNum type="alphaUcPeriod"/>
            </a:pPr>
            <a:r>
              <a:rPr lang="es-ES" sz="1600">
                <a:latin typeface="Franklin Gothic"/>
              </a:rPr>
              <a:t>Eliminar Productos: Quitar productos de la base de datos.</a:t>
            </a:r>
          </a:p>
          <a:p>
            <a:pPr>
              <a:buAutoNum type="alphaUcPeriod"/>
            </a:pPr>
            <a:r>
              <a:rPr lang="es-ES" sz="1600">
                <a:latin typeface="Franklin Gothic"/>
              </a:rPr>
              <a:t>Editar Productos: Modificar las características de los productos, como descripción, cantidad, etc.</a:t>
            </a:r>
          </a:p>
          <a:p>
            <a:pPr>
              <a:buAutoNum type="alphaUcPeriod"/>
            </a:pPr>
            <a:r>
              <a:rPr lang="es-ES" sz="1600">
                <a:latin typeface="Franklin Gothic"/>
              </a:rPr>
              <a:t>Obtener Resultado de Productos: Obtener todos los productos almacenados en la base de datos.</a:t>
            </a:r>
          </a:p>
          <a:p>
            <a:pPr>
              <a:buAutoNum type="alphaUcPeriod"/>
            </a:pPr>
            <a:r>
              <a:rPr lang="es-ES" sz="1600">
                <a:latin typeface="Franklin Gothic"/>
              </a:rPr>
              <a:t>Avisos basados en la demanda y existencia de productos. En caso de que un producto se venda seguido, este alertara de su baja existencia y recomendara comprar más.</a:t>
            </a:r>
          </a:p>
          <a:p>
            <a:pPr>
              <a:buAutoNum type="alphaUcPeriod"/>
            </a:pPr>
            <a:endParaRPr lang="es-ES" sz="1600">
              <a:ea typeface="Calibri"/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180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D6F1C-B562-2A99-0BCB-16207505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>
                <a:solidFill>
                  <a:schemeClr val="tx1"/>
                </a:solidFill>
                <a:latin typeface="Franklin Gothic"/>
                <a:ea typeface="Calibri Light"/>
                <a:cs typeface="Calibri Light"/>
              </a:rPr>
              <a:t>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B488F-D05A-B8EE-80D3-BEAA8B43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ES" sz="1600">
                <a:latin typeface="Aptos"/>
              </a:rPr>
              <a:t>Productos: Almacena la información de los productos farmacéuticos donde se incluye su nombre, valor y su stock disponible.</a:t>
            </a:r>
          </a:p>
          <a:p>
            <a:endParaRPr lang="es-ES" sz="1600">
              <a:latin typeface="Aptos"/>
            </a:endParaRPr>
          </a:p>
          <a:p>
            <a:r>
              <a:rPr lang="es-ES" sz="1600">
                <a:latin typeface="Aptos"/>
              </a:rPr>
              <a:t>Usuarios: Registra a todos los que interactúan con la tienda ya sean clientes o empleados, guardando sus datos y sus roles en la tienda.</a:t>
            </a:r>
          </a:p>
          <a:p>
            <a:endParaRPr lang="es-ES" sz="1600">
              <a:latin typeface="Aptos"/>
            </a:endParaRPr>
          </a:p>
          <a:p>
            <a:r>
              <a:rPr lang="es-ES" sz="1600">
                <a:latin typeface="Aptos"/>
              </a:rPr>
              <a:t>Inventario: Controla el movimiento de los productos, registrando su entrada y su salida y el mostrando en tiempo real el stock disponible</a:t>
            </a:r>
          </a:p>
          <a:p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9761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Retrospect</vt:lpstr>
      <vt:lpstr>GEIN Gestión de Inventario</vt:lpstr>
      <vt:lpstr>Objetivos</vt:lpstr>
      <vt:lpstr>Usuarios</vt:lpstr>
      <vt:lpstr>Funciones Principales</vt:lpstr>
      <vt:lpstr>FrontEnd</vt:lpstr>
      <vt:lpstr>BackEnd</vt:lpstr>
      <vt:lpstr>Tablas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44</cp:revision>
  <dcterms:created xsi:type="dcterms:W3CDTF">2025-03-14T15:06:37Z</dcterms:created>
  <dcterms:modified xsi:type="dcterms:W3CDTF">2025-03-14T15:56:09Z</dcterms:modified>
</cp:coreProperties>
</file>