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4311DB44-5D7D-B446-993C-115A71095F90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2286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8FDA0A8C-F7D6-7049-BA3B-C1244A5BCBC0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18DD5C90-14F2-A343-B990-ACD547C2C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2286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8FDA0A8C-F7D6-7049-BA3B-C1244A5BCBC0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18DD5C90-14F2-A343-B990-ACD547C2C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0A8C-F7D6-7049-BA3B-C1244A5BCBC0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5C90-14F2-A343-B990-ACD547C2C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image" Target="../media/SGPlot.png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Plot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" title="The SGPlot Procedure" name="SGPlo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228600"/>
            <a:ext cy="4572000" cx="6096000"/>
          </a:xfrm>
          <a:prstGeom prst="rect">
            <a:avLst/>
          </a:prstGeom>
        </p:spPr>
      </p:pic>
      <p:sp>
        <p:nvSpPr>
          <p:cNvPr id="3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8FDA0A8C-F7D6-7049-BA3B-C1244A5BCBC0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September 8,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18DD5C90-14F2-A343-B990-ACD547C2C493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" title="The SGPlot Procedure" name="SGPlot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228600"/>
            <a:ext cy="4572000" cx="6096000"/>
          </a:xfrm>
          <a:prstGeom prst="rect">
            <a:avLst/>
          </a:prstGeom>
        </p:spPr>
      </p:pic>
      <p:sp>
        <p:nvSpPr>
          <p:cNvPr id="7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8FDA0A8C-F7D6-7049-BA3B-C1244A5BCBC0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September 8,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18DD5C90-14F2-A343-B990-ACD547C2C493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1">
      <vt:lpstr>ODS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3.10.0-1160.71.1.el7.x86_64 #1 SMP Wed Jun 15 08:55:08 UTC 2022 x86_64 Red Hat Enterprise Linux Server release 7.9 (Maipo)  -->
  <dc:creator>vhawaszhangs</dc:creator>
  <cp:lastModifiedBy>vhawaszhangs</cp:lastModifiedBy>
  <cp:revision>1</cp:revision>
  <dcterms:created xsi:type="dcterms:W3CDTF">2022-09-08T15:19:14-05:00</dcterms:created>
  <dcterms:modified xsi:type="dcterms:W3CDTF">2022-09-08T15:19:14-05:00</dcterms:modified>
</cp:coreProperties>
</file>