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13b8d1a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13b8d1a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13b8d1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13b8d1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13b8d1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13b8d1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13b8d1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13b8d1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13b8d1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13b8d1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13b8d1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13b8d1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13b8d1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13b8d1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13b8d1a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13b8d1a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13b8d1a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13b8d1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Tables from VINCI to a CSV file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set custom delimiters on the left screen, </a:t>
            </a:r>
            <a:r>
              <a:rPr lang="en"/>
              <a:t>Click</a:t>
            </a:r>
            <a:r>
              <a:rPr lang="en"/>
              <a:t> Next, and then click Finish twice to run the Task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374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419600" cy="374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Yes, you can just right click on the table and click save as csv but…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This other method allows: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Batch Exporting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Offers more customizability (pick delimiters etc)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Better chance of retaining formatting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Set it and forget it! Query and Save all in one step.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on the Database: Task &gt; Export Data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113" y="141275"/>
            <a:ext cx="2841069" cy="4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SQL Server as your Data Source, Click Next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375" y="208025"/>
            <a:ext cx="4782556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auto-fill. Use Windows Authentication, Click Next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63" y="208025"/>
            <a:ext cx="4793870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Flat File Destination as a Destination, </a:t>
            </a:r>
            <a:r>
              <a:rPr lang="en"/>
              <a:t>Click</a:t>
            </a:r>
            <a:r>
              <a:rPr lang="en"/>
              <a:t> Next.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363" y="163525"/>
            <a:ext cx="4801280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Browse to set the File </a:t>
            </a:r>
            <a:r>
              <a:rPr lang="en"/>
              <a:t>Destination</a:t>
            </a:r>
            <a:r>
              <a:rPr lang="en"/>
              <a:t> (otherwise it deposits the file on the Desktop). Make sure to select CSV as the output filetype. 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88" y="130150"/>
            <a:ext cx="7058225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adjust settings on the CSV file such as encoding etc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75" y="208025"/>
            <a:ext cx="4786461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pull from an existing table or view, or put in your own query. It would probably be smart to pull from a view if you’ve already made one, otherwise providing your own source query would allow you to process these in batches (if you needed to make several csv files). 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1600"/>
            <a:ext cx="4516150" cy="38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-1688" l="0" r="0" t="0"/>
          <a:stretch/>
        </p:blipFill>
        <p:spPr>
          <a:xfrm>
            <a:off x="4668550" y="443300"/>
            <a:ext cx="4420500" cy="3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