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modernComment_102_B3C568B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BB0DAF8-4AD4-20A7-8AD4-C09885D20618}" name="Mattos Barretto Cunha Ferraz, Andre" initials="MA" userId="S::andreferraz@gwu.edu::621de1c9-3afd-4f6f-82de-f4e9342f1ab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FF05F-630A-B0D3-8F7E-5D8DC5E0F513}" v="174" dt="2024-11-14T16:58:44.824"/>
    <p1510:client id="{2151E927-833B-744D-8643-84A955F67A67}" v="2" dt="2024-11-14T04:17:26.089"/>
    <p1510:client id="{6ABE5F3C-5970-B880-1BC1-0637F5F63E94}" v="3" dt="2024-11-14T18:19:50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omments/modernComment_102_B3C568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19D073-AB2C-4BC5-A0B5-9252ACFF68C6}" authorId="{2BB0DAF8-4AD4-20A7-8AD4-C09885D20618}" created="2024-11-14T16:38:18.01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16059056" sldId="258"/>
      <ac:spMk id="3" creationId="{8B792772-276D-CCF4-4B8E-3A0559D05B4E}"/>
      <ac:txMk cp="297" len="24">
        <ac:context len="365" hash="3921419490"/>
      </ac:txMk>
    </ac:txMkLst>
    <p188:pos x="7658745" y="4029559"/>
    <p188:txBody>
      <a:bodyPr/>
      <a:lstStyle/>
      <a:p>
        <a:r>
          <a:rPr lang="en-US"/>
          <a:t>I was thinking that if the Robot has been flipped or immobilized it should also get the time for fixes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B3C568B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322A-5827-EE47-B79F-3F9E37AF3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18890" cy="2387600"/>
          </a:xfrm>
        </p:spPr>
        <p:txBody>
          <a:bodyPr/>
          <a:lstStyle/>
          <a:p>
            <a:r>
              <a:rPr lang="en-US"/>
              <a:t>Welcome to Battle of the 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9AAF-D5D1-C9C4-678D-00C79932D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Joint event BY GW Robotics &amp; </a:t>
            </a:r>
            <a:r>
              <a:rPr lang="en-US" err="1"/>
              <a:t>ieee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823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86F7-6DBE-1721-B913-A6A054C7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2772-276D-CCF4-4B8E-3A0559D05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007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Tournament Style Competition</a:t>
            </a:r>
          </a:p>
          <a:p>
            <a:r>
              <a:rPr lang="en-US" b="1" dirty="0"/>
              <a:t>Match Duration</a:t>
            </a:r>
            <a:r>
              <a:rPr lang="en-US" dirty="0"/>
              <a:t>: 5 minutes, with potential extensions for 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Scoring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 point for pushing the opponent's robot out</a:t>
            </a:r>
          </a:p>
          <a:p>
            <a:pPr lvl="1"/>
            <a:r>
              <a:rPr lang="en-US" dirty="0"/>
              <a:t>1 point for flipping or immobilizing the opponent for 10+ seconds.</a:t>
            </a:r>
          </a:p>
          <a:p>
            <a:pPr lvl="1"/>
            <a:r>
              <a:rPr lang="en-US" dirty="0"/>
              <a:t>First team to score 3 points wins.</a:t>
            </a:r>
          </a:p>
          <a:p>
            <a:r>
              <a:rPr lang="en-US" b="1" dirty="0"/>
              <a:t>Sudden Death</a:t>
            </a:r>
            <a:r>
              <a:rPr lang="en-US" dirty="0"/>
              <a:t>: If tied at the end, next point wins</a:t>
            </a:r>
          </a:p>
          <a:p>
            <a:r>
              <a:rPr lang="en-US" b="1" dirty="0"/>
              <a:t>1-minute pause for fixes</a:t>
            </a:r>
            <a:r>
              <a:rPr lang="en-US" dirty="0"/>
              <a:t>: if bot is pushed, flipped, or immobilized</a:t>
            </a:r>
          </a:p>
        </p:txBody>
      </p:sp>
    </p:spTree>
    <p:extLst>
      <p:ext uri="{BB962C8B-B14F-4D97-AF65-F5344CB8AC3E}">
        <p14:creationId xmlns:p14="http://schemas.microsoft.com/office/powerpoint/2010/main" val="30160590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2A59-E4E7-84F7-F93D-04C5AB37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Robot Build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0249-44F1-52B3-6815-B5449474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Robot Design</a:t>
            </a:r>
            <a:r>
              <a:rPr lang="en-US" b="0" i="0" u="none" strike="noStrike">
                <a:effectLst/>
                <a:latin typeface="-webkit-standard"/>
              </a:rPr>
              <a:t>: </a:t>
            </a:r>
            <a:r>
              <a:rPr lang="en-US" b="0" i="0" u="none" strike="noStrike">
                <a:effectLst/>
              </a:rPr>
              <a:t>No sharp or damaging components (flipping allowed).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Dimensions</a:t>
            </a:r>
            <a:r>
              <a:rPr lang="en-US" b="0" i="0" u="none" strike="noStrike">
                <a:effectLst/>
              </a:rPr>
              <a:t>: Max 8x8 inches (W/L) and 7 inches in height.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Requirements</a:t>
            </a:r>
            <a:r>
              <a:rPr lang="en-US" b="0" i="0" u="none" strike="noStrike">
                <a:effectLst/>
              </a:rPr>
              <a:t>: Remote-controlled, 4 wheels, and workshop guidelines.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4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0880-7ED7-E348-F2F6-C73B331E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/>
              </a:rPr>
              <a:t>Base Robot Components </a:t>
            </a:r>
            <a:endParaRPr lang="en-US" dirty="0"/>
          </a:p>
        </p:txBody>
      </p:sp>
      <p:pic>
        <p:nvPicPr>
          <p:cNvPr id="4" name="Content Placeholder 3" descr="A person holding a remote control&#10;&#10;Description automatically generated">
            <a:extLst>
              <a:ext uri="{FF2B5EF4-FFF2-40B4-BE49-F238E27FC236}">
                <a16:creationId xmlns:a16="http://schemas.microsoft.com/office/drawing/2014/main" id="{A155BFDD-81BA-B1B6-4060-2BD86BBC7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847" y="3424775"/>
            <a:ext cx="3193197" cy="2766799"/>
          </a:xfrm>
        </p:spPr>
      </p:pic>
      <p:pic>
        <p:nvPicPr>
          <p:cNvPr id="5" name="Picture 4" descr="A pair of robots with wheels and wires&#10;&#10;Description automatically generated">
            <a:extLst>
              <a:ext uri="{FF2B5EF4-FFF2-40B4-BE49-F238E27FC236}">
                <a16:creationId xmlns:a16="http://schemas.microsoft.com/office/drawing/2014/main" id="{946BB330-CAFD-69E3-8160-9D29E7440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25" y="3207181"/>
            <a:ext cx="4422830" cy="275547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343BB0-F73F-E071-B612-DFB8F574ABEC}"/>
              </a:ext>
            </a:extLst>
          </p:cNvPr>
          <p:cNvSpPr txBox="1">
            <a:spLocks/>
          </p:cNvSpPr>
          <p:nvPr/>
        </p:nvSpPr>
        <p:spPr>
          <a:xfrm>
            <a:off x="1141412" y="2094504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w Cen MT"/>
              </a:rPr>
              <a:t>RC</a:t>
            </a:r>
            <a:r>
              <a:rPr lang="en-US" dirty="0">
                <a:latin typeface="-webkit-standard"/>
              </a:rPr>
              <a:t>: </a:t>
            </a:r>
            <a:r>
              <a:rPr lang="en-US" dirty="0"/>
              <a:t>Arduino Nano(microcontroller) + 2 Joysticks + RF module.</a:t>
            </a:r>
          </a:p>
          <a:p>
            <a:r>
              <a:rPr lang="en-US" b="1" dirty="0"/>
              <a:t>Robot</a:t>
            </a:r>
            <a:r>
              <a:rPr lang="en-US" dirty="0"/>
              <a:t>: </a:t>
            </a:r>
            <a:r>
              <a:rPr lang="en-US" dirty="0">
                <a:latin typeface="TW Cen MT"/>
              </a:rPr>
              <a:t>Arduino Nano(microcontroller) + 2 DC motors + 4 wheels + Distance sensor + RF module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FBAE-7697-FDAA-A8CA-78F72883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Workshops &amp; Component Pickup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67A0-6489-EF03-E11B-5E314A93E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Workshop Attendance</a:t>
            </a:r>
            <a:r>
              <a:rPr lang="en-US" dirty="0"/>
              <a:t>: Required to pick up components and check-in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Components</a:t>
            </a:r>
            <a:r>
              <a:rPr lang="en-US" dirty="0"/>
              <a:t>: Available only at workshops and must be returned after the event.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Workshops Topics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Arduino Nano Basics + RF Transmission</a:t>
            </a:r>
          </a:p>
          <a:p>
            <a:pPr lvl="1"/>
            <a:r>
              <a:rPr lang="en-US" dirty="0"/>
              <a:t>Sensor Integration + Motor Control with Arduino</a:t>
            </a:r>
          </a:p>
          <a:p>
            <a:pPr lvl="1"/>
            <a:r>
              <a:rPr lang="en-US" dirty="0"/>
              <a:t>CAD for Chassis Design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35D0-1B65-C414-1B45-68E6E3DE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6B0A-707F-89A1-09AF-98A7C727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Workshop 1</a:t>
            </a:r>
            <a:r>
              <a:rPr lang="en-US"/>
              <a:t>: Tuesday, Nov 19, 7:00 - 8:00 PM </a:t>
            </a:r>
          </a:p>
          <a:p>
            <a:r>
              <a:rPr lang="en-US" b="1"/>
              <a:t>Workshop 2</a:t>
            </a:r>
            <a:r>
              <a:rPr lang="en-US"/>
              <a:t>: Thursday, Nov 21, 5:30 - 6:30 PM</a:t>
            </a:r>
          </a:p>
          <a:p>
            <a:r>
              <a:rPr lang="en-US" b="1"/>
              <a:t>Workshop 3</a:t>
            </a:r>
            <a:r>
              <a:rPr lang="en-US"/>
              <a:t>: Thursday, Dec 5, 5:30 - 6:30 PM </a:t>
            </a:r>
          </a:p>
          <a:p>
            <a:r>
              <a:rPr lang="en-US" b="1"/>
              <a:t>Final Event</a:t>
            </a:r>
            <a:r>
              <a:rPr lang="en-US"/>
              <a:t>: Saturday, Dec 7, 1:00 - 3:00 PM </a:t>
            </a:r>
          </a:p>
        </p:txBody>
      </p:sp>
    </p:spTree>
    <p:extLst>
      <p:ext uri="{BB962C8B-B14F-4D97-AF65-F5344CB8AC3E}">
        <p14:creationId xmlns:p14="http://schemas.microsoft.com/office/powerpoint/2010/main" val="338962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1853-427E-5864-742A-0FF48795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2E5D-E4CB-3502-1839-A66E3B708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Team Size</a:t>
            </a:r>
            <a:r>
              <a:rPr lang="en-US"/>
              <a:t>: Maximum of 4 people per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If you signed up individually, we’ll pair you with others in the same situation to ensure everyone has a team</a:t>
            </a:r>
          </a:p>
          <a:p>
            <a:r>
              <a:rPr lang="en-US" b="1"/>
              <a:t>Team Signup</a:t>
            </a:r>
            <a:r>
              <a:rPr lang="en-US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EFFB8-240D-36A7-65E9-CD502E3F88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90612" y="3786187"/>
            <a:ext cx="2914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32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Welcome to Battle of the Bots</vt:lpstr>
      <vt:lpstr>Competition Rules</vt:lpstr>
      <vt:lpstr>Robot Build Rules</vt:lpstr>
      <vt:lpstr>Base Robot Components </vt:lpstr>
      <vt:lpstr>Workshops &amp; Component Pickup</vt:lpstr>
      <vt:lpstr>Event Timeline</vt:lpstr>
      <vt:lpstr>Team Formation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Ogundimu, Olufemi Elijah</dc:creator>
  <cp:revision>60</cp:revision>
  <dcterms:created xsi:type="dcterms:W3CDTF">2024-11-14T03:19:27Z</dcterms:created>
  <dcterms:modified xsi:type="dcterms:W3CDTF">2024-11-18T14:11:55Z</dcterms:modified>
</cp:coreProperties>
</file>