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6500a59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6500a59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6a3eccb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6a3eccb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498e0ae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498e0ae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498e0ae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498e0ae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6498e0ae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6498e0ae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500a59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6500a59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6500a59f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6500a59f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6500a59f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6500a59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6500a59f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6500a59f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6500a59f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6500a59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j0o_wS4POyYod62VbLK7g1ddYJZ_C9j6/view?usp=sharing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rduino.cc/en/software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hyperlink" Target="https://drive.google.com/file/d/1fNukPjLgdPqdx9PiFHivUDCKPdz32vRm/view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866950" y="599400"/>
            <a:ext cx="5687700" cy="8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 of the Bots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GWU IEEE and Robotics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3984775" y="1960975"/>
            <a:ext cx="50175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Workshop</a:t>
            </a:r>
            <a:r>
              <a:rPr lang="en" sz="2500"/>
              <a:t> number 1: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Arduino Basics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Motor Control </a:t>
            </a:r>
            <a:endParaRPr sz="2500"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850" y="2525725"/>
            <a:ext cx="1905300" cy="19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Motor Control: Code</a:t>
            </a:r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1052550" y="4362875"/>
            <a:ext cx="70389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Motor Test Code</a:t>
            </a:r>
            <a:r>
              <a:rPr lang="en"/>
              <a:t>	</a:t>
            </a:r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307850"/>
            <a:ext cx="582831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Engage</a:t>
            </a:r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GW Robotics Engage							GW IEEE Engage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25" y="1942100"/>
            <a:ext cx="3053550" cy="30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00" y="1888800"/>
            <a:ext cx="3053550" cy="30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Arduino </a:t>
            </a:r>
            <a:r>
              <a:rPr lang="en" sz="4000"/>
              <a:t>Platform</a:t>
            </a:r>
            <a:r>
              <a:rPr lang="en"/>
              <a:t> 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052550" y="1551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Arduino is an open source electronics </a:t>
            </a:r>
            <a:r>
              <a:rPr lang="en" sz="1500"/>
              <a:t>platform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They provide easy to use general purpose microcontroller boards and solutions 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Ideal for projects that require reading inputs and producing outputs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To program Arduinos, use the Arduino IDE: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https://www.arduino.cc/en/software</a:t>
            </a:r>
            <a:r>
              <a:rPr lang="en" sz="1500"/>
              <a:t>	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225" y="149923"/>
            <a:ext cx="1401775" cy="14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401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/>
              <a:t>Arduino Nano</a:t>
            </a:r>
            <a:endParaRPr sz="2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17825" y="1567550"/>
            <a:ext cx="400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Arduino Nano is a small but complete board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Digital I/O pins:14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Analog Input pins: 8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Programmed via mini USB Type-B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Input Voltage: 7-12V(we will connect a 9V battery to the Vin pin)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Logic: 5V</a:t>
            </a:r>
            <a:endParaRPr sz="1500"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925" y="1567552"/>
            <a:ext cx="2909790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78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44"/>
              <a:t>Basic Program 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12825"/>
            <a:ext cx="3962400" cy="20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pinMode(Pin Number, mode):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Digital I/O: mode can be set to input or output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Analog input pins: mode input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igitalWrite(Pin Number, Output):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Output set to HIGH or LOW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HIGH = 5V LOW = 0V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elay(time in ms):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Stop the program execution for 1000ms</a:t>
            </a:r>
            <a:endParaRPr sz="1300"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12087" t="0"/>
          <a:stretch/>
        </p:blipFill>
        <p:spPr>
          <a:xfrm>
            <a:off x="5259900" y="1512788"/>
            <a:ext cx="3333199" cy="20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 txBox="1"/>
          <p:nvPr/>
        </p:nvSpPr>
        <p:spPr>
          <a:xfrm>
            <a:off x="1297500" y="3932550"/>
            <a:ext cx="718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 Code to Test Board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152375" y="422475"/>
            <a:ext cx="742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AnalogWrite() vs DigitalWrite():</a:t>
            </a:r>
            <a:endParaRPr i="1" sz="4000"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297500" y="1336575"/>
            <a:ext cx="728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digitalWrite() </a:t>
            </a:r>
            <a:r>
              <a:rPr lang="en" sz="1500"/>
              <a:t>and the I/O pins</a:t>
            </a:r>
            <a:r>
              <a:rPr i="1" lang="en" sz="1500"/>
              <a:t> </a:t>
            </a:r>
            <a:r>
              <a:rPr lang="en" sz="1500"/>
              <a:t>can only be used to output 5V or 0V,  but there will be scenarios where we will need the voltage to be somewhere in between.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Controlling motor speed is one of those examples.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PWM(</a:t>
            </a:r>
            <a:r>
              <a:rPr i="1" lang="en" sz="1500"/>
              <a:t>power-width modulation</a:t>
            </a:r>
            <a:r>
              <a:rPr lang="en" sz="1500"/>
              <a:t>) is a possible solution. Pins 3,5,9,10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687" y="2893325"/>
            <a:ext cx="6109676" cy="1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485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/>
              <a:t>AnalogWrite() vs DigitalWrite():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307850"/>
            <a:ext cx="632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i="1" lang="en" sz="1500"/>
              <a:t>analogWrite(PIN, value) </a:t>
            </a:r>
            <a:r>
              <a:rPr lang="en" sz="1500"/>
              <a:t>//where value ranges from 0-255.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analogWrite(PIN,64):</a:t>
            </a:r>
            <a:r>
              <a:rPr lang="en" sz="1500"/>
              <a:t> output </a:t>
            </a:r>
            <a:r>
              <a:rPr lang="en" sz="1500"/>
              <a:t>equivalent</a:t>
            </a:r>
            <a:r>
              <a:rPr lang="en" sz="1500"/>
              <a:t> to 1.25V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analogWrite(PIN, 128):</a:t>
            </a:r>
            <a:r>
              <a:rPr lang="en" sz="1500"/>
              <a:t> output equivalent value to 2.5V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i="1" lang="en" sz="1500"/>
              <a:t>a</a:t>
            </a:r>
            <a:r>
              <a:rPr i="1" lang="en" sz="1500"/>
              <a:t>nalogWrite(PIN, 191): </a:t>
            </a:r>
            <a:r>
              <a:rPr lang="en" sz="1500"/>
              <a:t>output equivalent value to 3.75V</a:t>
            </a:r>
            <a:endParaRPr sz="15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612" y="2890650"/>
            <a:ext cx="6109676" cy="1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Motor Control:</a:t>
            </a:r>
            <a:endParaRPr sz="3600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Motor demand more power than the I/O pins in the arduino can deliver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Motor can generate spikes that may damage the Arduino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Connect Motor to TB6612FNG and 9V </a:t>
            </a:r>
            <a:r>
              <a:rPr lang="en" sz="1500"/>
              <a:t>battery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TBB6612FNG contains two H-bridge: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70447" t="0"/>
          <a:stretch/>
        </p:blipFill>
        <p:spPr>
          <a:xfrm>
            <a:off x="2274825" y="2930900"/>
            <a:ext cx="1206850" cy="1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930900"/>
            <a:ext cx="1870451" cy="187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2030625" y="2930875"/>
            <a:ext cx="244200" cy="18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3481675" y="2930875"/>
            <a:ext cx="244200" cy="18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274825" y="3443375"/>
            <a:ext cx="445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AI1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200663" y="3998075"/>
            <a:ext cx="445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AI1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2190050" y="3998075"/>
            <a:ext cx="445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AI2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3280375" y="3443375"/>
            <a:ext cx="4455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AI2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44"/>
              <a:t>Motor Control:</a:t>
            </a:r>
            <a:endParaRPr sz="4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1297500" y="4089900"/>
            <a:ext cx="70389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830" y="1307850"/>
            <a:ext cx="5728225" cy="26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Motor Control: Circuitry </a:t>
            </a:r>
            <a:endParaRPr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563" y="1307850"/>
            <a:ext cx="566687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