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70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Lexend SemiBold"/>
      <p:regular r:id="rId38"/>
      <p:bold r:id="rId39"/>
    </p:embeddedFont>
    <p:embeddedFont>
      <p:font typeface="Lexend Light"/>
      <p:regular r:id="rId40"/>
      <p:bold r:id="rId41"/>
    </p:embeddedFont>
    <p:embeddedFont>
      <p:font typeface="Lexend"/>
      <p:regular r:id="rId42"/>
      <p:bold r:id="rId43"/>
    </p:embeddedFont>
    <p:embeddedFont>
      <p:font typeface="Lexend ExtraLight"/>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Light-regular.fntdata"/><Relationship Id="rId42" Type="http://schemas.openxmlformats.org/officeDocument/2006/relationships/font" Target="fonts/Lexend-regular.fntdata"/><Relationship Id="rId41" Type="http://schemas.openxmlformats.org/officeDocument/2006/relationships/font" Target="fonts/LexendLight-bold.fntdata"/><Relationship Id="rId44" Type="http://schemas.openxmlformats.org/officeDocument/2006/relationships/font" Target="fonts/LexendExtraLight-regular.fntdata"/><Relationship Id="rId43" Type="http://schemas.openxmlformats.org/officeDocument/2006/relationships/font" Target="fonts/Lexend-bold.fntdata"/><Relationship Id="rId45" Type="http://schemas.openxmlformats.org/officeDocument/2006/relationships/font" Target="fonts/LexendExtra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LexendSemiBold-bold.fntdata"/><Relationship Id="rId38" Type="http://schemas.openxmlformats.org/officeDocument/2006/relationships/font" Target="fonts/LexendSemiBold-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4dc96983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4dc96983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4dc96983e2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4dc96983e2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4dc96983e2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4dc96983e2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4dc96983e2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4dc96983e2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4df5251a50_2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4df5251a50_2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4dc96983e2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4dc96983e2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4dc96983e2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4dc96983e2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4dc96983e2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4dc96983e2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4dc96983e2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4dc96983e2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4dc96983e2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4dc96983e2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4dc96983e2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4dc96983e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4dc96983e2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4dc96983e2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4dc96983e2_1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4dc96983e2_1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4dc96983e2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4dc96983e2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50f78f170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50f78f170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50f78f170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50f78f170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4dc96983e2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4dc96983e2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50f78f170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50f78f170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50f78f170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50f78f170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4dd6a2ea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34dd6a2ea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4dc96983e2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4dc96983e2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4dc96983e2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4dc96983e2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4dc96983e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4dc96983e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4dd6a2ea4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34dd6a2ea4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350f78f170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350f78f170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4dd6a2ea4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34dd6a2ea4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4dc96983e2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4dc96983e2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4dc96983e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4dc96983e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4dc96983e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4dc96983e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4dc96983e2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4dc96983e2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4dc96983e2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4dc96983e2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4dc96983e2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4dc96983e2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36550" lvl="0" marL="457200" algn="ctr">
              <a:spcBef>
                <a:spcPts val="0"/>
              </a:spcBef>
              <a:spcAft>
                <a:spcPts val="0"/>
              </a:spcAft>
              <a:buSzPts val="1700"/>
              <a:buChar char="●"/>
              <a:defRPr/>
            </a:lvl1pPr>
            <a:lvl2pPr indent="-323850" lvl="1" marL="914400" algn="ctr">
              <a:spcBef>
                <a:spcPts val="0"/>
              </a:spcBef>
              <a:spcAft>
                <a:spcPts val="0"/>
              </a:spcAft>
              <a:buSzPts val="1500"/>
              <a:buChar char="○"/>
              <a:defRPr/>
            </a:lvl2pPr>
            <a:lvl3pPr indent="-317500" lvl="2" marL="1371600" algn="ctr">
              <a:spcBef>
                <a:spcPts val="0"/>
              </a:spcBef>
              <a:spcAft>
                <a:spcPts val="0"/>
              </a:spcAft>
              <a:buSzPts val="1400"/>
              <a:buChar char="■"/>
              <a:defRPr/>
            </a:lvl3pPr>
            <a:lvl4pPr indent="-311150" lvl="3" marL="1828800" algn="ctr">
              <a:spcBef>
                <a:spcPts val="0"/>
              </a:spcBef>
              <a:spcAft>
                <a:spcPts val="0"/>
              </a:spcAft>
              <a:buSzPts val="1300"/>
              <a:buChar char="●"/>
              <a:defRPr/>
            </a:lvl4pPr>
            <a:lvl5pPr indent="-304800" lvl="4" marL="2286000" algn="ctr">
              <a:spcBef>
                <a:spcPts val="0"/>
              </a:spcBef>
              <a:spcAft>
                <a:spcPts val="0"/>
              </a:spcAft>
              <a:buSzPts val="1200"/>
              <a:buChar char="○"/>
              <a:defRPr/>
            </a:lvl5pPr>
            <a:lvl6pPr indent="-298450" lvl="5" marL="2743200" algn="ctr">
              <a:spcBef>
                <a:spcPts val="0"/>
              </a:spcBef>
              <a:spcAft>
                <a:spcPts val="0"/>
              </a:spcAft>
              <a:buSzPts val="1100"/>
              <a:buChar char="■"/>
              <a:defRPr/>
            </a:lvl6pPr>
            <a:lvl7pPr indent="-292100" lvl="6" marL="3200400" algn="ctr">
              <a:spcBef>
                <a:spcPts val="0"/>
              </a:spcBef>
              <a:spcAft>
                <a:spcPts val="0"/>
              </a:spcAft>
              <a:buSzPts val="1000"/>
              <a:buChar char="●"/>
              <a:defRPr/>
            </a:lvl7pPr>
            <a:lvl8pPr indent="-285750" lvl="7" marL="3657600" algn="ctr">
              <a:spcBef>
                <a:spcPts val="0"/>
              </a:spcBef>
              <a:spcAft>
                <a:spcPts val="0"/>
              </a:spcAft>
              <a:buSzPts val="900"/>
              <a:buChar char="○"/>
              <a:defRPr/>
            </a:lvl8pPr>
            <a:lvl9pPr indent="-279400" lvl="8" marL="4114800" algn="ctr">
              <a:spcBef>
                <a:spcPts val="0"/>
              </a:spcBef>
              <a:spcAft>
                <a:spcPts val="0"/>
              </a:spcAft>
              <a:buSzPts val="8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Roadmap" type="title">
  <p:cSld name="TITLE">
    <p:bg>
      <p:bgPr>
        <a:solidFill>
          <a:schemeClr val="accent3"/>
        </a:solidFill>
      </p:bgPr>
    </p:bg>
    <p:spTree>
      <p:nvGrpSpPr>
        <p:cNvPr id="131" name="Shape 131"/>
        <p:cNvGrpSpPr/>
        <p:nvPr/>
      </p:nvGrpSpPr>
      <p:grpSpPr>
        <a:xfrm>
          <a:off x="0" y="0"/>
          <a:ext cx="0" cy="0"/>
          <a:chOff x="0" y="0"/>
          <a:chExt cx="0" cy="0"/>
        </a:xfrm>
      </p:grpSpPr>
      <p:sp>
        <p:nvSpPr>
          <p:cNvPr id="132" name="Google Shape;132;p23"/>
          <p:cNvSpPr txBox="1"/>
          <p:nvPr>
            <p:ph idx="12" type="sldNum"/>
          </p:nvPr>
        </p:nvSpPr>
        <p:spPr>
          <a:xfrm>
            <a:off x="8359800" y="4851000"/>
            <a:ext cx="261300" cy="292500"/>
          </a:xfrm>
          <a:prstGeom prst="rect">
            <a:avLst/>
          </a:prstGeom>
        </p:spPr>
        <p:txBody>
          <a:bodyPr anchorCtr="0" anchor="ctr" bIns="91425"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
        <p:nvSpPr>
          <p:cNvPr id="133" name="Google Shape;133;p23"/>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lvl1pPr lvl="0">
              <a:lnSpc>
                <a:spcPct val="70000"/>
              </a:lnSpc>
              <a:spcBef>
                <a:spcPts val="0"/>
              </a:spcBef>
              <a:spcAft>
                <a:spcPts val="0"/>
              </a:spcAft>
              <a:buClr>
                <a:schemeClr val="dk1"/>
              </a:buClr>
              <a:buSzPts val="8000"/>
              <a:buNone/>
              <a:defRPr sz="8000">
                <a:solidFill>
                  <a:schemeClr val="dk1"/>
                </a:solidFill>
                <a:latin typeface="Lexend"/>
                <a:ea typeface="Lexend"/>
                <a:cs typeface="Lexend"/>
                <a:sym typeface="Lexend"/>
              </a:defRPr>
            </a:lvl1pPr>
            <a:lvl2pPr lvl="1">
              <a:lnSpc>
                <a:spcPct val="70000"/>
              </a:lnSpc>
              <a:spcBef>
                <a:spcPts val="0"/>
              </a:spcBef>
              <a:spcAft>
                <a:spcPts val="0"/>
              </a:spcAft>
              <a:buClr>
                <a:schemeClr val="dk1"/>
              </a:buClr>
              <a:buSzPts val="8000"/>
              <a:buNone/>
              <a:defRPr sz="8000">
                <a:solidFill>
                  <a:schemeClr val="dk1"/>
                </a:solidFill>
              </a:defRPr>
            </a:lvl2pPr>
            <a:lvl3pPr lvl="2">
              <a:lnSpc>
                <a:spcPct val="70000"/>
              </a:lnSpc>
              <a:spcBef>
                <a:spcPts val="0"/>
              </a:spcBef>
              <a:spcAft>
                <a:spcPts val="0"/>
              </a:spcAft>
              <a:buClr>
                <a:schemeClr val="dk1"/>
              </a:buClr>
              <a:buSzPts val="8000"/>
              <a:buNone/>
              <a:defRPr sz="8000">
                <a:solidFill>
                  <a:schemeClr val="dk1"/>
                </a:solidFill>
              </a:defRPr>
            </a:lvl3pPr>
            <a:lvl4pPr lvl="3">
              <a:lnSpc>
                <a:spcPct val="70000"/>
              </a:lnSpc>
              <a:spcBef>
                <a:spcPts val="0"/>
              </a:spcBef>
              <a:spcAft>
                <a:spcPts val="0"/>
              </a:spcAft>
              <a:buClr>
                <a:schemeClr val="dk1"/>
              </a:buClr>
              <a:buSzPts val="8000"/>
              <a:buNone/>
              <a:defRPr sz="8000">
                <a:solidFill>
                  <a:schemeClr val="dk1"/>
                </a:solidFill>
              </a:defRPr>
            </a:lvl4pPr>
            <a:lvl5pPr lvl="4">
              <a:lnSpc>
                <a:spcPct val="70000"/>
              </a:lnSpc>
              <a:spcBef>
                <a:spcPts val="0"/>
              </a:spcBef>
              <a:spcAft>
                <a:spcPts val="0"/>
              </a:spcAft>
              <a:buClr>
                <a:schemeClr val="dk1"/>
              </a:buClr>
              <a:buSzPts val="8000"/>
              <a:buNone/>
              <a:defRPr sz="8000">
                <a:solidFill>
                  <a:schemeClr val="dk1"/>
                </a:solidFill>
              </a:defRPr>
            </a:lvl5pPr>
            <a:lvl6pPr lvl="5">
              <a:lnSpc>
                <a:spcPct val="70000"/>
              </a:lnSpc>
              <a:spcBef>
                <a:spcPts val="0"/>
              </a:spcBef>
              <a:spcAft>
                <a:spcPts val="0"/>
              </a:spcAft>
              <a:buClr>
                <a:schemeClr val="dk1"/>
              </a:buClr>
              <a:buSzPts val="8000"/>
              <a:buNone/>
              <a:defRPr sz="8000">
                <a:solidFill>
                  <a:schemeClr val="dk1"/>
                </a:solidFill>
              </a:defRPr>
            </a:lvl6pPr>
            <a:lvl7pPr lvl="6">
              <a:lnSpc>
                <a:spcPct val="70000"/>
              </a:lnSpc>
              <a:spcBef>
                <a:spcPts val="0"/>
              </a:spcBef>
              <a:spcAft>
                <a:spcPts val="0"/>
              </a:spcAft>
              <a:buClr>
                <a:schemeClr val="dk1"/>
              </a:buClr>
              <a:buSzPts val="8000"/>
              <a:buNone/>
              <a:defRPr sz="8000">
                <a:solidFill>
                  <a:schemeClr val="dk1"/>
                </a:solidFill>
              </a:defRPr>
            </a:lvl7pPr>
            <a:lvl8pPr lvl="7">
              <a:lnSpc>
                <a:spcPct val="70000"/>
              </a:lnSpc>
              <a:spcBef>
                <a:spcPts val="0"/>
              </a:spcBef>
              <a:spcAft>
                <a:spcPts val="0"/>
              </a:spcAft>
              <a:buClr>
                <a:schemeClr val="dk1"/>
              </a:buClr>
              <a:buSzPts val="8000"/>
              <a:buNone/>
              <a:defRPr sz="8000">
                <a:solidFill>
                  <a:schemeClr val="dk1"/>
                </a:solidFill>
              </a:defRPr>
            </a:lvl8pPr>
            <a:lvl9pPr lvl="8">
              <a:lnSpc>
                <a:spcPct val="70000"/>
              </a:lnSpc>
              <a:spcBef>
                <a:spcPts val="0"/>
              </a:spcBef>
              <a:spcAft>
                <a:spcPts val="0"/>
              </a:spcAft>
              <a:buClr>
                <a:schemeClr val="dk1"/>
              </a:buClr>
              <a:buSzPts val="8000"/>
              <a:buNone/>
              <a:defRPr sz="8000">
                <a:solidFill>
                  <a:schemeClr val="dk1"/>
                </a:solidFill>
              </a:defRPr>
            </a:lvl9pPr>
          </a:lstStyle>
          <a:p/>
        </p:txBody>
      </p:sp>
      <p:sp>
        <p:nvSpPr>
          <p:cNvPr id="134" name="Google Shape;134;p23"/>
          <p:cNvSpPr txBox="1"/>
          <p:nvPr>
            <p:ph idx="1" type="subTitle"/>
          </p:nvPr>
        </p:nvSpPr>
        <p:spPr>
          <a:xfrm>
            <a:off x="333400" y="2378453"/>
            <a:ext cx="3359100" cy="949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5" name="Google Shape;135;p23"/>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
        <p:nvSpPr>
          <p:cNvPr id="136" name="Google Shape;136;p23"/>
          <p:cNvSpPr txBox="1"/>
          <p:nvPr>
            <p:ph idx="3" type="sldNum"/>
          </p:nvPr>
        </p:nvSpPr>
        <p:spPr>
          <a:xfrm>
            <a:off x="8359800" y="4851000"/>
            <a:ext cx="261300" cy="292500"/>
          </a:xfrm>
          <a:prstGeom prst="rect">
            <a:avLst/>
          </a:prstGeom>
          <a:noFill/>
        </p:spPr>
        <p:txBody>
          <a:bodyPr anchorCtr="0" anchor="ctr" bIns="91425" lIns="0" spcFirstLastPara="1" rIns="0" wrap="square" tIns="0">
            <a:noAutofit/>
          </a:bodyPr>
          <a:lstStyle>
            <a:lvl1pPr lvl="0" rtl="0" algn="ctr">
              <a:buNone/>
              <a:defRPr>
                <a:solidFill>
                  <a:schemeClr val="accent3"/>
                </a:solidFill>
              </a:defRPr>
            </a:lvl1pPr>
            <a:lvl2pPr lvl="1" rtl="0" algn="ctr">
              <a:buNone/>
              <a:defRPr>
                <a:solidFill>
                  <a:schemeClr val="accent3"/>
                </a:solidFill>
              </a:defRPr>
            </a:lvl2pPr>
            <a:lvl3pPr lvl="2" rtl="0" algn="ctr">
              <a:buNone/>
              <a:defRPr>
                <a:solidFill>
                  <a:schemeClr val="accent3"/>
                </a:solidFill>
              </a:defRPr>
            </a:lvl3pPr>
            <a:lvl4pPr lvl="3" rtl="0" algn="ctr">
              <a:buNone/>
              <a:defRPr>
                <a:solidFill>
                  <a:schemeClr val="accent3"/>
                </a:solidFill>
              </a:defRPr>
            </a:lvl4pPr>
            <a:lvl5pPr lvl="4" rtl="0" algn="ctr">
              <a:buNone/>
              <a:defRPr>
                <a:solidFill>
                  <a:schemeClr val="accent3"/>
                </a:solidFill>
              </a:defRPr>
            </a:lvl5pPr>
            <a:lvl6pPr lvl="5" rtl="0" algn="ctr">
              <a:buNone/>
              <a:defRPr>
                <a:solidFill>
                  <a:schemeClr val="accent3"/>
                </a:solidFill>
              </a:defRPr>
            </a:lvl6pPr>
            <a:lvl7pPr lvl="6" rtl="0" algn="ctr">
              <a:buNone/>
              <a:defRPr>
                <a:solidFill>
                  <a:schemeClr val="accent3"/>
                </a:solidFill>
              </a:defRPr>
            </a:lvl7pPr>
            <a:lvl8pPr lvl="7" rtl="0" algn="ctr">
              <a:buNone/>
              <a:defRPr>
                <a:solidFill>
                  <a:schemeClr val="accent3"/>
                </a:solidFill>
              </a:defRPr>
            </a:lvl8pPr>
            <a:lvl9pPr lvl="8" rtl="0" algn="ctr">
              <a:buNone/>
              <a:defRPr>
                <a:solidFill>
                  <a:schemeClr val="accent3"/>
                </a:solidFill>
              </a:defRPr>
            </a:lvl9pPr>
          </a:lstStyle>
          <a:p>
            <a:pPr indent="0" lvl="0" marL="0" rtl="0" algn="ctr">
              <a:spcBef>
                <a:spcPts val="0"/>
              </a:spcBef>
              <a:spcAft>
                <a:spcPts val="0"/>
              </a:spcAft>
              <a:buNone/>
            </a:pPr>
            <a:fld id="{00000000-1234-1234-1234-123412341234}" type="slidenum">
              <a:rPr lang="en"/>
              <a:t>‹#›</a:t>
            </a:fld>
            <a:endParaRPr/>
          </a:p>
        </p:txBody>
      </p:sp>
      <p:sp>
        <p:nvSpPr>
          <p:cNvPr id="137" name="Google Shape;137;p23"/>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cxnSp>
        <p:nvCxnSpPr>
          <p:cNvPr id="138" name="Google Shape;138;p23"/>
          <p:cNvCxnSpPr/>
          <p:nvPr/>
        </p:nvCxnSpPr>
        <p:spPr>
          <a:xfrm>
            <a:off x="-3150" y="4448151"/>
            <a:ext cx="5232300" cy="0"/>
          </a:xfrm>
          <a:prstGeom prst="straightConnector1">
            <a:avLst/>
          </a:prstGeom>
          <a:noFill/>
          <a:ln cap="flat" cmpd="sng" w="19050">
            <a:solidFill>
              <a:schemeClr val="accent2"/>
            </a:solidFill>
            <a:prstDash val="dot"/>
            <a:round/>
            <a:headEnd len="med" w="med" type="none"/>
            <a:tailEnd len="med" w="med" type="none"/>
          </a:ln>
        </p:spPr>
      </p:cxnSp>
      <p:sp>
        <p:nvSpPr>
          <p:cNvPr id="139" name="Google Shape;139;p23"/>
          <p:cNvSpPr/>
          <p:nvPr>
            <p:ph idx="5" type="pic"/>
          </p:nvPr>
        </p:nvSpPr>
        <p:spPr>
          <a:xfrm>
            <a:off x="5229150" y="2509975"/>
            <a:ext cx="3914400" cy="2636400"/>
          </a:xfrm>
          <a:prstGeom prst="rect">
            <a:avLst/>
          </a:prstGeom>
          <a:noFill/>
          <a:ln>
            <a:noFill/>
          </a:ln>
        </p:spPr>
      </p:sp>
    </p:spTree>
  </p:cSld>
  <p:clrMapOvr>
    <a:masterClrMapping/>
  </p:clrMapOvr>
  <p:extLst>
    <p:ext uri="{DCECCB84-F9BA-43D5-87BE-67443E8EF086}">
      <p15:sldGuideLst>
        <p15:guide id="1" orient="horz" pos="837">
          <p15:clr>
            <a:srgbClr val="E46962"/>
          </p15:clr>
        </p15:guide>
        <p15:guide id="2" orient="horz" pos="1369">
          <p15:clr>
            <a:srgbClr val="E46962"/>
          </p15:clr>
        </p15:guide>
        <p15:guide id="3" orient="horz" pos="1581">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blank">
  <p:cSld name="BLANK">
    <p:spTree>
      <p:nvGrpSpPr>
        <p:cNvPr id="140" name="Shape 140"/>
        <p:cNvGrpSpPr/>
        <p:nvPr/>
      </p:nvGrpSpPr>
      <p:grpSpPr>
        <a:xfrm>
          <a:off x="0" y="0"/>
          <a:ext cx="0" cy="0"/>
          <a:chOff x="0" y="0"/>
          <a:chExt cx="0" cy="0"/>
        </a:xfrm>
      </p:grpSpPr>
      <p:sp>
        <p:nvSpPr>
          <p:cNvPr id="141" name="Google Shape;141;p24"/>
          <p:cNvSpPr txBox="1"/>
          <p:nvPr>
            <p:ph type="title"/>
          </p:nvPr>
        </p:nvSpPr>
        <p:spPr>
          <a:xfrm>
            <a:off x="674916" y="289225"/>
            <a:ext cx="6598800" cy="1039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lvl1pPr>
            <a:lvl2pPr lvl="1">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2pPr>
            <a:lvl3pPr lvl="2">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3pPr>
            <a:lvl4pPr lvl="3">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4pPr>
            <a:lvl5pPr lvl="4">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5pPr>
            <a:lvl6pPr lvl="5">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6pPr>
            <a:lvl7pPr lvl="6">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7pPr>
            <a:lvl8pPr lvl="7">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8pPr>
            <a:lvl9pPr lvl="8">
              <a:spcBef>
                <a:spcPts val="0"/>
              </a:spcBef>
              <a:spcAft>
                <a:spcPts val="0"/>
              </a:spcAft>
              <a:buClr>
                <a:schemeClr val="lt1"/>
              </a:buClr>
              <a:buSzPts val="1400"/>
              <a:buFont typeface="Lexend Light"/>
              <a:buNone/>
              <a:defRPr>
                <a:solidFill>
                  <a:schemeClr val="lt1"/>
                </a:solidFill>
                <a:latin typeface="Lexend Light"/>
                <a:ea typeface="Lexend Light"/>
                <a:cs typeface="Lexend Light"/>
                <a:sym typeface="Lexend Light"/>
              </a:defRPr>
            </a:lvl9pPr>
          </a:lstStyle>
          <a:p/>
        </p:txBody>
      </p:sp>
      <p:sp>
        <p:nvSpPr>
          <p:cNvPr id="142" name="Google Shape;142;p24"/>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6">
    <p:bg>
      <p:bgPr>
        <a:solidFill>
          <a:schemeClr val="lt2"/>
        </a:solid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104400" y="3069000"/>
            <a:ext cx="7865400" cy="20745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chemeClr val="dk2"/>
              </a:buClr>
              <a:buSzPts val="8000"/>
              <a:buFont typeface="Lexend"/>
              <a:buNone/>
              <a:defRPr sz="8000">
                <a:solidFill>
                  <a:schemeClr val="dk2"/>
                </a:solidFill>
                <a:latin typeface="Lexend"/>
                <a:ea typeface="Lexend"/>
                <a:cs typeface="Lexend"/>
                <a:sym typeface="Lexend"/>
              </a:defRPr>
            </a:lvl1pPr>
            <a:lvl2pPr lvl="1">
              <a:spcBef>
                <a:spcPts val="0"/>
              </a:spcBef>
              <a:spcAft>
                <a:spcPts val="0"/>
              </a:spcAft>
              <a:buClr>
                <a:schemeClr val="dk2"/>
              </a:buClr>
              <a:buSzPts val="1400"/>
              <a:buFont typeface="Lexend"/>
              <a:buNone/>
              <a:defRPr>
                <a:solidFill>
                  <a:schemeClr val="dk2"/>
                </a:solidFill>
              </a:defRPr>
            </a:lvl2pPr>
            <a:lvl3pPr lvl="2">
              <a:spcBef>
                <a:spcPts val="0"/>
              </a:spcBef>
              <a:spcAft>
                <a:spcPts val="0"/>
              </a:spcAft>
              <a:buClr>
                <a:schemeClr val="dk2"/>
              </a:buClr>
              <a:buSzPts val="1400"/>
              <a:buFont typeface="Lexend"/>
              <a:buNone/>
              <a:defRPr>
                <a:solidFill>
                  <a:schemeClr val="dk2"/>
                </a:solidFill>
              </a:defRPr>
            </a:lvl3pPr>
            <a:lvl4pPr lvl="3">
              <a:spcBef>
                <a:spcPts val="0"/>
              </a:spcBef>
              <a:spcAft>
                <a:spcPts val="0"/>
              </a:spcAft>
              <a:buClr>
                <a:schemeClr val="dk2"/>
              </a:buClr>
              <a:buSzPts val="1400"/>
              <a:buFont typeface="Lexend"/>
              <a:buNone/>
              <a:defRPr>
                <a:solidFill>
                  <a:schemeClr val="dk2"/>
                </a:solidFill>
              </a:defRPr>
            </a:lvl4pPr>
            <a:lvl5pPr lvl="4">
              <a:spcBef>
                <a:spcPts val="0"/>
              </a:spcBef>
              <a:spcAft>
                <a:spcPts val="0"/>
              </a:spcAft>
              <a:buClr>
                <a:schemeClr val="dk2"/>
              </a:buClr>
              <a:buSzPts val="1400"/>
              <a:buFont typeface="Lexend"/>
              <a:buNone/>
              <a:defRPr>
                <a:solidFill>
                  <a:schemeClr val="dk2"/>
                </a:solidFill>
              </a:defRPr>
            </a:lvl5pPr>
            <a:lvl6pPr lvl="5">
              <a:spcBef>
                <a:spcPts val="0"/>
              </a:spcBef>
              <a:spcAft>
                <a:spcPts val="0"/>
              </a:spcAft>
              <a:buClr>
                <a:schemeClr val="dk2"/>
              </a:buClr>
              <a:buSzPts val="1400"/>
              <a:buFont typeface="Lexend"/>
              <a:buNone/>
              <a:defRPr>
                <a:solidFill>
                  <a:schemeClr val="dk2"/>
                </a:solidFill>
              </a:defRPr>
            </a:lvl6pPr>
            <a:lvl7pPr lvl="6">
              <a:spcBef>
                <a:spcPts val="0"/>
              </a:spcBef>
              <a:spcAft>
                <a:spcPts val="0"/>
              </a:spcAft>
              <a:buClr>
                <a:schemeClr val="dk2"/>
              </a:buClr>
              <a:buSzPts val="1400"/>
              <a:buFont typeface="Lexend"/>
              <a:buNone/>
              <a:defRPr>
                <a:solidFill>
                  <a:schemeClr val="dk2"/>
                </a:solidFill>
              </a:defRPr>
            </a:lvl7pPr>
            <a:lvl8pPr lvl="7">
              <a:spcBef>
                <a:spcPts val="0"/>
              </a:spcBef>
              <a:spcAft>
                <a:spcPts val="0"/>
              </a:spcAft>
              <a:buClr>
                <a:schemeClr val="dk2"/>
              </a:buClr>
              <a:buSzPts val="1400"/>
              <a:buFont typeface="Lexend"/>
              <a:buNone/>
              <a:defRPr>
                <a:solidFill>
                  <a:schemeClr val="dk2"/>
                </a:solidFill>
              </a:defRPr>
            </a:lvl8pPr>
            <a:lvl9pPr lvl="8">
              <a:spcBef>
                <a:spcPts val="0"/>
              </a:spcBef>
              <a:spcAft>
                <a:spcPts val="0"/>
              </a:spcAft>
              <a:buClr>
                <a:schemeClr val="dk2"/>
              </a:buClr>
              <a:buSzPts val="1400"/>
              <a:buFont typeface="Lexend"/>
              <a:buNone/>
              <a:defRPr>
                <a:solidFill>
                  <a:schemeClr val="dk2"/>
                </a:solidFill>
              </a:defRPr>
            </a:lvl9pPr>
          </a:lstStyle>
          <a:p/>
        </p:txBody>
      </p:sp>
      <p:sp>
        <p:nvSpPr>
          <p:cNvPr id="145" name="Google Shape;145;p25"/>
          <p:cNvSpPr/>
          <p:nvPr>
            <p:ph idx="2" type="pic"/>
          </p:nvPr>
        </p:nvSpPr>
        <p:spPr>
          <a:xfrm>
            <a:off x="248250" y="256400"/>
            <a:ext cx="8647500" cy="2463000"/>
          </a:xfrm>
          <a:prstGeom prst="rect">
            <a:avLst/>
          </a:prstGeom>
          <a:noFill/>
          <a:ln>
            <a:noFill/>
          </a:ln>
        </p:spPr>
      </p:sp>
      <p:sp>
        <p:nvSpPr>
          <p:cNvPr id="146" name="Google Shape;146;p25"/>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15">
          <p15:clr>
            <a:srgbClr val="E46962"/>
          </p15:clr>
        </p15:guide>
        <p15:guide id="2" orient="horz" pos="3077">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25_1">
    <p:bg>
      <p:bgPr>
        <a:solidFill>
          <a:schemeClr val="accent4"/>
        </a:solidFill>
      </p:bgPr>
    </p:bg>
    <p:spTree>
      <p:nvGrpSpPr>
        <p:cNvPr id="147" name="Shape 147"/>
        <p:cNvGrpSpPr/>
        <p:nvPr/>
      </p:nvGrpSpPr>
      <p:grpSpPr>
        <a:xfrm>
          <a:off x="0" y="0"/>
          <a:ext cx="0" cy="0"/>
          <a:chOff x="0" y="0"/>
          <a:chExt cx="0" cy="0"/>
        </a:xfrm>
      </p:grpSpPr>
      <p:sp>
        <p:nvSpPr>
          <p:cNvPr id="148" name="Google Shape;148;p26"/>
          <p:cNvSpPr txBox="1"/>
          <p:nvPr>
            <p:ph type="title"/>
          </p:nvPr>
        </p:nvSpPr>
        <p:spPr>
          <a:xfrm>
            <a:off x="104400" y="150125"/>
            <a:ext cx="7883400" cy="2017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8000"/>
              <a:buFont typeface="Lexend"/>
              <a:buNone/>
              <a:defRPr sz="8000">
                <a:solidFill>
                  <a:schemeClr val="dk1"/>
                </a:solidFill>
                <a:latin typeface="Lexend"/>
                <a:ea typeface="Lexend"/>
                <a:cs typeface="Lexend"/>
                <a:sym typeface="Lexend"/>
              </a:defRPr>
            </a:lvl1pPr>
            <a:lvl2pPr lvl="1">
              <a:spcBef>
                <a:spcPts val="0"/>
              </a:spcBef>
              <a:spcAft>
                <a:spcPts val="0"/>
              </a:spcAft>
              <a:buClr>
                <a:schemeClr val="dk1"/>
              </a:buClr>
              <a:buSzPts val="1400"/>
              <a:buFont typeface="Lexend"/>
              <a:buNone/>
              <a:defRPr>
                <a:solidFill>
                  <a:schemeClr val="dk1"/>
                </a:solidFill>
              </a:defRPr>
            </a:lvl2pPr>
            <a:lvl3pPr lvl="2">
              <a:spcBef>
                <a:spcPts val="0"/>
              </a:spcBef>
              <a:spcAft>
                <a:spcPts val="0"/>
              </a:spcAft>
              <a:buClr>
                <a:schemeClr val="dk1"/>
              </a:buClr>
              <a:buSzPts val="1400"/>
              <a:buFont typeface="Lexend"/>
              <a:buNone/>
              <a:defRPr>
                <a:solidFill>
                  <a:schemeClr val="dk1"/>
                </a:solidFill>
              </a:defRPr>
            </a:lvl3pPr>
            <a:lvl4pPr lvl="3">
              <a:spcBef>
                <a:spcPts val="0"/>
              </a:spcBef>
              <a:spcAft>
                <a:spcPts val="0"/>
              </a:spcAft>
              <a:buClr>
                <a:schemeClr val="dk1"/>
              </a:buClr>
              <a:buSzPts val="1400"/>
              <a:buFont typeface="Lexend"/>
              <a:buNone/>
              <a:defRPr>
                <a:solidFill>
                  <a:schemeClr val="dk1"/>
                </a:solidFill>
              </a:defRPr>
            </a:lvl4pPr>
            <a:lvl5pPr lvl="4">
              <a:spcBef>
                <a:spcPts val="0"/>
              </a:spcBef>
              <a:spcAft>
                <a:spcPts val="0"/>
              </a:spcAft>
              <a:buClr>
                <a:schemeClr val="dk1"/>
              </a:buClr>
              <a:buSzPts val="1400"/>
              <a:buFont typeface="Lexend"/>
              <a:buNone/>
              <a:defRPr>
                <a:solidFill>
                  <a:schemeClr val="dk1"/>
                </a:solidFill>
              </a:defRPr>
            </a:lvl5pPr>
            <a:lvl6pPr lvl="5">
              <a:spcBef>
                <a:spcPts val="0"/>
              </a:spcBef>
              <a:spcAft>
                <a:spcPts val="0"/>
              </a:spcAft>
              <a:buClr>
                <a:schemeClr val="dk1"/>
              </a:buClr>
              <a:buSzPts val="1400"/>
              <a:buFont typeface="Lexend"/>
              <a:buNone/>
              <a:defRPr>
                <a:solidFill>
                  <a:schemeClr val="dk1"/>
                </a:solidFill>
              </a:defRPr>
            </a:lvl6pPr>
            <a:lvl7pPr lvl="6">
              <a:spcBef>
                <a:spcPts val="0"/>
              </a:spcBef>
              <a:spcAft>
                <a:spcPts val="0"/>
              </a:spcAft>
              <a:buClr>
                <a:schemeClr val="dk1"/>
              </a:buClr>
              <a:buSzPts val="1400"/>
              <a:buFont typeface="Lexend"/>
              <a:buNone/>
              <a:defRPr>
                <a:solidFill>
                  <a:schemeClr val="dk1"/>
                </a:solidFill>
              </a:defRPr>
            </a:lvl7pPr>
            <a:lvl8pPr lvl="7">
              <a:spcBef>
                <a:spcPts val="0"/>
              </a:spcBef>
              <a:spcAft>
                <a:spcPts val="0"/>
              </a:spcAft>
              <a:buClr>
                <a:schemeClr val="dk1"/>
              </a:buClr>
              <a:buSzPts val="1400"/>
              <a:buFont typeface="Lexend"/>
              <a:buNone/>
              <a:defRPr>
                <a:solidFill>
                  <a:schemeClr val="dk1"/>
                </a:solidFill>
              </a:defRPr>
            </a:lvl8pPr>
            <a:lvl9pPr lvl="8">
              <a:spcBef>
                <a:spcPts val="0"/>
              </a:spcBef>
              <a:spcAft>
                <a:spcPts val="0"/>
              </a:spcAft>
              <a:buClr>
                <a:schemeClr val="dk1"/>
              </a:buClr>
              <a:buSzPts val="1400"/>
              <a:buFont typeface="Lexend"/>
              <a:buNone/>
              <a:defRPr>
                <a:solidFill>
                  <a:schemeClr val="dk1"/>
                </a:solidFill>
              </a:defRPr>
            </a:lvl9pPr>
          </a:lstStyle>
          <a:p/>
        </p:txBody>
      </p:sp>
      <p:sp>
        <p:nvSpPr>
          <p:cNvPr id="149" name="Google Shape;149;p26"/>
          <p:cNvSpPr/>
          <p:nvPr>
            <p:ph idx="2" type="pic"/>
          </p:nvPr>
        </p:nvSpPr>
        <p:spPr>
          <a:xfrm>
            <a:off x="248250" y="2425338"/>
            <a:ext cx="8647500" cy="2463000"/>
          </a:xfrm>
          <a:prstGeom prst="rect">
            <a:avLst/>
          </a:prstGeom>
          <a:noFill/>
          <a:ln>
            <a:noFill/>
          </a:ln>
        </p:spPr>
      </p:sp>
      <p:sp>
        <p:nvSpPr>
          <p:cNvPr id="150" name="Google Shape;150;p26"/>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hone mockup">
  <p:cSld name="CUSTOM_26_1">
    <p:bg>
      <p:bgPr>
        <a:solidFill>
          <a:schemeClr val="accent4"/>
        </a:solidFill>
      </p:bgPr>
    </p:bg>
    <p:spTree>
      <p:nvGrpSpPr>
        <p:cNvPr id="151" name="Shape 151"/>
        <p:cNvGrpSpPr/>
        <p:nvPr/>
      </p:nvGrpSpPr>
      <p:grpSpPr>
        <a:xfrm>
          <a:off x="0" y="0"/>
          <a:ext cx="0" cy="0"/>
          <a:chOff x="0" y="0"/>
          <a:chExt cx="0" cy="0"/>
        </a:xfrm>
      </p:grpSpPr>
      <p:sp>
        <p:nvSpPr>
          <p:cNvPr id="152" name="Google Shape;152;p27"/>
          <p:cNvSpPr/>
          <p:nvPr/>
        </p:nvSpPr>
        <p:spPr>
          <a:xfrm rot="-5400000">
            <a:off x="5014800" y="1016575"/>
            <a:ext cx="5145600" cy="3112800"/>
          </a:xfrm>
          <a:prstGeom prst="round2SameRect">
            <a:avLst>
              <a:gd fmla="val 0"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7"/>
          <p:cNvSpPr/>
          <p:nvPr>
            <p:ph idx="2" type="pic"/>
          </p:nvPr>
        </p:nvSpPr>
        <p:spPr>
          <a:xfrm>
            <a:off x="6819050" y="857921"/>
            <a:ext cx="1598400" cy="3413100"/>
          </a:xfrm>
          <a:prstGeom prst="roundRect">
            <a:avLst>
              <a:gd fmla="val 11038" name="adj"/>
            </a:avLst>
          </a:prstGeom>
          <a:noFill/>
          <a:ln>
            <a:noFill/>
          </a:ln>
        </p:spPr>
      </p:sp>
      <p:sp>
        <p:nvSpPr>
          <p:cNvPr id="154" name="Google Shape;154;p27"/>
          <p:cNvSpPr txBox="1"/>
          <p:nvPr>
            <p:ph idx="1" type="body"/>
          </p:nvPr>
        </p:nvSpPr>
        <p:spPr>
          <a:xfrm>
            <a:off x="687900" y="292725"/>
            <a:ext cx="42150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55" name="Google Shape;155;p27"/>
          <p:cNvSpPr txBox="1"/>
          <p:nvPr>
            <p:ph type="title"/>
          </p:nvPr>
        </p:nvSpPr>
        <p:spPr>
          <a:xfrm>
            <a:off x="661575" y="424275"/>
            <a:ext cx="42414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6" name="Google Shape;156;p27"/>
          <p:cNvSpPr txBox="1"/>
          <p:nvPr>
            <p:ph idx="3" type="body"/>
          </p:nvPr>
        </p:nvSpPr>
        <p:spPr>
          <a:xfrm>
            <a:off x="661575" y="2514875"/>
            <a:ext cx="4300200" cy="21909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Light"/>
              <a:buChar char="●"/>
              <a:defRPr>
                <a:latin typeface="Lexend Light"/>
                <a:ea typeface="Lexend Light"/>
                <a:cs typeface="Lexend Light"/>
                <a:sym typeface="Lexend Light"/>
              </a:defRPr>
            </a:lvl1pPr>
            <a:lvl2pPr indent="-336550" lvl="1" marL="914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2pPr>
            <a:lvl3pPr indent="-336550" lvl="2" marL="1371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3pPr>
            <a:lvl4pPr indent="-336550" lvl="3" marL="1828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4pPr>
            <a:lvl5pPr indent="-336550" lvl="4" marL="22860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5pPr>
            <a:lvl6pPr indent="-336550" lvl="5" marL="27432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6pPr>
            <a:lvl7pPr indent="-336550" lvl="6" marL="3200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7pPr>
            <a:lvl8pPr indent="-336550" lvl="7" marL="3657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8pPr>
            <a:lvl9pPr indent="-336550" lvl="8" marL="4114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9pPr>
          </a:lstStyle>
          <a:p/>
        </p:txBody>
      </p:sp>
      <p:sp>
        <p:nvSpPr>
          <p:cNvPr id="157" name="Google Shape;157;p27"/>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hone mockup 1">
  <p:cSld name="CUSTOM_28">
    <p:bg>
      <p:bgPr>
        <a:solidFill>
          <a:schemeClr val="accent3"/>
        </a:solidFill>
      </p:bgPr>
    </p:bg>
    <p:spTree>
      <p:nvGrpSpPr>
        <p:cNvPr id="158" name="Shape 158"/>
        <p:cNvGrpSpPr/>
        <p:nvPr/>
      </p:nvGrpSpPr>
      <p:grpSpPr>
        <a:xfrm>
          <a:off x="0" y="0"/>
          <a:ext cx="0" cy="0"/>
          <a:chOff x="0" y="0"/>
          <a:chExt cx="0" cy="0"/>
        </a:xfrm>
      </p:grpSpPr>
      <p:sp>
        <p:nvSpPr>
          <p:cNvPr id="159" name="Google Shape;159;p28"/>
          <p:cNvSpPr/>
          <p:nvPr/>
        </p:nvSpPr>
        <p:spPr>
          <a:xfrm rot="-5400000">
            <a:off x="5014800" y="1016575"/>
            <a:ext cx="5145600" cy="3112800"/>
          </a:xfrm>
          <a:prstGeom prst="round2SameRect">
            <a:avLst>
              <a:gd fmla="val 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8"/>
          <p:cNvSpPr txBox="1"/>
          <p:nvPr>
            <p:ph idx="1" type="body"/>
          </p:nvPr>
        </p:nvSpPr>
        <p:spPr>
          <a:xfrm>
            <a:off x="661575" y="2514875"/>
            <a:ext cx="4300200" cy="21909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Light"/>
              <a:buChar char="●"/>
              <a:defRPr>
                <a:latin typeface="Lexend Light"/>
                <a:ea typeface="Lexend Light"/>
                <a:cs typeface="Lexend Light"/>
                <a:sym typeface="Lexend Light"/>
              </a:defRPr>
            </a:lvl1pPr>
            <a:lvl2pPr indent="-336550" lvl="1" marL="914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2pPr>
            <a:lvl3pPr indent="-336550" lvl="2" marL="1371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3pPr>
            <a:lvl4pPr indent="-336550" lvl="3" marL="1828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4pPr>
            <a:lvl5pPr indent="-336550" lvl="4" marL="22860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5pPr>
            <a:lvl6pPr indent="-336550" lvl="5" marL="27432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6pPr>
            <a:lvl7pPr indent="-336550" lvl="6" marL="32004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7pPr>
            <a:lvl8pPr indent="-336550" lvl="7" marL="36576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8pPr>
            <a:lvl9pPr indent="-336550" lvl="8" marL="4114800">
              <a:spcBef>
                <a:spcPts val="0"/>
              </a:spcBef>
              <a:spcAft>
                <a:spcPts val="0"/>
              </a:spcAft>
              <a:buClr>
                <a:schemeClr val="lt1"/>
              </a:buClr>
              <a:buSzPts val="1700"/>
              <a:buFont typeface="Lexend Light"/>
              <a:buChar char="■"/>
              <a:defRPr sz="1700">
                <a:latin typeface="Lexend Light"/>
                <a:ea typeface="Lexend Light"/>
                <a:cs typeface="Lexend Light"/>
                <a:sym typeface="Lexend Light"/>
              </a:defRPr>
            </a:lvl9pPr>
          </a:lstStyle>
          <a:p/>
        </p:txBody>
      </p:sp>
      <p:sp>
        <p:nvSpPr>
          <p:cNvPr id="161" name="Google Shape;161;p28"/>
          <p:cNvSpPr txBox="1"/>
          <p:nvPr>
            <p:ph idx="2" type="body"/>
          </p:nvPr>
        </p:nvSpPr>
        <p:spPr>
          <a:xfrm>
            <a:off x="687900" y="292725"/>
            <a:ext cx="42150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62" name="Google Shape;162;p28"/>
          <p:cNvSpPr txBox="1"/>
          <p:nvPr>
            <p:ph type="title"/>
          </p:nvPr>
        </p:nvSpPr>
        <p:spPr>
          <a:xfrm>
            <a:off x="661575" y="424275"/>
            <a:ext cx="42414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63" name="Google Shape;163;p28"/>
          <p:cNvSpPr/>
          <p:nvPr>
            <p:ph idx="3" type="pic"/>
          </p:nvPr>
        </p:nvSpPr>
        <p:spPr>
          <a:xfrm>
            <a:off x="6819050" y="857921"/>
            <a:ext cx="1598400" cy="3413100"/>
          </a:xfrm>
          <a:prstGeom prst="roundRect">
            <a:avLst>
              <a:gd fmla="val 11038" name="adj"/>
            </a:avLst>
          </a:prstGeom>
          <a:noFill/>
          <a:ln>
            <a:noFill/>
          </a:ln>
        </p:spPr>
      </p:sp>
      <p:sp>
        <p:nvSpPr>
          <p:cNvPr id="164" name="Google Shape;164;p28"/>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Phone and Ipad mockup">
  <p:cSld name="CUSTOM_27">
    <p:bg>
      <p:bgPr>
        <a:solidFill>
          <a:schemeClr val="accent4"/>
        </a:solidFill>
      </p:bgPr>
    </p:bg>
    <p:spTree>
      <p:nvGrpSpPr>
        <p:cNvPr id="165" name="Shape 165"/>
        <p:cNvGrpSpPr/>
        <p:nvPr/>
      </p:nvGrpSpPr>
      <p:grpSpPr>
        <a:xfrm>
          <a:off x="0" y="0"/>
          <a:ext cx="0" cy="0"/>
          <a:chOff x="0" y="0"/>
          <a:chExt cx="0" cy="0"/>
        </a:xfrm>
      </p:grpSpPr>
      <p:sp>
        <p:nvSpPr>
          <p:cNvPr id="166" name="Google Shape;166;p29"/>
          <p:cNvSpPr/>
          <p:nvPr>
            <p:ph idx="2" type="pic"/>
          </p:nvPr>
        </p:nvSpPr>
        <p:spPr>
          <a:xfrm>
            <a:off x="869088" y="1528242"/>
            <a:ext cx="1536600" cy="3262500"/>
          </a:xfrm>
          <a:prstGeom prst="roundRect">
            <a:avLst>
              <a:gd fmla="val 11038" name="adj"/>
            </a:avLst>
          </a:prstGeom>
          <a:noFill/>
          <a:ln>
            <a:noFill/>
          </a:ln>
        </p:spPr>
      </p:sp>
      <p:sp>
        <p:nvSpPr>
          <p:cNvPr id="167" name="Google Shape;167;p29"/>
          <p:cNvSpPr/>
          <p:nvPr>
            <p:ph idx="3" type="pic"/>
          </p:nvPr>
        </p:nvSpPr>
        <p:spPr>
          <a:xfrm>
            <a:off x="3913204" y="1528242"/>
            <a:ext cx="4587000" cy="3262500"/>
          </a:xfrm>
          <a:prstGeom prst="roundRect">
            <a:avLst>
              <a:gd fmla="val 4639" name="adj"/>
            </a:avLst>
          </a:prstGeom>
          <a:noFill/>
          <a:ln>
            <a:noFill/>
          </a:ln>
        </p:spPr>
      </p:sp>
      <p:sp>
        <p:nvSpPr>
          <p:cNvPr id="168" name="Google Shape;168;p29"/>
          <p:cNvSpPr txBox="1"/>
          <p:nvPr>
            <p:ph idx="1" type="body"/>
          </p:nvPr>
        </p:nvSpPr>
        <p:spPr>
          <a:xfrm>
            <a:off x="4574425" y="271875"/>
            <a:ext cx="3908700" cy="606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69" name="Google Shape;169;p29"/>
          <p:cNvSpPr txBox="1"/>
          <p:nvPr>
            <p:ph idx="4" type="body"/>
          </p:nvPr>
        </p:nvSpPr>
        <p:spPr>
          <a:xfrm>
            <a:off x="687900" y="292725"/>
            <a:ext cx="34125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70" name="Google Shape;170;p29"/>
          <p:cNvSpPr txBox="1"/>
          <p:nvPr>
            <p:ph type="title"/>
          </p:nvPr>
        </p:nvSpPr>
        <p:spPr>
          <a:xfrm>
            <a:off x="661575" y="424275"/>
            <a:ext cx="34389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1" name="Google Shape;171;p29"/>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1">
  <p:cSld name="CUSTOM_1_1">
    <p:bg>
      <p:bgPr>
        <a:solidFill>
          <a:schemeClr val="accent3"/>
        </a:solidFill>
      </p:bgPr>
    </p:bg>
    <p:spTree>
      <p:nvGrpSpPr>
        <p:cNvPr id="172" name="Shape 172"/>
        <p:cNvGrpSpPr/>
        <p:nvPr/>
      </p:nvGrpSpPr>
      <p:grpSpPr>
        <a:xfrm>
          <a:off x="0" y="0"/>
          <a:ext cx="0" cy="0"/>
          <a:chOff x="0" y="0"/>
          <a:chExt cx="0" cy="0"/>
        </a:xfrm>
      </p:grpSpPr>
      <p:sp>
        <p:nvSpPr>
          <p:cNvPr id="173" name="Google Shape;173;p30"/>
          <p:cNvSpPr txBox="1"/>
          <p:nvPr>
            <p:ph idx="1" type="body"/>
          </p:nvPr>
        </p:nvSpPr>
        <p:spPr>
          <a:xfrm>
            <a:off x="887306" y="2097422"/>
            <a:ext cx="2922000" cy="2152200"/>
          </a:xfrm>
          <a:prstGeom prst="rect">
            <a:avLst/>
          </a:prstGeom>
          <a:noFill/>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Clr>
                <a:schemeClr val="lt1"/>
              </a:buClr>
              <a:buSzPts val="1700"/>
              <a:buFont typeface="Lexend ExtraLight"/>
              <a:buChar char="■"/>
              <a:defRPr sz="1700">
                <a:latin typeface="Lexend ExtraLight"/>
                <a:ea typeface="Lexend ExtraLight"/>
                <a:cs typeface="Lexend ExtraLight"/>
                <a:sym typeface="Lexend ExtraLight"/>
              </a:defRPr>
            </a:lvl9pPr>
          </a:lstStyle>
          <a:p/>
        </p:txBody>
      </p:sp>
      <p:sp>
        <p:nvSpPr>
          <p:cNvPr id="174" name="Google Shape;174;p30"/>
          <p:cNvSpPr txBox="1"/>
          <p:nvPr>
            <p:ph idx="2" type="subTitle"/>
          </p:nvPr>
        </p:nvSpPr>
        <p:spPr>
          <a:xfrm>
            <a:off x="904390" y="1077175"/>
            <a:ext cx="29283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5" name="Google Shape;175;p30"/>
          <p:cNvSpPr txBox="1"/>
          <p:nvPr>
            <p:ph idx="3" type="body"/>
          </p:nvPr>
        </p:nvSpPr>
        <p:spPr>
          <a:xfrm>
            <a:off x="904890" y="901275"/>
            <a:ext cx="2927700" cy="1758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Clr>
                <a:schemeClr val="lt1"/>
              </a:buClr>
              <a:buSzPts val="600"/>
              <a:buFont typeface="Lexend SemiBold"/>
              <a:buChar char="■"/>
              <a:defRPr sz="600">
                <a:latin typeface="Lexend SemiBold"/>
                <a:ea typeface="Lexend SemiBold"/>
                <a:cs typeface="Lexend SemiBold"/>
                <a:sym typeface="Lexend SemiBold"/>
              </a:defRPr>
            </a:lvl9pPr>
          </a:lstStyle>
          <a:p/>
        </p:txBody>
      </p:sp>
      <p:sp>
        <p:nvSpPr>
          <p:cNvPr id="176" name="Google Shape;176;p30"/>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ExtraLight"/>
                <a:ea typeface="Lexend ExtraLight"/>
                <a:cs typeface="Lexend ExtraLight"/>
                <a:sym typeface="Lexend ExtraLight"/>
              </a:defRPr>
            </a:lvl1pPr>
            <a:lvl2pPr lvl="1" algn="r">
              <a:buNone/>
              <a:defRPr sz="1300">
                <a:solidFill>
                  <a:schemeClr val="lt1"/>
                </a:solidFill>
                <a:latin typeface="Lexend ExtraLight"/>
                <a:ea typeface="Lexend ExtraLight"/>
                <a:cs typeface="Lexend ExtraLight"/>
                <a:sym typeface="Lexend ExtraLight"/>
              </a:defRPr>
            </a:lvl2pPr>
            <a:lvl3pPr lvl="2" algn="r">
              <a:buNone/>
              <a:defRPr sz="1300">
                <a:solidFill>
                  <a:schemeClr val="lt1"/>
                </a:solidFill>
                <a:latin typeface="Lexend ExtraLight"/>
                <a:ea typeface="Lexend ExtraLight"/>
                <a:cs typeface="Lexend ExtraLight"/>
                <a:sym typeface="Lexend ExtraLight"/>
              </a:defRPr>
            </a:lvl3pPr>
            <a:lvl4pPr lvl="3" algn="r">
              <a:buNone/>
              <a:defRPr sz="1300">
                <a:solidFill>
                  <a:schemeClr val="lt1"/>
                </a:solidFill>
                <a:latin typeface="Lexend ExtraLight"/>
                <a:ea typeface="Lexend ExtraLight"/>
                <a:cs typeface="Lexend ExtraLight"/>
                <a:sym typeface="Lexend ExtraLight"/>
              </a:defRPr>
            </a:lvl4pPr>
            <a:lvl5pPr lvl="4" algn="r">
              <a:buNone/>
              <a:defRPr sz="1300">
                <a:solidFill>
                  <a:schemeClr val="lt1"/>
                </a:solidFill>
                <a:latin typeface="Lexend ExtraLight"/>
                <a:ea typeface="Lexend ExtraLight"/>
                <a:cs typeface="Lexend ExtraLight"/>
                <a:sym typeface="Lexend ExtraLight"/>
              </a:defRPr>
            </a:lvl5pPr>
            <a:lvl6pPr lvl="5" algn="r">
              <a:buNone/>
              <a:defRPr sz="1300">
                <a:solidFill>
                  <a:schemeClr val="lt1"/>
                </a:solidFill>
                <a:latin typeface="Lexend ExtraLight"/>
                <a:ea typeface="Lexend ExtraLight"/>
                <a:cs typeface="Lexend ExtraLight"/>
                <a:sym typeface="Lexend ExtraLight"/>
              </a:defRPr>
            </a:lvl6pPr>
            <a:lvl7pPr lvl="6" algn="r">
              <a:buNone/>
              <a:defRPr sz="1300">
                <a:solidFill>
                  <a:schemeClr val="lt1"/>
                </a:solidFill>
                <a:latin typeface="Lexend ExtraLight"/>
                <a:ea typeface="Lexend ExtraLight"/>
                <a:cs typeface="Lexend ExtraLight"/>
                <a:sym typeface="Lexend ExtraLight"/>
              </a:defRPr>
            </a:lvl7pPr>
            <a:lvl8pPr lvl="7" algn="r">
              <a:buNone/>
              <a:defRPr sz="1300">
                <a:solidFill>
                  <a:schemeClr val="lt1"/>
                </a:solidFill>
                <a:latin typeface="Lexend ExtraLight"/>
                <a:ea typeface="Lexend ExtraLight"/>
                <a:cs typeface="Lexend ExtraLight"/>
                <a:sym typeface="Lexend ExtraLight"/>
              </a:defRPr>
            </a:lvl8pPr>
            <a:lvl9pPr lvl="8" algn="r">
              <a:buNone/>
              <a:defRPr sz="1300">
                <a:solidFill>
                  <a:schemeClr val="lt1"/>
                </a:solidFill>
                <a:latin typeface="Lexend ExtraLight"/>
                <a:ea typeface="Lexend ExtraLight"/>
                <a:cs typeface="Lexend ExtraLight"/>
                <a:sym typeface="Lexend ExtraLigh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p:cSld name="CUSTOM_2">
    <p:spTree>
      <p:nvGrpSpPr>
        <p:cNvPr id="177" name="Shape 177"/>
        <p:cNvGrpSpPr/>
        <p:nvPr/>
      </p:nvGrpSpPr>
      <p:grpSpPr>
        <a:xfrm>
          <a:off x="0" y="0"/>
          <a:ext cx="0" cy="0"/>
          <a:chOff x="0" y="0"/>
          <a:chExt cx="0" cy="0"/>
        </a:xfrm>
      </p:grpSpPr>
      <p:sp>
        <p:nvSpPr>
          <p:cNvPr id="178" name="Google Shape;178;p31"/>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79" name="Google Shape;179;p31"/>
          <p:cNvSpPr txBox="1"/>
          <p:nvPr>
            <p:ph type="title"/>
          </p:nvPr>
        </p:nvSpPr>
        <p:spPr>
          <a:xfrm>
            <a:off x="661574" y="424278"/>
            <a:ext cx="51513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31"/>
          <p:cNvSpPr/>
          <p:nvPr>
            <p:ph idx="2" type="pic"/>
          </p:nvPr>
        </p:nvSpPr>
        <p:spPr>
          <a:xfrm>
            <a:off x="1566125" y="1676025"/>
            <a:ext cx="1307100" cy="1964400"/>
          </a:xfrm>
          <a:prstGeom prst="rect">
            <a:avLst/>
          </a:prstGeom>
          <a:noFill/>
          <a:ln>
            <a:noFill/>
          </a:ln>
        </p:spPr>
      </p:sp>
      <p:sp>
        <p:nvSpPr>
          <p:cNvPr id="181" name="Google Shape;181;p31"/>
          <p:cNvSpPr/>
          <p:nvPr>
            <p:ph idx="3" type="pic"/>
          </p:nvPr>
        </p:nvSpPr>
        <p:spPr>
          <a:xfrm>
            <a:off x="3395300" y="809450"/>
            <a:ext cx="1307100" cy="1964400"/>
          </a:xfrm>
          <a:prstGeom prst="rect">
            <a:avLst/>
          </a:prstGeom>
          <a:noFill/>
          <a:ln>
            <a:noFill/>
          </a:ln>
        </p:spPr>
      </p:sp>
      <p:sp>
        <p:nvSpPr>
          <p:cNvPr id="182" name="Google Shape;182;p31"/>
          <p:cNvSpPr/>
          <p:nvPr>
            <p:ph idx="4" type="pic"/>
          </p:nvPr>
        </p:nvSpPr>
        <p:spPr>
          <a:xfrm>
            <a:off x="5225075" y="1667413"/>
            <a:ext cx="1307100" cy="1964400"/>
          </a:xfrm>
          <a:prstGeom prst="rect">
            <a:avLst/>
          </a:prstGeom>
          <a:noFill/>
          <a:ln>
            <a:noFill/>
          </a:ln>
        </p:spPr>
      </p:sp>
      <p:sp>
        <p:nvSpPr>
          <p:cNvPr id="183" name="Google Shape;183;p31"/>
          <p:cNvSpPr/>
          <p:nvPr>
            <p:ph idx="5" type="pic"/>
          </p:nvPr>
        </p:nvSpPr>
        <p:spPr>
          <a:xfrm>
            <a:off x="7053150" y="794238"/>
            <a:ext cx="1307100" cy="1964400"/>
          </a:xfrm>
          <a:prstGeom prst="rect">
            <a:avLst/>
          </a:prstGeom>
          <a:noFill/>
          <a:ln>
            <a:noFill/>
          </a:ln>
        </p:spPr>
      </p:sp>
      <p:sp>
        <p:nvSpPr>
          <p:cNvPr id="184" name="Google Shape;184;p31"/>
          <p:cNvSpPr/>
          <p:nvPr>
            <p:ph idx="6" type="pic"/>
          </p:nvPr>
        </p:nvSpPr>
        <p:spPr>
          <a:xfrm>
            <a:off x="2610832" y="3971450"/>
            <a:ext cx="314700" cy="314700"/>
          </a:xfrm>
          <a:prstGeom prst="rect">
            <a:avLst/>
          </a:prstGeom>
          <a:noFill/>
          <a:ln>
            <a:noFill/>
          </a:ln>
        </p:spPr>
      </p:sp>
      <p:sp>
        <p:nvSpPr>
          <p:cNvPr id="185" name="Google Shape;185;p31"/>
          <p:cNvSpPr/>
          <p:nvPr>
            <p:ph idx="7" type="pic"/>
          </p:nvPr>
        </p:nvSpPr>
        <p:spPr>
          <a:xfrm>
            <a:off x="4435557" y="3089450"/>
            <a:ext cx="314700" cy="314700"/>
          </a:xfrm>
          <a:prstGeom prst="rect">
            <a:avLst/>
          </a:prstGeom>
          <a:noFill/>
          <a:ln>
            <a:noFill/>
          </a:ln>
        </p:spPr>
      </p:sp>
      <p:sp>
        <p:nvSpPr>
          <p:cNvPr id="186" name="Google Shape;186;p31"/>
          <p:cNvSpPr/>
          <p:nvPr>
            <p:ph idx="8" type="pic"/>
          </p:nvPr>
        </p:nvSpPr>
        <p:spPr>
          <a:xfrm>
            <a:off x="6267632" y="3957713"/>
            <a:ext cx="314700" cy="314700"/>
          </a:xfrm>
          <a:prstGeom prst="rect">
            <a:avLst/>
          </a:prstGeom>
          <a:noFill/>
          <a:ln>
            <a:noFill/>
          </a:ln>
        </p:spPr>
      </p:sp>
      <p:sp>
        <p:nvSpPr>
          <p:cNvPr id="187" name="Google Shape;187;p31"/>
          <p:cNvSpPr/>
          <p:nvPr>
            <p:ph idx="9" type="pic"/>
          </p:nvPr>
        </p:nvSpPr>
        <p:spPr>
          <a:xfrm>
            <a:off x="8095257" y="3103050"/>
            <a:ext cx="314700" cy="314700"/>
          </a:xfrm>
          <a:prstGeom prst="rect">
            <a:avLst/>
          </a:prstGeom>
          <a:noFill/>
          <a:ln>
            <a:noFill/>
          </a:ln>
        </p:spPr>
      </p:sp>
      <p:sp>
        <p:nvSpPr>
          <p:cNvPr id="188" name="Google Shape;188;p31"/>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1 Image">
  <p:cSld name="CUSTOM_3">
    <p:bg>
      <p:bgPr>
        <a:solidFill>
          <a:schemeClr val="lt2"/>
        </a:solidFill>
      </p:bgPr>
    </p:bg>
    <p:spTree>
      <p:nvGrpSpPr>
        <p:cNvPr id="189" name="Shape 189"/>
        <p:cNvGrpSpPr/>
        <p:nvPr/>
      </p:nvGrpSpPr>
      <p:grpSpPr>
        <a:xfrm>
          <a:off x="0" y="0"/>
          <a:ext cx="0" cy="0"/>
          <a:chOff x="0" y="0"/>
          <a:chExt cx="0" cy="0"/>
        </a:xfrm>
      </p:grpSpPr>
      <p:sp>
        <p:nvSpPr>
          <p:cNvPr id="190" name="Google Shape;190;p32"/>
          <p:cNvSpPr txBox="1"/>
          <p:nvPr>
            <p:ph idx="1" type="body"/>
          </p:nvPr>
        </p:nvSpPr>
        <p:spPr>
          <a:xfrm>
            <a:off x="687900" y="292725"/>
            <a:ext cx="42150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91" name="Google Shape;191;p32"/>
          <p:cNvSpPr txBox="1"/>
          <p:nvPr>
            <p:ph type="title"/>
          </p:nvPr>
        </p:nvSpPr>
        <p:spPr>
          <a:xfrm>
            <a:off x="661575" y="424275"/>
            <a:ext cx="42414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8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92" name="Google Shape;192;p32"/>
          <p:cNvSpPr/>
          <p:nvPr>
            <p:ph idx="2" type="pic"/>
          </p:nvPr>
        </p:nvSpPr>
        <p:spPr>
          <a:xfrm>
            <a:off x="5543049" y="659425"/>
            <a:ext cx="2883000" cy="3846600"/>
          </a:xfrm>
          <a:prstGeom prst="rect">
            <a:avLst/>
          </a:prstGeom>
          <a:noFill/>
          <a:ln>
            <a:noFill/>
          </a:ln>
        </p:spPr>
      </p:sp>
      <p:sp>
        <p:nvSpPr>
          <p:cNvPr id="193" name="Google Shape;193;p32"/>
          <p:cNvSpPr txBox="1"/>
          <p:nvPr>
            <p:ph idx="3" type="body"/>
          </p:nvPr>
        </p:nvSpPr>
        <p:spPr>
          <a:xfrm>
            <a:off x="709950" y="2234700"/>
            <a:ext cx="3732600" cy="17586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Light"/>
              <a:buChar char="●"/>
              <a:defRPr>
                <a:latin typeface="Lexend Light"/>
                <a:ea typeface="Lexend Light"/>
                <a:cs typeface="Lexend Light"/>
                <a:sym typeface="Lexend Light"/>
              </a:defRPr>
            </a:lvl1pPr>
            <a:lvl2pPr indent="-336550" lvl="1" marL="914400">
              <a:spcBef>
                <a:spcPts val="0"/>
              </a:spcBef>
              <a:spcAft>
                <a:spcPts val="0"/>
              </a:spcAft>
              <a:buSzPts val="1700"/>
              <a:buFont typeface="Lexend Light"/>
              <a:buChar char="○"/>
              <a:defRPr sz="1700">
                <a:latin typeface="Lexend Light"/>
                <a:ea typeface="Lexend Light"/>
                <a:cs typeface="Lexend Light"/>
                <a:sym typeface="Lexend Light"/>
              </a:defRPr>
            </a:lvl2pPr>
            <a:lvl3pPr indent="-336550" lvl="2" marL="1371600">
              <a:spcBef>
                <a:spcPts val="0"/>
              </a:spcBef>
              <a:spcAft>
                <a:spcPts val="0"/>
              </a:spcAft>
              <a:buSzPts val="1700"/>
              <a:buFont typeface="Lexend Light"/>
              <a:buChar char="■"/>
              <a:defRPr sz="1700">
                <a:latin typeface="Lexend Light"/>
                <a:ea typeface="Lexend Light"/>
                <a:cs typeface="Lexend Light"/>
                <a:sym typeface="Lexend Light"/>
              </a:defRPr>
            </a:lvl3pPr>
            <a:lvl4pPr indent="-336550" lvl="3" marL="1828800">
              <a:spcBef>
                <a:spcPts val="0"/>
              </a:spcBef>
              <a:spcAft>
                <a:spcPts val="0"/>
              </a:spcAft>
              <a:buSzPts val="1700"/>
              <a:buFont typeface="Lexend Light"/>
              <a:buChar char="●"/>
              <a:defRPr sz="1700">
                <a:latin typeface="Lexend Light"/>
                <a:ea typeface="Lexend Light"/>
                <a:cs typeface="Lexend Light"/>
                <a:sym typeface="Lexend Light"/>
              </a:defRPr>
            </a:lvl4pPr>
            <a:lvl5pPr indent="-336550" lvl="4" marL="2286000">
              <a:spcBef>
                <a:spcPts val="0"/>
              </a:spcBef>
              <a:spcAft>
                <a:spcPts val="0"/>
              </a:spcAft>
              <a:buSzPts val="1700"/>
              <a:buFont typeface="Lexend Light"/>
              <a:buChar char="○"/>
              <a:defRPr sz="1700">
                <a:latin typeface="Lexend Light"/>
                <a:ea typeface="Lexend Light"/>
                <a:cs typeface="Lexend Light"/>
                <a:sym typeface="Lexend Light"/>
              </a:defRPr>
            </a:lvl5pPr>
            <a:lvl6pPr indent="-336550" lvl="5" marL="2743200">
              <a:spcBef>
                <a:spcPts val="0"/>
              </a:spcBef>
              <a:spcAft>
                <a:spcPts val="0"/>
              </a:spcAft>
              <a:buSzPts val="1700"/>
              <a:buFont typeface="Lexend Light"/>
              <a:buChar char="■"/>
              <a:defRPr sz="1700">
                <a:latin typeface="Lexend Light"/>
                <a:ea typeface="Lexend Light"/>
                <a:cs typeface="Lexend Light"/>
                <a:sym typeface="Lexend Light"/>
              </a:defRPr>
            </a:lvl6pPr>
            <a:lvl7pPr indent="-336550" lvl="6" marL="3200400">
              <a:spcBef>
                <a:spcPts val="0"/>
              </a:spcBef>
              <a:spcAft>
                <a:spcPts val="0"/>
              </a:spcAft>
              <a:buSzPts val="1700"/>
              <a:buFont typeface="Lexend Light"/>
              <a:buChar char="●"/>
              <a:defRPr sz="1700">
                <a:latin typeface="Lexend Light"/>
                <a:ea typeface="Lexend Light"/>
                <a:cs typeface="Lexend Light"/>
                <a:sym typeface="Lexend Light"/>
              </a:defRPr>
            </a:lvl7pPr>
            <a:lvl8pPr indent="-336550" lvl="7" marL="3657600">
              <a:spcBef>
                <a:spcPts val="0"/>
              </a:spcBef>
              <a:spcAft>
                <a:spcPts val="0"/>
              </a:spcAft>
              <a:buSzPts val="1700"/>
              <a:buFont typeface="Lexend Light"/>
              <a:buChar char="○"/>
              <a:defRPr sz="1700">
                <a:latin typeface="Lexend Light"/>
                <a:ea typeface="Lexend Light"/>
                <a:cs typeface="Lexend Light"/>
                <a:sym typeface="Lexend Light"/>
              </a:defRPr>
            </a:lvl8pPr>
            <a:lvl9pPr indent="-336550" lvl="8" marL="4114800">
              <a:spcBef>
                <a:spcPts val="0"/>
              </a:spcBef>
              <a:spcAft>
                <a:spcPts val="0"/>
              </a:spcAft>
              <a:buSzPts val="1700"/>
              <a:buFont typeface="Lexend Light"/>
              <a:buChar char="■"/>
              <a:defRPr sz="1700">
                <a:latin typeface="Lexend Light"/>
                <a:ea typeface="Lexend Light"/>
                <a:cs typeface="Lexend Light"/>
                <a:sym typeface="Lexend Light"/>
              </a:defRPr>
            </a:lvl9pPr>
          </a:lstStyle>
          <a:p/>
        </p:txBody>
      </p:sp>
      <p:sp>
        <p:nvSpPr>
          <p:cNvPr id="194" name="Google Shape;194;p32"/>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p:cSld name="CUSTOM_4">
    <p:spTree>
      <p:nvGrpSpPr>
        <p:cNvPr id="195" name="Shape 195"/>
        <p:cNvGrpSpPr/>
        <p:nvPr/>
      </p:nvGrpSpPr>
      <p:grpSpPr>
        <a:xfrm>
          <a:off x="0" y="0"/>
          <a:ext cx="0" cy="0"/>
          <a:chOff x="0" y="0"/>
          <a:chExt cx="0" cy="0"/>
        </a:xfrm>
      </p:grpSpPr>
      <p:sp>
        <p:nvSpPr>
          <p:cNvPr id="196" name="Google Shape;196;p33"/>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197" name="Google Shape;197;p33"/>
          <p:cNvSpPr txBox="1"/>
          <p:nvPr>
            <p:ph type="title"/>
          </p:nvPr>
        </p:nvSpPr>
        <p:spPr>
          <a:xfrm>
            <a:off x="661575" y="424275"/>
            <a:ext cx="26622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3"/>
          <p:cNvSpPr txBox="1"/>
          <p:nvPr>
            <p:ph idx="2" type="body"/>
          </p:nvPr>
        </p:nvSpPr>
        <p:spPr>
          <a:xfrm>
            <a:off x="4102775" y="3593450"/>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199" name="Google Shape;199;p33"/>
          <p:cNvSpPr txBox="1"/>
          <p:nvPr>
            <p:ph idx="3" type="body"/>
          </p:nvPr>
        </p:nvSpPr>
        <p:spPr>
          <a:xfrm>
            <a:off x="4102775" y="2858576"/>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200" name="Google Shape;200;p33"/>
          <p:cNvSpPr txBox="1"/>
          <p:nvPr>
            <p:ph idx="4" type="body"/>
          </p:nvPr>
        </p:nvSpPr>
        <p:spPr>
          <a:xfrm>
            <a:off x="4102775" y="2135618"/>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201" name="Google Shape;201;p33"/>
          <p:cNvSpPr txBox="1"/>
          <p:nvPr>
            <p:ph idx="5" type="body"/>
          </p:nvPr>
        </p:nvSpPr>
        <p:spPr>
          <a:xfrm>
            <a:off x="4102775" y="1406300"/>
            <a:ext cx="44649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202" name="Google Shape;202;p33"/>
          <p:cNvSpPr/>
          <p:nvPr>
            <p:ph idx="6" type="pic"/>
          </p:nvPr>
        </p:nvSpPr>
        <p:spPr>
          <a:xfrm>
            <a:off x="3444503" y="1501476"/>
            <a:ext cx="378600" cy="378600"/>
          </a:xfrm>
          <a:prstGeom prst="ellipse">
            <a:avLst/>
          </a:prstGeom>
          <a:noFill/>
          <a:ln>
            <a:noFill/>
          </a:ln>
        </p:spPr>
      </p:sp>
      <p:sp>
        <p:nvSpPr>
          <p:cNvPr id="203" name="Google Shape;203;p33"/>
          <p:cNvSpPr/>
          <p:nvPr>
            <p:ph idx="7" type="pic"/>
          </p:nvPr>
        </p:nvSpPr>
        <p:spPr>
          <a:xfrm>
            <a:off x="3444503" y="2225251"/>
            <a:ext cx="378600" cy="378600"/>
          </a:xfrm>
          <a:prstGeom prst="ellipse">
            <a:avLst/>
          </a:prstGeom>
          <a:noFill/>
          <a:ln>
            <a:noFill/>
          </a:ln>
        </p:spPr>
      </p:sp>
      <p:sp>
        <p:nvSpPr>
          <p:cNvPr id="204" name="Google Shape;204;p33"/>
          <p:cNvSpPr/>
          <p:nvPr>
            <p:ph idx="8" type="pic"/>
          </p:nvPr>
        </p:nvSpPr>
        <p:spPr>
          <a:xfrm>
            <a:off x="3444503" y="2946251"/>
            <a:ext cx="378600" cy="378600"/>
          </a:xfrm>
          <a:prstGeom prst="ellipse">
            <a:avLst/>
          </a:prstGeom>
          <a:noFill/>
          <a:ln>
            <a:noFill/>
          </a:ln>
        </p:spPr>
      </p:sp>
      <p:sp>
        <p:nvSpPr>
          <p:cNvPr id="205" name="Google Shape;205;p33"/>
          <p:cNvSpPr/>
          <p:nvPr>
            <p:ph idx="9" type="pic"/>
          </p:nvPr>
        </p:nvSpPr>
        <p:spPr>
          <a:xfrm>
            <a:off x="3444503" y="3667251"/>
            <a:ext cx="378600" cy="378600"/>
          </a:xfrm>
          <a:prstGeom prst="ellipse">
            <a:avLst/>
          </a:prstGeom>
          <a:noFill/>
          <a:ln>
            <a:noFill/>
          </a:ln>
        </p:spPr>
      </p:sp>
      <p:sp>
        <p:nvSpPr>
          <p:cNvPr id="206" name="Google Shape;206;p33"/>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ntt Chart">
  <p:cSld name="CUSTOM_6">
    <p:bg>
      <p:bgPr>
        <a:solidFill>
          <a:schemeClr val="lt1"/>
        </a:solidFill>
      </p:bgPr>
    </p:bg>
    <p:spTree>
      <p:nvGrpSpPr>
        <p:cNvPr id="207" name="Shape 207"/>
        <p:cNvGrpSpPr/>
        <p:nvPr/>
      </p:nvGrpSpPr>
      <p:grpSpPr>
        <a:xfrm>
          <a:off x="0" y="0"/>
          <a:ext cx="0" cy="0"/>
          <a:chOff x="0" y="0"/>
          <a:chExt cx="0" cy="0"/>
        </a:xfrm>
      </p:grpSpPr>
      <p:sp>
        <p:nvSpPr>
          <p:cNvPr id="208" name="Google Shape;208;p34"/>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1pPr>
            <a:lvl2pPr indent="-266700" lvl="1" marL="914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2pPr>
            <a:lvl3pPr indent="-266700" lvl="2" marL="1371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3pPr>
            <a:lvl4pPr indent="-266700" lvl="3" marL="1828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4pPr>
            <a:lvl5pPr indent="-266700" lvl="4" marL="22860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5pPr>
            <a:lvl6pPr indent="-266700" lvl="5" marL="2743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6pPr>
            <a:lvl7pPr indent="-266700" lvl="6" marL="3200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7pPr>
            <a:lvl8pPr indent="-266700" lvl="7" marL="3657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8pPr>
            <a:lvl9pPr indent="-266700" lvl="8" marL="4114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9pPr>
          </a:lstStyle>
          <a:p/>
        </p:txBody>
      </p:sp>
      <p:sp>
        <p:nvSpPr>
          <p:cNvPr id="209" name="Google Shape;209;p34"/>
          <p:cNvSpPr txBox="1"/>
          <p:nvPr>
            <p:ph idx="2" type="subTitle"/>
          </p:nvPr>
        </p:nvSpPr>
        <p:spPr>
          <a:xfrm>
            <a:off x="689050" y="531800"/>
            <a:ext cx="16071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10" name="Google Shape;210;p34"/>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CUSTOM_7">
    <p:bg>
      <p:bgPr>
        <a:solidFill>
          <a:schemeClr val="accent4"/>
        </a:solidFill>
      </p:bgPr>
    </p:bg>
    <p:spTree>
      <p:nvGrpSpPr>
        <p:cNvPr id="211" name="Shape 211"/>
        <p:cNvGrpSpPr/>
        <p:nvPr/>
      </p:nvGrpSpPr>
      <p:grpSpPr>
        <a:xfrm>
          <a:off x="0" y="0"/>
          <a:ext cx="0" cy="0"/>
          <a:chOff x="0" y="0"/>
          <a:chExt cx="0" cy="0"/>
        </a:xfrm>
      </p:grpSpPr>
      <p:sp>
        <p:nvSpPr>
          <p:cNvPr id="212" name="Google Shape;212;p35"/>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13" name="Google Shape;213;p35"/>
          <p:cNvSpPr txBox="1"/>
          <p:nvPr>
            <p:ph idx="2" type="subTitle"/>
          </p:nvPr>
        </p:nvSpPr>
        <p:spPr>
          <a:xfrm>
            <a:off x="689050" y="531808"/>
            <a:ext cx="32331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214" name="Google Shape;214;p35"/>
          <p:cNvSpPr/>
          <p:nvPr>
            <p:ph idx="3" type="pic"/>
          </p:nvPr>
        </p:nvSpPr>
        <p:spPr>
          <a:xfrm>
            <a:off x="863700" y="1479225"/>
            <a:ext cx="738900" cy="738900"/>
          </a:xfrm>
          <a:prstGeom prst="rect">
            <a:avLst/>
          </a:prstGeom>
          <a:noFill/>
          <a:ln>
            <a:noFill/>
          </a:ln>
        </p:spPr>
      </p:sp>
      <p:sp>
        <p:nvSpPr>
          <p:cNvPr id="215" name="Google Shape;215;p35"/>
          <p:cNvSpPr txBox="1"/>
          <p:nvPr>
            <p:ph idx="4" type="body"/>
          </p:nvPr>
        </p:nvSpPr>
        <p:spPr>
          <a:xfrm>
            <a:off x="1774150" y="1561925"/>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16" name="Google Shape;216;p35"/>
          <p:cNvSpPr txBox="1"/>
          <p:nvPr>
            <p:ph idx="5" type="subTitle"/>
          </p:nvPr>
        </p:nvSpPr>
        <p:spPr>
          <a:xfrm>
            <a:off x="1774950" y="1364175"/>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17" name="Google Shape;217;p35"/>
          <p:cNvSpPr/>
          <p:nvPr>
            <p:ph idx="6" type="pic"/>
          </p:nvPr>
        </p:nvSpPr>
        <p:spPr>
          <a:xfrm>
            <a:off x="5120475" y="1479225"/>
            <a:ext cx="738900" cy="738900"/>
          </a:xfrm>
          <a:prstGeom prst="rect">
            <a:avLst/>
          </a:prstGeom>
          <a:noFill/>
          <a:ln>
            <a:noFill/>
          </a:ln>
        </p:spPr>
      </p:sp>
      <p:sp>
        <p:nvSpPr>
          <p:cNvPr id="218" name="Google Shape;218;p35"/>
          <p:cNvSpPr txBox="1"/>
          <p:nvPr>
            <p:ph idx="7" type="body"/>
          </p:nvPr>
        </p:nvSpPr>
        <p:spPr>
          <a:xfrm>
            <a:off x="6030925" y="1561925"/>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19" name="Google Shape;219;p35"/>
          <p:cNvSpPr txBox="1"/>
          <p:nvPr>
            <p:ph idx="8" type="subTitle"/>
          </p:nvPr>
        </p:nvSpPr>
        <p:spPr>
          <a:xfrm>
            <a:off x="6031725" y="1364175"/>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20" name="Google Shape;220;p35"/>
          <p:cNvSpPr/>
          <p:nvPr>
            <p:ph idx="9" type="pic"/>
          </p:nvPr>
        </p:nvSpPr>
        <p:spPr>
          <a:xfrm>
            <a:off x="863700" y="3308611"/>
            <a:ext cx="738900" cy="738900"/>
          </a:xfrm>
          <a:prstGeom prst="rect">
            <a:avLst/>
          </a:prstGeom>
          <a:noFill/>
          <a:ln>
            <a:noFill/>
          </a:ln>
        </p:spPr>
      </p:sp>
      <p:sp>
        <p:nvSpPr>
          <p:cNvPr id="221" name="Google Shape;221;p35"/>
          <p:cNvSpPr txBox="1"/>
          <p:nvPr>
            <p:ph idx="13" type="body"/>
          </p:nvPr>
        </p:nvSpPr>
        <p:spPr>
          <a:xfrm>
            <a:off x="1774150" y="3391311"/>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22" name="Google Shape;222;p35"/>
          <p:cNvSpPr txBox="1"/>
          <p:nvPr>
            <p:ph idx="14" type="subTitle"/>
          </p:nvPr>
        </p:nvSpPr>
        <p:spPr>
          <a:xfrm>
            <a:off x="1774950" y="3193561"/>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23" name="Google Shape;223;p35"/>
          <p:cNvSpPr/>
          <p:nvPr>
            <p:ph idx="15" type="pic"/>
          </p:nvPr>
        </p:nvSpPr>
        <p:spPr>
          <a:xfrm>
            <a:off x="5120475" y="3308611"/>
            <a:ext cx="738900" cy="738900"/>
          </a:xfrm>
          <a:prstGeom prst="rect">
            <a:avLst/>
          </a:prstGeom>
          <a:noFill/>
          <a:ln>
            <a:noFill/>
          </a:ln>
        </p:spPr>
      </p:sp>
      <p:sp>
        <p:nvSpPr>
          <p:cNvPr id="224" name="Google Shape;224;p35"/>
          <p:cNvSpPr txBox="1"/>
          <p:nvPr>
            <p:ph idx="16" type="body"/>
          </p:nvPr>
        </p:nvSpPr>
        <p:spPr>
          <a:xfrm>
            <a:off x="6030925" y="3391311"/>
            <a:ext cx="2430600" cy="867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25" name="Google Shape;225;p35"/>
          <p:cNvSpPr txBox="1"/>
          <p:nvPr>
            <p:ph idx="17" type="subTitle"/>
          </p:nvPr>
        </p:nvSpPr>
        <p:spPr>
          <a:xfrm>
            <a:off x="6031725" y="3193561"/>
            <a:ext cx="24306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atin typeface="Lexend"/>
                <a:ea typeface="Lexend"/>
                <a:cs typeface="Lexend"/>
                <a:sym typeface="Lexend"/>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26" name="Google Shape;226;p35"/>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V1">
  <p:cSld name="CUSTOM_8">
    <p:bg>
      <p:bgPr>
        <a:solidFill>
          <a:schemeClr val="accent3"/>
        </a:solidFill>
      </p:bgPr>
    </p:bg>
    <p:spTree>
      <p:nvGrpSpPr>
        <p:cNvPr id="227" name="Shape 227"/>
        <p:cNvGrpSpPr/>
        <p:nvPr/>
      </p:nvGrpSpPr>
      <p:grpSpPr>
        <a:xfrm>
          <a:off x="0" y="0"/>
          <a:ext cx="0" cy="0"/>
          <a:chOff x="0" y="0"/>
          <a:chExt cx="0" cy="0"/>
        </a:xfrm>
      </p:grpSpPr>
      <p:sp>
        <p:nvSpPr>
          <p:cNvPr id="228" name="Google Shape;228;p36"/>
          <p:cNvSpPr txBox="1"/>
          <p:nvPr>
            <p:ph type="title"/>
          </p:nvPr>
        </p:nvSpPr>
        <p:spPr>
          <a:xfrm>
            <a:off x="640336" y="3853289"/>
            <a:ext cx="53397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36"/>
          <p:cNvSpPr/>
          <p:nvPr>
            <p:ph idx="2" type="pic"/>
          </p:nvPr>
        </p:nvSpPr>
        <p:spPr>
          <a:xfrm>
            <a:off x="1224650" y="2088671"/>
            <a:ext cx="413400" cy="413400"/>
          </a:xfrm>
          <a:prstGeom prst="rect">
            <a:avLst/>
          </a:prstGeom>
          <a:noFill/>
          <a:ln>
            <a:noFill/>
          </a:ln>
        </p:spPr>
      </p:sp>
      <p:sp>
        <p:nvSpPr>
          <p:cNvPr id="230" name="Google Shape;230;p36"/>
          <p:cNvSpPr/>
          <p:nvPr>
            <p:ph idx="3" type="pic"/>
          </p:nvPr>
        </p:nvSpPr>
        <p:spPr>
          <a:xfrm>
            <a:off x="3105050" y="2088671"/>
            <a:ext cx="413400" cy="413400"/>
          </a:xfrm>
          <a:prstGeom prst="rect">
            <a:avLst/>
          </a:prstGeom>
          <a:noFill/>
          <a:ln>
            <a:noFill/>
          </a:ln>
        </p:spPr>
      </p:sp>
      <p:sp>
        <p:nvSpPr>
          <p:cNvPr id="231" name="Google Shape;231;p36"/>
          <p:cNvSpPr/>
          <p:nvPr>
            <p:ph idx="4" type="pic"/>
          </p:nvPr>
        </p:nvSpPr>
        <p:spPr>
          <a:xfrm>
            <a:off x="4998488" y="2088671"/>
            <a:ext cx="413400" cy="413400"/>
          </a:xfrm>
          <a:prstGeom prst="rect">
            <a:avLst/>
          </a:prstGeom>
          <a:noFill/>
          <a:ln>
            <a:noFill/>
          </a:ln>
        </p:spPr>
      </p:sp>
      <p:sp>
        <p:nvSpPr>
          <p:cNvPr id="232" name="Google Shape;232;p36"/>
          <p:cNvSpPr/>
          <p:nvPr>
            <p:ph idx="5" type="pic"/>
          </p:nvPr>
        </p:nvSpPr>
        <p:spPr>
          <a:xfrm>
            <a:off x="6891938" y="2088671"/>
            <a:ext cx="413400" cy="413400"/>
          </a:xfrm>
          <a:prstGeom prst="rect">
            <a:avLst/>
          </a:prstGeom>
          <a:noFill/>
          <a:ln>
            <a:noFill/>
          </a:ln>
        </p:spPr>
      </p:sp>
      <p:sp>
        <p:nvSpPr>
          <p:cNvPr id="233" name="Google Shape;233;p36"/>
          <p:cNvSpPr txBox="1"/>
          <p:nvPr>
            <p:ph idx="1" type="body"/>
          </p:nvPr>
        </p:nvSpPr>
        <p:spPr>
          <a:xfrm>
            <a:off x="700775" y="4573925"/>
            <a:ext cx="53064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34" name="Google Shape;234;p36"/>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V2">
  <p:cSld name="CUSTOM_9">
    <p:spTree>
      <p:nvGrpSpPr>
        <p:cNvPr id="235" name="Shape 235"/>
        <p:cNvGrpSpPr/>
        <p:nvPr/>
      </p:nvGrpSpPr>
      <p:grpSpPr>
        <a:xfrm>
          <a:off x="0" y="0"/>
          <a:ext cx="0" cy="0"/>
          <a:chOff x="0" y="0"/>
          <a:chExt cx="0" cy="0"/>
        </a:xfrm>
      </p:grpSpPr>
      <p:sp>
        <p:nvSpPr>
          <p:cNvPr id="236" name="Google Shape;236;p37"/>
          <p:cNvSpPr txBox="1"/>
          <p:nvPr>
            <p:ph type="title"/>
          </p:nvPr>
        </p:nvSpPr>
        <p:spPr>
          <a:xfrm>
            <a:off x="640336" y="3853289"/>
            <a:ext cx="53397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7"/>
          <p:cNvSpPr txBox="1"/>
          <p:nvPr>
            <p:ph idx="1" type="body"/>
          </p:nvPr>
        </p:nvSpPr>
        <p:spPr>
          <a:xfrm>
            <a:off x="700775" y="4573925"/>
            <a:ext cx="53064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38" name="Google Shape;238;p37"/>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rterly Calendar">
  <p:cSld name="CUSTOM_10">
    <p:bg>
      <p:bgPr>
        <a:solidFill>
          <a:schemeClr val="lt1"/>
        </a:solidFill>
      </p:bgPr>
    </p:bg>
    <p:spTree>
      <p:nvGrpSpPr>
        <p:cNvPr id="239" name="Shape 239"/>
        <p:cNvGrpSpPr/>
        <p:nvPr/>
      </p:nvGrpSpPr>
      <p:grpSpPr>
        <a:xfrm>
          <a:off x="0" y="0"/>
          <a:ext cx="0" cy="0"/>
          <a:chOff x="0" y="0"/>
          <a:chExt cx="0" cy="0"/>
        </a:xfrm>
      </p:grpSpPr>
      <p:sp>
        <p:nvSpPr>
          <p:cNvPr id="240" name="Google Shape;240;p38"/>
          <p:cNvSpPr/>
          <p:nvPr/>
        </p:nvSpPr>
        <p:spPr>
          <a:xfrm>
            <a:off x="4700100" y="0"/>
            <a:ext cx="44439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8"/>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1pPr>
            <a:lvl2pPr indent="-266700" lvl="1" marL="914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2pPr>
            <a:lvl3pPr indent="-266700" lvl="2" marL="1371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3pPr>
            <a:lvl4pPr indent="-266700" lvl="3" marL="1828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4pPr>
            <a:lvl5pPr indent="-266700" lvl="4" marL="22860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5pPr>
            <a:lvl6pPr indent="-266700" lvl="5" marL="2743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6pPr>
            <a:lvl7pPr indent="-266700" lvl="6" marL="3200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7pPr>
            <a:lvl8pPr indent="-266700" lvl="7" marL="3657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8pPr>
            <a:lvl9pPr indent="-266700" lvl="8" marL="4114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9pPr>
          </a:lstStyle>
          <a:p/>
        </p:txBody>
      </p:sp>
      <p:sp>
        <p:nvSpPr>
          <p:cNvPr id="242" name="Google Shape;242;p38"/>
          <p:cNvSpPr txBox="1"/>
          <p:nvPr>
            <p:ph idx="2" type="subTitle"/>
          </p:nvPr>
        </p:nvSpPr>
        <p:spPr>
          <a:xfrm>
            <a:off x="689050" y="531800"/>
            <a:ext cx="15072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43" name="Google Shape;243;p38"/>
          <p:cNvSpPr/>
          <p:nvPr>
            <p:ph idx="3" type="pic"/>
          </p:nvPr>
        </p:nvSpPr>
        <p:spPr>
          <a:xfrm>
            <a:off x="5299922" y="644675"/>
            <a:ext cx="273600" cy="273600"/>
          </a:xfrm>
          <a:prstGeom prst="rect">
            <a:avLst/>
          </a:prstGeom>
          <a:noFill/>
          <a:ln>
            <a:noFill/>
          </a:ln>
        </p:spPr>
      </p:sp>
      <p:sp>
        <p:nvSpPr>
          <p:cNvPr id="244" name="Google Shape;244;p38"/>
          <p:cNvSpPr/>
          <p:nvPr>
            <p:ph idx="4" type="pic"/>
          </p:nvPr>
        </p:nvSpPr>
        <p:spPr>
          <a:xfrm>
            <a:off x="5299922" y="1678237"/>
            <a:ext cx="273600" cy="273600"/>
          </a:xfrm>
          <a:prstGeom prst="rect">
            <a:avLst/>
          </a:prstGeom>
          <a:noFill/>
          <a:ln>
            <a:noFill/>
          </a:ln>
        </p:spPr>
      </p:sp>
      <p:sp>
        <p:nvSpPr>
          <p:cNvPr id="245" name="Google Shape;245;p38"/>
          <p:cNvSpPr txBox="1"/>
          <p:nvPr>
            <p:ph idx="5" type="body"/>
          </p:nvPr>
        </p:nvSpPr>
        <p:spPr>
          <a:xfrm>
            <a:off x="5529550" y="557100"/>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46" name="Google Shape;246;p38"/>
          <p:cNvSpPr txBox="1"/>
          <p:nvPr>
            <p:ph idx="6" type="body"/>
          </p:nvPr>
        </p:nvSpPr>
        <p:spPr>
          <a:xfrm>
            <a:off x="5529554" y="678452"/>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47" name="Google Shape;247;p38"/>
          <p:cNvSpPr txBox="1"/>
          <p:nvPr>
            <p:ph idx="7" type="body"/>
          </p:nvPr>
        </p:nvSpPr>
        <p:spPr>
          <a:xfrm>
            <a:off x="5529550" y="1636031"/>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48" name="Google Shape;248;p38"/>
          <p:cNvSpPr txBox="1"/>
          <p:nvPr>
            <p:ph idx="8" type="body"/>
          </p:nvPr>
        </p:nvSpPr>
        <p:spPr>
          <a:xfrm>
            <a:off x="5529554" y="1757384"/>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49" name="Google Shape;249;p38"/>
          <p:cNvSpPr/>
          <p:nvPr>
            <p:ph idx="9" type="pic"/>
          </p:nvPr>
        </p:nvSpPr>
        <p:spPr>
          <a:xfrm>
            <a:off x="5299922" y="2765266"/>
            <a:ext cx="273600" cy="273600"/>
          </a:xfrm>
          <a:prstGeom prst="rect">
            <a:avLst/>
          </a:prstGeom>
          <a:noFill/>
          <a:ln>
            <a:noFill/>
          </a:ln>
        </p:spPr>
      </p:sp>
      <p:sp>
        <p:nvSpPr>
          <p:cNvPr id="250" name="Google Shape;250;p38"/>
          <p:cNvSpPr txBox="1"/>
          <p:nvPr>
            <p:ph idx="13" type="body"/>
          </p:nvPr>
        </p:nvSpPr>
        <p:spPr>
          <a:xfrm>
            <a:off x="5529550" y="2723054"/>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51" name="Google Shape;251;p38"/>
          <p:cNvSpPr txBox="1"/>
          <p:nvPr>
            <p:ph idx="14" type="body"/>
          </p:nvPr>
        </p:nvSpPr>
        <p:spPr>
          <a:xfrm>
            <a:off x="5529554" y="2844406"/>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52" name="Google Shape;252;p38"/>
          <p:cNvSpPr/>
          <p:nvPr>
            <p:ph idx="15" type="pic"/>
          </p:nvPr>
        </p:nvSpPr>
        <p:spPr>
          <a:xfrm>
            <a:off x="5299922" y="3852616"/>
            <a:ext cx="273600" cy="273600"/>
          </a:xfrm>
          <a:prstGeom prst="rect">
            <a:avLst/>
          </a:prstGeom>
          <a:noFill/>
          <a:ln>
            <a:noFill/>
          </a:ln>
        </p:spPr>
      </p:sp>
      <p:sp>
        <p:nvSpPr>
          <p:cNvPr id="253" name="Google Shape;253;p38"/>
          <p:cNvSpPr txBox="1"/>
          <p:nvPr>
            <p:ph idx="16" type="body"/>
          </p:nvPr>
        </p:nvSpPr>
        <p:spPr>
          <a:xfrm>
            <a:off x="5529550" y="3810398"/>
            <a:ext cx="3091500" cy="268500"/>
          </a:xfrm>
          <a:prstGeom prst="rect">
            <a:avLst/>
          </a:prstGeom>
        </p:spPr>
        <p:txBody>
          <a:bodyPr anchorCtr="0" anchor="t" bIns="91425" lIns="91425" spcFirstLastPara="1" rIns="91425" wrap="square" tIns="91425">
            <a:no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54" name="Google Shape;254;p38"/>
          <p:cNvSpPr txBox="1"/>
          <p:nvPr>
            <p:ph idx="17" type="body"/>
          </p:nvPr>
        </p:nvSpPr>
        <p:spPr>
          <a:xfrm>
            <a:off x="5529554" y="3931751"/>
            <a:ext cx="3091500" cy="68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ExtraLight"/>
              <a:buChar char="●"/>
              <a:defRPr sz="1200">
                <a:latin typeface="Lexend ExtraLight"/>
                <a:ea typeface="Lexend ExtraLight"/>
                <a:cs typeface="Lexend ExtraLight"/>
                <a:sym typeface="Lexend ExtraLight"/>
              </a:defRPr>
            </a:lvl1pPr>
            <a:lvl2pPr indent="-304800" lvl="1" marL="914400">
              <a:spcBef>
                <a:spcPts val="0"/>
              </a:spcBef>
              <a:spcAft>
                <a:spcPts val="0"/>
              </a:spcAft>
              <a:buSzPts val="1200"/>
              <a:buFont typeface="Lexend ExtraLight"/>
              <a:buChar char="○"/>
              <a:defRPr sz="1200">
                <a:latin typeface="Lexend ExtraLight"/>
                <a:ea typeface="Lexend ExtraLight"/>
                <a:cs typeface="Lexend ExtraLight"/>
                <a:sym typeface="Lexend ExtraLight"/>
              </a:defRPr>
            </a:lvl2pPr>
            <a:lvl3pPr indent="-304800" lvl="2" marL="1371600">
              <a:spcBef>
                <a:spcPts val="0"/>
              </a:spcBef>
              <a:spcAft>
                <a:spcPts val="0"/>
              </a:spcAft>
              <a:buSzPts val="1200"/>
              <a:buFont typeface="Lexend ExtraLight"/>
              <a:buChar char="■"/>
              <a:defRPr sz="1200">
                <a:latin typeface="Lexend ExtraLight"/>
                <a:ea typeface="Lexend ExtraLight"/>
                <a:cs typeface="Lexend ExtraLight"/>
                <a:sym typeface="Lexend ExtraLight"/>
              </a:defRPr>
            </a:lvl3pPr>
            <a:lvl4pPr indent="-304800" lvl="3" marL="1828800">
              <a:spcBef>
                <a:spcPts val="0"/>
              </a:spcBef>
              <a:spcAft>
                <a:spcPts val="0"/>
              </a:spcAft>
              <a:buSzPts val="1200"/>
              <a:buFont typeface="Lexend ExtraLight"/>
              <a:buChar char="●"/>
              <a:defRPr sz="1200">
                <a:latin typeface="Lexend ExtraLight"/>
                <a:ea typeface="Lexend ExtraLight"/>
                <a:cs typeface="Lexend ExtraLight"/>
                <a:sym typeface="Lexend ExtraLight"/>
              </a:defRPr>
            </a:lvl4pPr>
            <a:lvl5pPr indent="-304800" lvl="4" marL="2286000">
              <a:spcBef>
                <a:spcPts val="0"/>
              </a:spcBef>
              <a:spcAft>
                <a:spcPts val="0"/>
              </a:spcAft>
              <a:buSzPts val="1200"/>
              <a:buFont typeface="Lexend ExtraLight"/>
              <a:buChar char="○"/>
              <a:defRPr>
                <a:latin typeface="Lexend ExtraLight"/>
                <a:ea typeface="Lexend ExtraLight"/>
                <a:cs typeface="Lexend ExtraLight"/>
                <a:sym typeface="Lexend ExtraLight"/>
              </a:defRPr>
            </a:lvl5pPr>
            <a:lvl6pPr indent="-304800" lvl="5" marL="2743200">
              <a:spcBef>
                <a:spcPts val="0"/>
              </a:spcBef>
              <a:spcAft>
                <a:spcPts val="0"/>
              </a:spcAft>
              <a:buSzPts val="1200"/>
              <a:buFont typeface="Lexend ExtraLight"/>
              <a:buChar char="■"/>
              <a:defRPr sz="1200">
                <a:latin typeface="Lexend ExtraLight"/>
                <a:ea typeface="Lexend ExtraLight"/>
                <a:cs typeface="Lexend ExtraLight"/>
                <a:sym typeface="Lexend ExtraLight"/>
              </a:defRPr>
            </a:lvl6pPr>
            <a:lvl7pPr indent="-304800" lvl="6" marL="3200400">
              <a:spcBef>
                <a:spcPts val="0"/>
              </a:spcBef>
              <a:spcAft>
                <a:spcPts val="0"/>
              </a:spcAft>
              <a:buSzPts val="1200"/>
              <a:buFont typeface="Lexend ExtraLight"/>
              <a:buChar char="●"/>
              <a:defRPr sz="1200">
                <a:latin typeface="Lexend ExtraLight"/>
                <a:ea typeface="Lexend ExtraLight"/>
                <a:cs typeface="Lexend ExtraLight"/>
                <a:sym typeface="Lexend ExtraLight"/>
              </a:defRPr>
            </a:lvl7pPr>
            <a:lvl8pPr indent="-304800" lvl="7" marL="3657600">
              <a:spcBef>
                <a:spcPts val="0"/>
              </a:spcBef>
              <a:spcAft>
                <a:spcPts val="0"/>
              </a:spcAft>
              <a:buSzPts val="1200"/>
              <a:buFont typeface="Lexend ExtraLight"/>
              <a:buChar char="○"/>
              <a:defRPr sz="1200">
                <a:latin typeface="Lexend ExtraLight"/>
                <a:ea typeface="Lexend ExtraLight"/>
                <a:cs typeface="Lexend ExtraLight"/>
                <a:sym typeface="Lexend ExtraLight"/>
              </a:defRPr>
            </a:lvl8pPr>
            <a:lvl9pPr indent="-304800" lvl="8" marL="4114800">
              <a:spcBef>
                <a:spcPts val="0"/>
              </a:spcBef>
              <a:spcAft>
                <a:spcPts val="0"/>
              </a:spcAft>
              <a:buSzPts val="1200"/>
              <a:buFont typeface="Lexend ExtraLight"/>
              <a:buChar char="■"/>
              <a:defRPr sz="1200">
                <a:latin typeface="Lexend ExtraLight"/>
                <a:ea typeface="Lexend ExtraLight"/>
                <a:cs typeface="Lexend ExtraLight"/>
                <a:sym typeface="Lexend ExtraLight"/>
              </a:defRPr>
            </a:lvl9pPr>
          </a:lstStyle>
          <a:p/>
        </p:txBody>
      </p:sp>
      <p:sp>
        <p:nvSpPr>
          <p:cNvPr id="255" name="Google Shape;255;p38"/>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ds">
  <p:cSld name="CUSTOM_11">
    <p:bg>
      <p:bgPr>
        <a:solidFill>
          <a:schemeClr val="accent3"/>
        </a:solidFill>
      </p:bgPr>
    </p:bg>
    <p:spTree>
      <p:nvGrpSpPr>
        <p:cNvPr id="256" name="Shape 256"/>
        <p:cNvGrpSpPr/>
        <p:nvPr/>
      </p:nvGrpSpPr>
      <p:grpSpPr>
        <a:xfrm>
          <a:off x="0" y="0"/>
          <a:ext cx="0" cy="0"/>
          <a:chOff x="0" y="0"/>
          <a:chExt cx="0" cy="0"/>
        </a:xfrm>
      </p:grpSpPr>
      <p:sp>
        <p:nvSpPr>
          <p:cNvPr id="257" name="Google Shape;257;p39"/>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58" name="Google Shape;258;p39"/>
          <p:cNvSpPr txBox="1"/>
          <p:nvPr>
            <p:ph type="title"/>
          </p:nvPr>
        </p:nvSpPr>
        <p:spPr>
          <a:xfrm>
            <a:off x="661574" y="424278"/>
            <a:ext cx="51513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39"/>
          <p:cNvSpPr txBox="1"/>
          <p:nvPr>
            <p:ph idx="2" type="body"/>
          </p:nvPr>
        </p:nvSpPr>
        <p:spPr>
          <a:xfrm>
            <a:off x="687900"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60" name="Google Shape;260;p39"/>
          <p:cNvSpPr txBox="1"/>
          <p:nvPr>
            <p:ph idx="3" type="body"/>
          </p:nvPr>
        </p:nvSpPr>
        <p:spPr>
          <a:xfrm>
            <a:off x="2262132"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61" name="Google Shape;261;p39"/>
          <p:cNvSpPr txBox="1"/>
          <p:nvPr>
            <p:ph idx="4" type="body"/>
          </p:nvPr>
        </p:nvSpPr>
        <p:spPr>
          <a:xfrm>
            <a:off x="3827041"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62" name="Google Shape;262;p39"/>
          <p:cNvSpPr txBox="1"/>
          <p:nvPr>
            <p:ph idx="5" type="body"/>
          </p:nvPr>
        </p:nvSpPr>
        <p:spPr>
          <a:xfrm>
            <a:off x="5397375"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63" name="Google Shape;263;p39"/>
          <p:cNvSpPr txBox="1"/>
          <p:nvPr>
            <p:ph idx="6" type="body"/>
          </p:nvPr>
        </p:nvSpPr>
        <p:spPr>
          <a:xfrm>
            <a:off x="6956568" y="1296524"/>
            <a:ext cx="1446000" cy="357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SemiBold"/>
              <a:buChar char="●"/>
              <a:defRPr sz="1200">
                <a:latin typeface="Lexend SemiBold"/>
                <a:ea typeface="Lexend SemiBold"/>
                <a:cs typeface="Lexend SemiBold"/>
                <a:sym typeface="Lexend SemiBold"/>
              </a:defRPr>
            </a:lvl1pPr>
            <a:lvl2pPr indent="-304800" lvl="1" marL="914400">
              <a:spcBef>
                <a:spcPts val="0"/>
              </a:spcBef>
              <a:spcAft>
                <a:spcPts val="0"/>
              </a:spcAft>
              <a:buSzPts val="1200"/>
              <a:buFont typeface="Lexend SemiBold"/>
              <a:buChar char="○"/>
              <a:defRPr sz="1200">
                <a:latin typeface="Lexend SemiBold"/>
                <a:ea typeface="Lexend SemiBold"/>
                <a:cs typeface="Lexend SemiBold"/>
                <a:sym typeface="Lexend SemiBold"/>
              </a:defRPr>
            </a:lvl2pPr>
            <a:lvl3pPr indent="-304800" lvl="2" marL="1371600">
              <a:spcBef>
                <a:spcPts val="0"/>
              </a:spcBef>
              <a:spcAft>
                <a:spcPts val="0"/>
              </a:spcAft>
              <a:buSzPts val="1200"/>
              <a:buFont typeface="Lexend SemiBold"/>
              <a:buChar char="■"/>
              <a:defRPr sz="1200">
                <a:latin typeface="Lexend SemiBold"/>
                <a:ea typeface="Lexend SemiBold"/>
                <a:cs typeface="Lexend SemiBold"/>
                <a:sym typeface="Lexend SemiBold"/>
              </a:defRPr>
            </a:lvl3pPr>
            <a:lvl4pPr indent="-304800" lvl="3" marL="1828800">
              <a:spcBef>
                <a:spcPts val="0"/>
              </a:spcBef>
              <a:spcAft>
                <a:spcPts val="0"/>
              </a:spcAft>
              <a:buSzPts val="1200"/>
              <a:buFont typeface="Lexend SemiBold"/>
              <a:buChar char="●"/>
              <a:defRPr sz="1200">
                <a:latin typeface="Lexend SemiBold"/>
                <a:ea typeface="Lexend SemiBold"/>
                <a:cs typeface="Lexend SemiBold"/>
                <a:sym typeface="Lexend SemiBold"/>
              </a:defRPr>
            </a:lvl4pPr>
            <a:lvl5pPr indent="-304800" lvl="4" marL="2286000">
              <a:spcBef>
                <a:spcPts val="0"/>
              </a:spcBef>
              <a:spcAft>
                <a:spcPts val="0"/>
              </a:spcAft>
              <a:buSzPts val="1200"/>
              <a:buFont typeface="Lexend SemiBold"/>
              <a:buChar char="○"/>
              <a:defRPr>
                <a:latin typeface="Lexend SemiBold"/>
                <a:ea typeface="Lexend SemiBold"/>
                <a:cs typeface="Lexend SemiBold"/>
                <a:sym typeface="Lexend SemiBold"/>
              </a:defRPr>
            </a:lvl5pPr>
            <a:lvl6pPr indent="-304800" lvl="5" marL="2743200">
              <a:spcBef>
                <a:spcPts val="0"/>
              </a:spcBef>
              <a:spcAft>
                <a:spcPts val="0"/>
              </a:spcAft>
              <a:buSzPts val="1200"/>
              <a:buFont typeface="Lexend SemiBold"/>
              <a:buChar char="■"/>
              <a:defRPr sz="1200">
                <a:latin typeface="Lexend SemiBold"/>
                <a:ea typeface="Lexend SemiBold"/>
                <a:cs typeface="Lexend SemiBold"/>
                <a:sym typeface="Lexend SemiBold"/>
              </a:defRPr>
            </a:lvl6pPr>
            <a:lvl7pPr indent="-304800" lvl="6" marL="3200400">
              <a:spcBef>
                <a:spcPts val="0"/>
              </a:spcBef>
              <a:spcAft>
                <a:spcPts val="0"/>
              </a:spcAft>
              <a:buSzPts val="1200"/>
              <a:buFont typeface="Lexend SemiBold"/>
              <a:buChar char="●"/>
              <a:defRPr sz="1200">
                <a:latin typeface="Lexend SemiBold"/>
                <a:ea typeface="Lexend SemiBold"/>
                <a:cs typeface="Lexend SemiBold"/>
                <a:sym typeface="Lexend SemiBold"/>
              </a:defRPr>
            </a:lvl7pPr>
            <a:lvl8pPr indent="-304800" lvl="7" marL="3657600">
              <a:spcBef>
                <a:spcPts val="0"/>
              </a:spcBef>
              <a:spcAft>
                <a:spcPts val="0"/>
              </a:spcAft>
              <a:buSzPts val="1200"/>
              <a:buFont typeface="Lexend SemiBold"/>
              <a:buChar char="○"/>
              <a:defRPr sz="1200">
                <a:latin typeface="Lexend SemiBold"/>
                <a:ea typeface="Lexend SemiBold"/>
                <a:cs typeface="Lexend SemiBold"/>
                <a:sym typeface="Lexend SemiBold"/>
              </a:defRPr>
            </a:lvl8pPr>
            <a:lvl9pPr indent="-304800" lvl="8" marL="4114800">
              <a:spcBef>
                <a:spcPts val="0"/>
              </a:spcBef>
              <a:spcAft>
                <a:spcPts val="0"/>
              </a:spcAft>
              <a:buSzPts val="1200"/>
              <a:buFont typeface="Lexend SemiBold"/>
              <a:buChar char="■"/>
              <a:defRPr sz="1200">
                <a:latin typeface="Lexend SemiBold"/>
                <a:ea typeface="Lexend SemiBold"/>
                <a:cs typeface="Lexend SemiBold"/>
                <a:sym typeface="Lexend SemiBold"/>
              </a:defRPr>
            </a:lvl9pPr>
          </a:lstStyle>
          <a:p/>
        </p:txBody>
      </p:sp>
      <p:sp>
        <p:nvSpPr>
          <p:cNvPr id="264" name="Google Shape;264;p39"/>
          <p:cNvSpPr/>
          <p:nvPr>
            <p:ph idx="7" type="pic"/>
          </p:nvPr>
        </p:nvSpPr>
        <p:spPr>
          <a:xfrm>
            <a:off x="727950" y="1764075"/>
            <a:ext cx="304500" cy="304500"/>
          </a:xfrm>
          <a:prstGeom prst="rect">
            <a:avLst/>
          </a:prstGeom>
          <a:noFill/>
          <a:ln>
            <a:noFill/>
          </a:ln>
        </p:spPr>
      </p:sp>
      <p:sp>
        <p:nvSpPr>
          <p:cNvPr id="265" name="Google Shape;265;p39"/>
          <p:cNvSpPr/>
          <p:nvPr>
            <p:ph idx="8" type="pic"/>
          </p:nvPr>
        </p:nvSpPr>
        <p:spPr>
          <a:xfrm>
            <a:off x="727950" y="2320438"/>
            <a:ext cx="304500" cy="304500"/>
          </a:xfrm>
          <a:prstGeom prst="rect">
            <a:avLst/>
          </a:prstGeom>
          <a:noFill/>
          <a:ln>
            <a:noFill/>
          </a:ln>
        </p:spPr>
      </p:sp>
      <p:sp>
        <p:nvSpPr>
          <p:cNvPr id="266" name="Google Shape;266;p39"/>
          <p:cNvSpPr/>
          <p:nvPr>
            <p:ph idx="9" type="pic"/>
          </p:nvPr>
        </p:nvSpPr>
        <p:spPr>
          <a:xfrm>
            <a:off x="727950" y="2860788"/>
            <a:ext cx="304500" cy="304500"/>
          </a:xfrm>
          <a:prstGeom prst="rect">
            <a:avLst/>
          </a:prstGeom>
          <a:noFill/>
          <a:ln>
            <a:noFill/>
          </a:ln>
        </p:spPr>
      </p:sp>
      <p:sp>
        <p:nvSpPr>
          <p:cNvPr id="267" name="Google Shape;267;p39"/>
          <p:cNvSpPr/>
          <p:nvPr>
            <p:ph idx="13" type="pic"/>
          </p:nvPr>
        </p:nvSpPr>
        <p:spPr>
          <a:xfrm>
            <a:off x="727950" y="3401138"/>
            <a:ext cx="304500" cy="304500"/>
          </a:xfrm>
          <a:prstGeom prst="rect">
            <a:avLst/>
          </a:prstGeom>
          <a:noFill/>
          <a:ln>
            <a:noFill/>
          </a:ln>
        </p:spPr>
      </p:sp>
      <p:sp>
        <p:nvSpPr>
          <p:cNvPr id="268" name="Google Shape;268;p39"/>
          <p:cNvSpPr/>
          <p:nvPr>
            <p:ph idx="14" type="pic"/>
          </p:nvPr>
        </p:nvSpPr>
        <p:spPr>
          <a:xfrm>
            <a:off x="2296475" y="1764075"/>
            <a:ext cx="304500" cy="304500"/>
          </a:xfrm>
          <a:prstGeom prst="rect">
            <a:avLst/>
          </a:prstGeom>
          <a:noFill/>
          <a:ln>
            <a:noFill/>
          </a:ln>
        </p:spPr>
      </p:sp>
      <p:sp>
        <p:nvSpPr>
          <p:cNvPr id="269" name="Google Shape;269;p39"/>
          <p:cNvSpPr/>
          <p:nvPr>
            <p:ph idx="15" type="pic"/>
          </p:nvPr>
        </p:nvSpPr>
        <p:spPr>
          <a:xfrm>
            <a:off x="3865000" y="1764075"/>
            <a:ext cx="304500" cy="304500"/>
          </a:xfrm>
          <a:prstGeom prst="rect">
            <a:avLst/>
          </a:prstGeom>
          <a:noFill/>
          <a:ln>
            <a:noFill/>
          </a:ln>
        </p:spPr>
      </p:sp>
      <p:sp>
        <p:nvSpPr>
          <p:cNvPr id="270" name="Google Shape;270;p39"/>
          <p:cNvSpPr/>
          <p:nvPr>
            <p:ph idx="16" type="pic"/>
          </p:nvPr>
        </p:nvSpPr>
        <p:spPr>
          <a:xfrm>
            <a:off x="5433525" y="1764075"/>
            <a:ext cx="304500" cy="304500"/>
          </a:xfrm>
          <a:prstGeom prst="rect">
            <a:avLst/>
          </a:prstGeom>
          <a:noFill/>
          <a:ln>
            <a:noFill/>
          </a:ln>
        </p:spPr>
      </p:sp>
      <p:sp>
        <p:nvSpPr>
          <p:cNvPr id="271" name="Google Shape;271;p39"/>
          <p:cNvSpPr/>
          <p:nvPr>
            <p:ph idx="17" type="pic"/>
          </p:nvPr>
        </p:nvSpPr>
        <p:spPr>
          <a:xfrm>
            <a:off x="7002050" y="1764075"/>
            <a:ext cx="304500" cy="304500"/>
          </a:xfrm>
          <a:prstGeom prst="rect">
            <a:avLst/>
          </a:prstGeom>
          <a:noFill/>
          <a:ln>
            <a:noFill/>
          </a:ln>
        </p:spPr>
      </p:sp>
      <p:sp>
        <p:nvSpPr>
          <p:cNvPr id="272" name="Google Shape;272;p39"/>
          <p:cNvSpPr/>
          <p:nvPr>
            <p:ph idx="18" type="pic"/>
          </p:nvPr>
        </p:nvSpPr>
        <p:spPr>
          <a:xfrm>
            <a:off x="2296475" y="2320438"/>
            <a:ext cx="304500" cy="304500"/>
          </a:xfrm>
          <a:prstGeom prst="rect">
            <a:avLst/>
          </a:prstGeom>
          <a:noFill/>
          <a:ln>
            <a:noFill/>
          </a:ln>
        </p:spPr>
      </p:sp>
      <p:sp>
        <p:nvSpPr>
          <p:cNvPr id="273" name="Google Shape;273;p39"/>
          <p:cNvSpPr/>
          <p:nvPr>
            <p:ph idx="19" type="pic"/>
          </p:nvPr>
        </p:nvSpPr>
        <p:spPr>
          <a:xfrm>
            <a:off x="2296475" y="2860788"/>
            <a:ext cx="304500" cy="304500"/>
          </a:xfrm>
          <a:prstGeom prst="rect">
            <a:avLst/>
          </a:prstGeom>
          <a:noFill/>
          <a:ln>
            <a:noFill/>
          </a:ln>
        </p:spPr>
      </p:sp>
      <p:sp>
        <p:nvSpPr>
          <p:cNvPr id="274" name="Google Shape;274;p39"/>
          <p:cNvSpPr/>
          <p:nvPr>
            <p:ph idx="20" type="pic"/>
          </p:nvPr>
        </p:nvSpPr>
        <p:spPr>
          <a:xfrm>
            <a:off x="2296475" y="3401138"/>
            <a:ext cx="304500" cy="304500"/>
          </a:xfrm>
          <a:prstGeom prst="rect">
            <a:avLst/>
          </a:prstGeom>
          <a:noFill/>
          <a:ln>
            <a:noFill/>
          </a:ln>
        </p:spPr>
      </p:sp>
      <p:sp>
        <p:nvSpPr>
          <p:cNvPr id="275" name="Google Shape;275;p39"/>
          <p:cNvSpPr/>
          <p:nvPr>
            <p:ph idx="21" type="pic"/>
          </p:nvPr>
        </p:nvSpPr>
        <p:spPr>
          <a:xfrm>
            <a:off x="3865000" y="2320438"/>
            <a:ext cx="304500" cy="304500"/>
          </a:xfrm>
          <a:prstGeom prst="rect">
            <a:avLst/>
          </a:prstGeom>
          <a:noFill/>
          <a:ln>
            <a:noFill/>
          </a:ln>
        </p:spPr>
      </p:sp>
      <p:sp>
        <p:nvSpPr>
          <p:cNvPr id="276" name="Google Shape;276;p39"/>
          <p:cNvSpPr/>
          <p:nvPr>
            <p:ph idx="22" type="pic"/>
          </p:nvPr>
        </p:nvSpPr>
        <p:spPr>
          <a:xfrm>
            <a:off x="3865000" y="2860788"/>
            <a:ext cx="304500" cy="304500"/>
          </a:xfrm>
          <a:prstGeom prst="rect">
            <a:avLst/>
          </a:prstGeom>
          <a:noFill/>
          <a:ln>
            <a:noFill/>
          </a:ln>
        </p:spPr>
      </p:sp>
      <p:sp>
        <p:nvSpPr>
          <p:cNvPr id="277" name="Google Shape;277;p39"/>
          <p:cNvSpPr/>
          <p:nvPr>
            <p:ph idx="23" type="pic"/>
          </p:nvPr>
        </p:nvSpPr>
        <p:spPr>
          <a:xfrm>
            <a:off x="3865000" y="3401138"/>
            <a:ext cx="304500" cy="304500"/>
          </a:xfrm>
          <a:prstGeom prst="rect">
            <a:avLst/>
          </a:prstGeom>
          <a:noFill/>
          <a:ln>
            <a:noFill/>
          </a:ln>
        </p:spPr>
      </p:sp>
      <p:sp>
        <p:nvSpPr>
          <p:cNvPr id="278" name="Google Shape;278;p39"/>
          <p:cNvSpPr/>
          <p:nvPr>
            <p:ph idx="24" type="pic"/>
          </p:nvPr>
        </p:nvSpPr>
        <p:spPr>
          <a:xfrm>
            <a:off x="5433525" y="2320438"/>
            <a:ext cx="304500" cy="304500"/>
          </a:xfrm>
          <a:prstGeom prst="rect">
            <a:avLst/>
          </a:prstGeom>
          <a:noFill/>
          <a:ln>
            <a:noFill/>
          </a:ln>
        </p:spPr>
      </p:sp>
      <p:sp>
        <p:nvSpPr>
          <p:cNvPr id="279" name="Google Shape;279;p39"/>
          <p:cNvSpPr/>
          <p:nvPr>
            <p:ph idx="25" type="pic"/>
          </p:nvPr>
        </p:nvSpPr>
        <p:spPr>
          <a:xfrm>
            <a:off x="5433525" y="2860788"/>
            <a:ext cx="304500" cy="304500"/>
          </a:xfrm>
          <a:prstGeom prst="rect">
            <a:avLst/>
          </a:prstGeom>
          <a:noFill/>
          <a:ln>
            <a:noFill/>
          </a:ln>
        </p:spPr>
      </p:sp>
      <p:sp>
        <p:nvSpPr>
          <p:cNvPr id="280" name="Google Shape;280;p39"/>
          <p:cNvSpPr/>
          <p:nvPr>
            <p:ph idx="26" type="pic"/>
          </p:nvPr>
        </p:nvSpPr>
        <p:spPr>
          <a:xfrm>
            <a:off x="5433525" y="3401138"/>
            <a:ext cx="304500" cy="304500"/>
          </a:xfrm>
          <a:prstGeom prst="rect">
            <a:avLst/>
          </a:prstGeom>
          <a:noFill/>
          <a:ln>
            <a:noFill/>
          </a:ln>
        </p:spPr>
      </p:sp>
      <p:sp>
        <p:nvSpPr>
          <p:cNvPr id="281" name="Google Shape;281;p39"/>
          <p:cNvSpPr/>
          <p:nvPr>
            <p:ph idx="27" type="pic"/>
          </p:nvPr>
        </p:nvSpPr>
        <p:spPr>
          <a:xfrm>
            <a:off x="7002050" y="2320438"/>
            <a:ext cx="304500" cy="304500"/>
          </a:xfrm>
          <a:prstGeom prst="rect">
            <a:avLst/>
          </a:prstGeom>
          <a:noFill/>
          <a:ln>
            <a:noFill/>
          </a:ln>
        </p:spPr>
      </p:sp>
      <p:sp>
        <p:nvSpPr>
          <p:cNvPr id="282" name="Google Shape;282;p39"/>
          <p:cNvSpPr/>
          <p:nvPr>
            <p:ph idx="28" type="pic"/>
          </p:nvPr>
        </p:nvSpPr>
        <p:spPr>
          <a:xfrm>
            <a:off x="7002050" y="2860788"/>
            <a:ext cx="304500" cy="304500"/>
          </a:xfrm>
          <a:prstGeom prst="rect">
            <a:avLst/>
          </a:prstGeom>
          <a:noFill/>
          <a:ln>
            <a:noFill/>
          </a:ln>
        </p:spPr>
      </p:sp>
      <p:sp>
        <p:nvSpPr>
          <p:cNvPr id="283" name="Google Shape;283;p39"/>
          <p:cNvSpPr/>
          <p:nvPr>
            <p:ph idx="29" type="pic"/>
          </p:nvPr>
        </p:nvSpPr>
        <p:spPr>
          <a:xfrm>
            <a:off x="7002050" y="3401138"/>
            <a:ext cx="304500" cy="304500"/>
          </a:xfrm>
          <a:prstGeom prst="rect">
            <a:avLst/>
          </a:prstGeom>
          <a:noFill/>
          <a:ln>
            <a:noFill/>
          </a:ln>
        </p:spPr>
      </p:sp>
      <p:sp>
        <p:nvSpPr>
          <p:cNvPr id="284" name="Google Shape;284;p39"/>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Load Time Optimization">
  <p:cSld name="CUSTOM_13">
    <p:spTree>
      <p:nvGrpSpPr>
        <p:cNvPr id="285" name="Shape 285"/>
        <p:cNvGrpSpPr/>
        <p:nvPr/>
      </p:nvGrpSpPr>
      <p:grpSpPr>
        <a:xfrm>
          <a:off x="0" y="0"/>
          <a:ext cx="0" cy="0"/>
          <a:chOff x="0" y="0"/>
          <a:chExt cx="0" cy="0"/>
        </a:xfrm>
      </p:grpSpPr>
      <p:sp>
        <p:nvSpPr>
          <p:cNvPr id="286" name="Google Shape;286;p40"/>
          <p:cNvSpPr/>
          <p:nvPr>
            <p:ph idx="2" type="pic"/>
          </p:nvPr>
        </p:nvSpPr>
        <p:spPr>
          <a:xfrm>
            <a:off x="791050" y="1977650"/>
            <a:ext cx="1307100" cy="1956600"/>
          </a:xfrm>
          <a:prstGeom prst="rect">
            <a:avLst/>
          </a:prstGeom>
          <a:noFill/>
          <a:ln>
            <a:noFill/>
          </a:ln>
        </p:spPr>
      </p:sp>
      <p:sp>
        <p:nvSpPr>
          <p:cNvPr id="287" name="Google Shape;287;p40"/>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88" name="Google Shape;288;p40"/>
          <p:cNvSpPr txBox="1"/>
          <p:nvPr>
            <p:ph type="title"/>
          </p:nvPr>
        </p:nvSpPr>
        <p:spPr>
          <a:xfrm>
            <a:off x="661576" y="424275"/>
            <a:ext cx="78909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9" name="Google Shape;289;p40"/>
          <p:cNvSpPr txBox="1"/>
          <p:nvPr>
            <p:ph idx="3" type="body"/>
          </p:nvPr>
        </p:nvSpPr>
        <p:spPr>
          <a:xfrm>
            <a:off x="1890825" y="3120325"/>
            <a:ext cx="1186200" cy="2034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SzPts val="800"/>
              <a:buFont typeface="Lexend SemiBold"/>
              <a:buChar char="●"/>
              <a:defRPr sz="800">
                <a:latin typeface="Lexend SemiBold"/>
                <a:ea typeface="Lexend SemiBold"/>
                <a:cs typeface="Lexend SemiBold"/>
                <a:sym typeface="Lexend SemiBold"/>
              </a:defRPr>
            </a:lvl1pPr>
            <a:lvl2pPr indent="-279400" lvl="1" marL="914400">
              <a:spcBef>
                <a:spcPts val="0"/>
              </a:spcBef>
              <a:spcAft>
                <a:spcPts val="0"/>
              </a:spcAft>
              <a:buSzPts val="800"/>
              <a:buFont typeface="Lexend SemiBold"/>
              <a:buChar char="○"/>
              <a:defRPr sz="800">
                <a:latin typeface="Lexend SemiBold"/>
                <a:ea typeface="Lexend SemiBold"/>
                <a:cs typeface="Lexend SemiBold"/>
                <a:sym typeface="Lexend SemiBold"/>
              </a:defRPr>
            </a:lvl2pPr>
            <a:lvl3pPr indent="-279400" lvl="2" marL="1371600">
              <a:spcBef>
                <a:spcPts val="0"/>
              </a:spcBef>
              <a:spcAft>
                <a:spcPts val="0"/>
              </a:spcAft>
              <a:buSzPts val="800"/>
              <a:buFont typeface="Lexend SemiBold"/>
              <a:buChar char="■"/>
              <a:defRPr sz="800">
                <a:latin typeface="Lexend SemiBold"/>
                <a:ea typeface="Lexend SemiBold"/>
                <a:cs typeface="Lexend SemiBold"/>
                <a:sym typeface="Lexend SemiBold"/>
              </a:defRPr>
            </a:lvl3pPr>
            <a:lvl4pPr indent="-279400" lvl="3" marL="1828800">
              <a:spcBef>
                <a:spcPts val="0"/>
              </a:spcBef>
              <a:spcAft>
                <a:spcPts val="0"/>
              </a:spcAft>
              <a:buSzPts val="800"/>
              <a:buFont typeface="Lexend SemiBold"/>
              <a:buChar char="●"/>
              <a:defRPr sz="800">
                <a:latin typeface="Lexend SemiBold"/>
                <a:ea typeface="Lexend SemiBold"/>
                <a:cs typeface="Lexend SemiBold"/>
                <a:sym typeface="Lexend SemiBold"/>
              </a:defRPr>
            </a:lvl4pPr>
            <a:lvl5pPr indent="-279400" lvl="4" marL="2286000">
              <a:spcBef>
                <a:spcPts val="0"/>
              </a:spcBef>
              <a:spcAft>
                <a:spcPts val="0"/>
              </a:spcAft>
              <a:buSzPts val="800"/>
              <a:buFont typeface="Lexend SemiBold"/>
              <a:buChar char="○"/>
              <a:defRPr sz="800">
                <a:latin typeface="Lexend SemiBold"/>
                <a:ea typeface="Lexend SemiBold"/>
                <a:cs typeface="Lexend SemiBold"/>
                <a:sym typeface="Lexend SemiBold"/>
              </a:defRPr>
            </a:lvl5pPr>
            <a:lvl6pPr indent="-279400" lvl="5" marL="2743200">
              <a:spcBef>
                <a:spcPts val="0"/>
              </a:spcBef>
              <a:spcAft>
                <a:spcPts val="0"/>
              </a:spcAft>
              <a:buSzPts val="800"/>
              <a:buFont typeface="Lexend SemiBold"/>
              <a:buChar char="■"/>
              <a:defRPr sz="800">
                <a:latin typeface="Lexend SemiBold"/>
                <a:ea typeface="Lexend SemiBold"/>
                <a:cs typeface="Lexend SemiBold"/>
                <a:sym typeface="Lexend SemiBold"/>
              </a:defRPr>
            </a:lvl6pPr>
            <a:lvl7pPr indent="-279400" lvl="6" marL="3200400">
              <a:spcBef>
                <a:spcPts val="0"/>
              </a:spcBef>
              <a:spcAft>
                <a:spcPts val="0"/>
              </a:spcAft>
              <a:buSzPts val="800"/>
              <a:buFont typeface="Lexend SemiBold"/>
              <a:buChar char="●"/>
              <a:defRPr sz="800">
                <a:latin typeface="Lexend SemiBold"/>
                <a:ea typeface="Lexend SemiBold"/>
                <a:cs typeface="Lexend SemiBold"/>
                <a:sym typeface="Lexend SemiBold"/>
              </a:defRPr>
            </a:lvl7pPr>
            <a:lvl8pPr indent="-279400" lvl="7" marL="3657600">
              <a:spcBef>
                <a:spcPts val="0"/>
              </a:spcBef>
              <a:spcAft>
                <a:spcPts val="0"/>
              </a:spcAft>
              <a:buSzPts val="800"/>
              <a:buFont typeface="Lexend SemiBold"/>
              <a:buChar char="○"/>
              <a:defRPr sz="800">
                <a:latin typeface="Lexend SemiBold"/>
                <a:ea typeface="Lexend SemiBold"/>
                <a:cs typeface="Lexend SemiBold"/>
                <a:sym typeface="Lexend SemiBold"/>
              </a:defRPr>
            </a:lvl8pPr>
            <a:lvl9pPr indent="-279400" lvl="8" marL="4114800">
              <a:spcBef>
                <a:spcPts val="0"/>
              </a:spcBef>
              <a:spcAft>
                <a:spcPts val="0"/>
              </a:spcAft>
              <a:buSzPts val="800"/>
              <a:buFont typeface="Lexend SemiBold"/>
              <a:buChar char="■"/>
              <a:defRPr sz="800">
                <a:latin typeface="Lexend SemiBold"/>
                <a:ea typeface="Lexend SemiBold"/>
                <a:cs typeface="Lexend SemiBold"/>
                <a:sym typeface="Lexend SemiBold"/>
              </a:defRPr>
            </a:lvl9pPr>
          </a:lstStyle>
          <a:p/>
        </p:txBody>
      </p:sp>
      <p:sp>
        <p:nvSpPr>
          <p:cNvPr id="290" name="Google Shape;290;p40"/>
          <p:cNvSpPr txBox="1"/>
          <p:nvPr>
            <p:ph idx="4" type="body"/>
          </p:nvPr>
        </p:nvSpPr>
        <p:spPr>
          <a:xfrm>
            <a:off x="1890825" y="3446750"/>
            <a:ext cx="1186200" cy="8235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SzPts val="800"/>
              <a:buFont typeface="Lexend ExtraLight"/>
              <a:buChar char="●"/>
              <a:defRPr sz="800">
                <a:latin typeface="Lexend ExtraLight"/>
                <a:ea typeface="Lexend ExtraLight"/>
                <a:cs typeface="Lexend ExtraLight"/>
                <a:sym typeface="Lexend ExtraLight"/>
              </a:defRPr>
            </a:lvl1pPr>
            <a:lvl2pPr indent="-279400" lvl="1" marL="914400">
              <a:spcBef>
                <a:spcPts val="0"/>
              </a:spcBef>
              <a:spcAft>
                <a:spcPts val="0"/>
              </a:spcAft>
              <a:buSzPts val="800"/>
              <a:buFont typeface="Lexend ExtraLight"/>
              <a:buChar char="○"/>
              <a:defRPr sz="800">
                <a:latin typeface="Lexend ExtraLight"/>
                <a:ea typeface="Lexend ExtraLight"/>
                <a:cs typeface="Lexend ExtraLight"/>
                <a:sym typeface="Lexend ExtraLight"/>
              </a:defRPr>
            </a:lvl2pPr>
            <a:lvl3pPr indent="-279400" lvl="2" marL="1371600">
              <a:spcBef>
                <a:spcPts val="0"/>
              </a:spcBef>
              <a:spcAft>
                <a:spcPts val="0"/>
              </a:spcAft>
              <a:buSzPts val="800"/>
              <a:buFont typeface="Lexend ExtraLight"/>
              <a:buChar char="■"/>
              <a:defRPr sz="800">
                <a:latin typeface="Lexend ExtraLight"/>
                <a:ea typeface="Lexend ExtraLight"/>
                <a:cs typeface="Lexend ExtraLight"/>
                <a:sym typeface="Lexend ExtraLight"/>
              </a:defRPr>
            </a:lvl3pPr>
            <a:lvl4pPr indent="-279400" lvl="3" marL="1828800">
              <a:spcBef>
                <a:spcPts val="0"/>
              </a:spcBef>
              <a:spcAft>
                <a:spcPts val="0"/>
              </a:spcAft>
              <a:buSzPts val="800"/>
              <a:buFont typeface="Lexend ExtraLight"/>
              <a:buChar char="●"/>
              <a:defRPr sz="800">
                <a:latin typeface="Lexend ExtraLight"/>
                <a:ea typeface="Lexend ExtraLight"/>
                <a:cs typeface="Lexend ExtraLight"/>
                <a:sym typeface="Lexend ExtraLight"/>
              </a:defRPr>
            </a:lvl4pPr>
            <a:lvl5pPr indent="-279400" lvl="4" marL="2286000">
              <a:spcBef>
                <a:spcPts val="0"/>
              </a:spcBef>
              <a:spcAft>
                <a:spcPts val="0"/>
              </a:spcAft>
              <a:buSzPts val="800"/>
              <a:buFont typeface="Lexend ExtraLight"/>
              <a:buChar char="○"/>
              <a:defRPr sz="800">
                <a:latin typeface="Lexend ExtraLight"/>
                <a:ea typeface="Lexend ExtraLight"/>
                <a:cs typeface="Lexend ExtraLight"/>
                <a:sym typeface="Lexend ExtraLight"/>
              </a:defRPr>
            </a:lvl5pPr>
            <a:lvl6pPr indent="-279400" lvl="5" marL="2743200">
              <a:spcBef>
                <a:spcPts val="0"/>
              </a:spcBef>
              <a:spcAft>
                <a:spcPts val="0"/>
              </a:spcAft>
              <a:buSzPts val="800"/>
              <a:buFont typeface="Lexend ExtraLight"/>
              <a:buChar char="■"/>
              <a:defRPr sz="800">
                <a:latin typeface="Lexend ExtraLight"/>
                <a:ea typeface="Lexend ExtraLight"/>
                <a:cs typeface="Lexend ExtraLight"/>
                <a:sym typeface="Lexend ExtraLight"/>
              </a:defRPr>
            </a:lvl6pPr>
            <a:lvl7pPr indent="-279400" lvl="6" marL="3200400">
              <a:spcBef>
                <a:spcPts val="0"/>
              </a:spcBef>
              <a:spcAft>
                <a:spcPts val="0"/>
              </a:spcAft>
              <a:buSzPts val="800"/>
              <a:buFont typeface="Lexend ExtraLight"/>
              <a:buChar char="●"/>
              <a:defRPr sz="800">
                <a:latin typeface="Lexend ExtraLight"/>
                <a:ea typeface="Lexend ExtraLight"/>
                <a:cs typeface="Lexend ExtraLight"/>
                <a:sym typeface="Lexend ExtraLight"/>
              </a:defRPr>
            </a:lvl7pPr>
            <a:lvl8pPr indent="-279400" lvl="7" marL="3657600">
              <a:spcBef>
                <a:spcPts val="0"/>
              </a:spcBef>
              <a:spcAft>
                <a:spcPts val="0"/>
              </a:spcAft>
              <a:buSzPts val="800"/>
              <a:buFont typeface="Lexend ExtraLight"/>
              <a:buChar char="○"/>
              <a:defRPr sz="800">
                <a:latin typeface="Lexend ExtraLight"/>
                <a:ea typeface="Lexend ExtraLight"/>
                <a:cs typeface="Lexend ExtraLight"/>
                <a:sym typeface="Lexend ExtraLight"/>
              </a:defRPr>
            </a:lvl8pPr>
            <a:lvl9pPr indent="-279400" lvl="8" marL="4114800">
              <a:spcBef>
                <a:spcPts val="0"/>
              </a:spcBef>
              <a:spcAft>
                <a:spcPts val="0"/>
              </a:spcAft>
              <a:buSzPts val="800"/>
              <a:buFont typeface="Lexend ExtraLight"/>
              <a:buChar char="■"/>
              <a:defRPr sz="800">
                <a:latin typeface="Lexend ExtraLight"/>
                <a:ea typeface="Lexend ExtraLight"/>
                <a:cs typeface="Lexend ExtraLight"/>
                <a:sym typeface="Lexend ExtraLight"/>
              </a:defRPr>
            </a:lvl9pPr>
          </a:lstStyle>
          <a:p/>
        </p:txBody>
      </p:sp>
      <p:sp>
        <p:nvSpPr>
          <p:cNvPr id="291" name="Google Shape;291;p40"/>
          <p:cNvSpPr/>
          <p:nvPr>
            <p:ph idx="5" type="pic"/>
          </p:nvPr>
        </p:nvSpPr>
        <p:spPr>
          <a:xfrm>
            <a:off x="1890828" y="2891499"/>
            <a:ext cx="277800" cy="277800"/>
          </a:xfrm>
          <a:prstGeom prst="rect">
            <a:avLst/>
          </a:prstGeom>
          <a:noFill/>
          <a:ln>
            <a:noFill/>
          </a:ln>
        </p:spPr>
      </p:sp>
      <p:sp>
        <p:nvSpPr>
          <p:cNvPr id="292" name="Google Shape;292;p40"/>
          <p:cNvSpPr txBox="1"/>
          <p:nvPr>
            <p:ph idx="6" type="subTitle"/>
          </p:nvPr>
        </p:nvSpPr>
        <p:spPr>
          <a:xfrm>
            <a:off x="5908675"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293" name="Google Shape;293;p40"/>
          <p:cNvSpPr txBox="1"/>
          <p:nvPr>
            <p:ph idx="7" type="body"/>
          </p:nvPr>
        </p:nvSpPr>
        <p:spPr>
          <a:xfrm>
            <a:off x="5901025" y="2091050"/>
            <a:ext cx="27621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294" name="Google Shape;294;p40"/>
          <p:cNvSpPr txBox="1"/>
          <p:nvPr>
            <p:ph idx="8" type="body"/>
          </p:nvPr>
        </p:nvSpPr>
        <p:spPr>
          <a:xfrm>
            <a:off x="5908675" y="3140275"/>
            <a:ext cx="27123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295" name="Google Shape;295;p40"/>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Collaboration">
  <p:cSld name="CUSTOM_13_1">
    <p:spTree>
      <p:nvGrpSpPr>
        <p:cNvPr id="296" name="Shape 296"/>
        <p:cNvGrpSpPr/>
        <p:nvPr/>
      </p:nvGrpSpPr>
      <p:grpSpPr>
        <a:xfrm>
          <a:off x="0" y="0"/>
          <a:ext cx="0" cy="0"/>
          <a:chOff x="0" y="0"/>
          <a:chExt cx="0" cy="0"/>
        </a:xfrm>
      </p:grpSpPr>
      <p:sp>
        <p:nvSpPr>
          <p:cNvPr id="297" name="Google Shape;297;p41"/>
          <p:cNvSpPr/>
          <p:nvPr>
            <p:ph idx="2" type="pic"/>
          </p:nvPr>
        </p:nvSpPr>
        <p:spPr>
          <a:xfrm>
            <a:off x="2876100" y="1977650"/>
            <a:ext cx="1307100" cy="1956600"/>
          </a:xfrm>
          <a:prstGeom prst="rect">
            <a:avLst/>
          </a:prstGeom>
          <a:noFill/>
          <a:ln>
            <a:noFill/>
          </a:ln>
        </p:spPr>
      </p:sp>
      <p:sp>
        <p:nvSpPr>
          <p:cNvPr id="298" name="Google Shape;298;p41"/>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299" name="Google Shape;299;p41"/>
          <p:cNvSpPr txBox="1"/>
          <p:nvPr>
            <p:ph type="title"/>
          </p:nvPr>
        </p:nvSpPr>
        <p:spPr>
          <a:xfrm>
            <a:off x="661575" y="424275"/>
            <a:ext cx="77406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41"/>
          <p:cNvSpPr/>
          <p:nvPr>
            <p:ph idx="3" type="pic"/>
          </p:nvPr>
        </p:nvSpPr>
        <p:spPr>
          <a:xfrm>
            <a:off x="1890828" y="2891499"/>
            <a:ext cx="277800" cy="277800"/>
          </a:xfrm>
          <a:prstGeom prst="rect">
            <a:avLst/>
          </a:prstGeom>
          <a:noFill/>
          <a:ln>
            <a:noFill/>
          </a:ln>
        </p:spPr>
      </p:sp>
      <p:sp>
        <p:nvSpPr>
          <p:cNvPr id="301" name="Google Shape;301;p41"/>
          <p:cNvSpPr txBox="1"/>
          <p:nvPr>
            <p:ph idx="4" type="subTitle"/>
          </p:nvPr>
        </p:nvSpPr>
        <p:spPr>
          <a:xfrm>
            <a:off x="5908675"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302" name="Google Shape;302;p41"/>
          <p:cNvSpPr txBox="1"/>
          <p:nvPr>
            <p:ph idx="5" type="body"/>
          </p:nvPr>
        </p:nvSpPr>
        <p:spPr>
          <a:xfrm>
            <a:off x="5901025" y="2091050"/>
            <a:ext cx="24588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03" name="Google Shape;303;p41"/>
          <p:cNvSpPr txBox="1"/>
          <p:nvPr>
            <p:ph idx="6" type="body"/>
          </p:nvPr>
        </p:nvSpPr>
        <p:spPr>
          <a:xfrm>
            <a:off x="5908675" y="3140275"/>
            <a:ext cx="24507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04" name="Google Shape;304;p41"/>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HitGub Integration">
  <p:cSld name="CUSTOM_13_1_1">
    <p:spTree>
      <p:nvGrpSpPr>
        <p:cNvPr id="305" name="Shape 305"/>
        <p:cNvGrpSpPr/>
        <p:nvPr/>
      </p:nvGrpSpPr>
      <p:grpSpPr>
        <a:xfrm>
          <a:off x="0" y="0"/>
          <a:ext cx="0" cy="0"/>
          <a:chOff x="0" y="0"/>
          <a:chExt cx="0" cy="0"/>
        </a:xfrm>
      </p:grpSpPr>
      <p:sp>
        <p:nvSpPr>
          <p:cNvPr id="306" name="Google Shape;306;p42"/>
          <p:cNvSpPr/>
          <p:nvPr>
            <p:ph idx="2" type="pic"/>
          </p:nvPr>
        </p:nvSpPr>
        <p:spPr>
          <a:xfrm>
            <a:off x="4960075" y="1977650"/>
            <a:ext cx="1307100" cy="1956600"/>
          </a:xfrm>
          <a:prstGeom prst="rect">
            <a:avLst/>
          </a:prstGeom>
          <a:noFill/>
          <a:ln>
            <a:noFill/>
          </a:ln>
        </p:spPr>
      </p:sp>
      <p:sp>
        <p:nvSpPr>
          <p:cNvPr id="307" name="Google Shape;307;p42"/>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08" name="Google Shape;308;p42"/>
          <p:cNvSpPr/>
          <p:nvPr>
            <p:ph idx="3" type="pic"/>
          </p:nvPr>
        </p:nvSpPr>
        <p:spPr>
          <a:xfrm>
            <a:off x="6068328" y="2891499"/>
            <a:ext cx="277800" cy="277800"/>
          </a:xfrm>
          <a:prstGeom prst="rect">
            <a:avLst/>
          </a:prstGeom>
          <a:noFill/>
          <a:ln>
            <a:noFill/>
          </a:ln>
        </p:spPr>
      </p:sp>
      <p:sp>
        <p:nvSpPr>
          <p:cNvPr id="309" name="Google Shape;309;p42"/>
          <p:cNvSpPr txBox="1"/>
          <p:nvPr>
            <p:ph idx="4" type="subTitle"/>
          </p:nvPr>
        </p:nvSpPr>
        <p:spPr>
          <a:xfrm>
            <a:off x="684150"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310" name="Google Shape;310;p42"/>
          <p:cNvSpPr txBox="1"/>
          <p:nvPr>
            <p:ph idx="5" type="body"/>
          </p:nvPr>
        </p:nvSpPr>
        <p:spPr>
          <a:xfrm>
            <a:off x="676500" y="2091050"/>
            <a:ext cx="27426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11" name="Google Shape;311;p42"/>
          <p:cNvSpPr txBox="1"/>
          <p:nvPr>
            <p:ph idx="6" type="body"/>
          </p:nvPr>
        </p:nvSpPr>
        <p:spPr>
          <a:xfrm>
            <a:off x="684150" y="3140275"/>
            <a:ext cx="24507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12" name="Google Shape;312;p42"/>
          <p:cNvSpPr txBox="1"/>
          <p:nvPr>
            <p:ph type="title"/>
          </p:nvPr>
        </p:nvSpPr>
        <p:spPr>
          <a:xfrm>
            <a:off x="661575" y="424275"/>
            <a:ext cx="77406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42"/>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ighlights - Event Tracking">
  <p:cSld name="CUSTOM_13_1_1_1">
    <p:spTree>
      <p:nvGrpSpPr>
        <p:cNvPr id="314" name="Shape 314"/>
        <p:cNvGrpSpPr/>
        <p:nvPr/>
      </p:nvGrpSpPr>
      <p:grpSpPr>
        <a:xfrm>
          <a:off x="0" y="0"/>
          <a:ext cx="0" cy="0"/>
          <a:chOff x="0" y="0"/>
          <a:chExt cx="0" cy="0"/>
        </a:xfrm>
      </p:grpSpPr>
      <p:sp>
        <p:nvSpPr>
          <p:cNvPr id="315" name="Google Shape;315;p43"/>
          <p:cNvSpPr/>
          <p:nvPr>
            <p:ph idx="2" type="pic"/>
          </p:nvPr>
        </p:nvSpPr>
        <p:spPr>
          <a:xfrm>
            <a:off x="7053750" y="1977650"/>
            <a:ext cx="1307100" cy="1956600"/>
          </a:xfrm>
          <a:prstGeom prst="rect">
            <a:avLst/>
          </a:prstGeom>
          <a:noFill/>
          <a:ln>
            <a:noFill/>
          </a:ln>
        </p:spPr>
      </p:sp>
      <p:sp>
        <p:nvSpPr>
          <p:cNvPr id="316" name="Google Shape;316;p43"/>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17" name="Google Shape;317;p43"/>
          <p:cNvSpPr txBox="1"/>
          <p:nvPr>
            <p:ph type="title"/>
          </p:nvPr>
        </p:nvSpPr>
        <p:spPr>
          <a:xfrm>
            <a:off x="661576" y="424275"/>
            <a:ext cx="78558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43"/>
          <p:cNvSpPr/>
          <p:nvPr>
            <p:ph idx="3" type="pic"/>
          </p:nvPr>
        </p:nvSpPr>
        <p:spPr>
          <a:xfrm>
            <a:off x="6068328" y="2891499"/>
            <a:ext cx="277800" cy="277800"/>
          </a:xfrm>
          <a:prstGeom prst="rect">
            <a:avLst/>
          </a:prstGeom>
          <a:noFill/>
          <a:ln>
            <a:noFill/>
          </a:ln>
        </p:spPr>
      </p:sp>
      <p:sp>
        <p:nvSpPr>
          <p:cNvPr id="319" name="Google Shape;319;p43"/>
          <p:cNvSpPr txBox="1"/>
          <p:nvPr>
            <p:ph idx="4" type="subTitle"/>
          </p:nvPr>
        </p:nvSpPr>
        <p:spPr>
          <a:xfrm>
            <a:off x="684150" y="1894800"/>
            <a:ext cx="24510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200"/>
              <a:buNone/>
              <a:defRPr/>
            </a:lvl1pPr>
            <a:lvl2pPr lvl="1">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2pPr>
            <a:lvl3pPr lvl="2">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3pPr>
            <a:lvl4pPr lvl="3">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4pPr>
            <a:lvl5pPr lvl="4">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5pPr>
            <a:lvl6pPr lvl="5">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6pPr>
            <a:lvl7pPr lvl="6">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7pPr>
            <a:lvl8pPr lvl="7">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8pPr>
            <a:lvl9pPr lvl="8">
              <a:spcBef>
                <a:spcPts val="0"/>
              </a:spcBef>
              <a:spcAft>
                <a:spcPts val="0"/>
              </a:spcAft>
              <a:buClr>
                <a:schemeClr val="lt1"/>
              </a:buClr>
              <a:buSzPts val="1200"/>
              <a:buFont typeface="Lexend SemiBold"/>
              <a:buNone/>
              <a:defRPr sz="1200">
                <a:solidFill>
                  <a:schemeClr val="lt1"/>
                </a:solidFill>
                <a:latin typeface="Lexend SemiBold"/>
                <a:ea typeface="Lexend SemiBold"/>
                <a:cs typeface="Lexend SemiBold"/>
                <a:sym typeface="Lexend SemiBold"/>
              </a:defRPr>
            </a:lvl9pPr>
          </a:lstStyle>
          <a:p/>
        </p:txBody>
      </p:sp>
      <p:sp>
        <p:nvSpPr>
          <p:cNvPr id="320" name="Google Shape;320;p43"/>
          <p:cNvSpPr txBox="1"/>
          <p:nvPr>
            <p:ph idx="5" type="body"/>
          </p:nvPr>
        </p:nvSpPr>
        <p:spPr>
          <a:xfrm>
            <a:off x="676500" y="2091050"/>
            <a:ext cx="2677500" cy="92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21" name="Google Shape;321;p43"/>
          <p:cNvSpPr txBox="1"/>
          <p:nvPr>
            <p:ph idx="6" type="body"/>
          </p:nvPr>
        </p:nvSpPr>
        <p:spPr>
          <a:xfrm>
            <a:off x="684150" y="3140275"/>
            <a:ext cx="2450700" cy="15477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22" name="Google Shape;322;p43"/>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 Risks">
  <p:cSld name="CUSTOM_14">
    <p:spTree>
      <p:nvGrpSpPr>
        <p:cNvPr id="323" name="Shape 323"/>
        <p:cNvGrpSpPr/>
        <p:nvPr/>
      </p:nvGrpSpPr>
      <p:grpSpPr>
        <a:xfrm>
          <a:off x="0" y="0"/>
          <a:ext cx="0" cy="0"/>
          <a:chOff x="0" y="0"/>
          <a:chExt cx="0" cy="0"/>
        </a:xfrm>
      </p:grpSpPr>
      <p:sp>
        <p:nvSpPr>
          <p:cNvPr id="324" name="Google Shape;324;p44"/>
          <p:cNvSpPr/>
          <p:nvPr>
            <p:ph idx="2" type="pic"/>
          </p:nvPr>
        </p:nvSpPr>
        <p:spPr>
          <a:xfrm>
            <a:off x="5215175" y="0"/>
            <a:ext cx="3928800" cy="5143500"/>
          </a:xfrm>
          <a:prstGeom prst="rect">
            <a:avLst/>
          </a:prstGeom>
          <a:noFill/>
          <a:ln>
            <a:noFill/>
          </a:ln>
        </p:spPr>
      </p:sp>
      <p:sp>
        <p:nvSpPr>
          <p:cNvPr id="325" name="Google Shape;325;p44"/>
          <p:cNvSpPr txBox="1"/>
          <p:nvPr>
            <p:ph idx="1" type="body"/>
          </p:nvPr>
        </p:nvSpPr>
        <p:spPr>
          <a:xfrm>
            <a:off x="687900" y="292725"/>
            <a:ext cx="37554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26" name="Google Shape;326;p44"/>
          <p:cNvSpPr txBox="1"/>
          <p:nvPr>
            <p:ph idx="3" type="subTitle"/>
          </p:nvPr>
        </p:nvSpPr>
        <p:spPr>
          <a:xfrm>
            <a:off x="689235" y="531804"/>
            <a:ext cx="37542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latin typeface="Lexend"/>
                <a:ea typeface="Lexend"/>
                <a:cs typeface="Lexend"/>
                <a:sym typeface="Lexend"/>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27" name="Google Shape;327;p44"/>
          <p:cNvSpPr txBox="1"/>
          <p:nvPr>
            <p:ph idx="4" type="body"/>
          </p:nvPr>
        </p:nvSpPr>
        <p:spPr>
          <a:xfrm>
            <a:off x="688425" y="941550"/>
            <a:ext cx="3755400" cy="16920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28" name="Google Shape;328;p44"/>
          <p:cNvSpPr txBox="1"/>
          <p:nvPr>
            <p:ph idx="5" type="body"/>
          </p:nvPr>
        </p:nvSpPr>
        <p:spPr>
          <a:xfrm>
            <a:off x="1129400" y="2768850"/>
            <a:ext cx="3314400" cy="1692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29" name="Google Shape;329;p44"/>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16">
    <p:bg>
      <p:bgPr>
        <a:solidFill>
          <a:schemeClr val="accent3"/>
        </a:solidFill>
      </p:bgPr>
    </p:bg>
    <p:spTree>
      <p:nvGrpSpPr>
        <p:cNvPr id="330" name="Shape 330"/>
        <p:cNvGrpSpPr/>
        <p:nvPr/>
      </p:nvGrpSpPr>
      <p:grpSpPr>
        <a:xfrm>
          <a:off x="0" y="0"/>
          <a:ext cx="0" cy="0"/>
          <a:chOff x="0" y="0"/>
          <a:chExt cx="0" cy="0"/>
        </a:xfrm>
      </p:grpSpPr>
      <p:sp>
        <p:nvSpPr>
          <p:cNvPr id="331" name="Google Shape;331;p45"/>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32" name="Google Shape;332;p45"/>
          <p:cNvSpPr txBox="1"/>
          <p:nvPr>
            <p:ph type="title"/>
          </p:nvPr>
        </p:nvSpPr>
        <p:spPr>
          <a:xfrm>
            <a:off x="646035" y="424278"/>
            <a:ext cx="5151300" cy="8676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8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45"/>
          <p:cNvSpPr txBox="1"/>
          <p:nvPr>
            <p:ph idx="2" type="body"/>
          </p:nvPr>
        </p:nvSpPr>
        <p:spPr>
          <a:xfrm>
            <a:off x="688425" y="1433475"/>
            <a:ext cx="2867400" cy="16779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SzPts val="1200"/>
              <a:buFont typeface="Lexend Light"/>
              <a:buChar char="●"/>
              <a:defRPr sz="1200">
                <a:latin typeface="Lexend Light"/>
                <a:ea typeface="Lexend Light"/>
                <a:cs typeface="Lexend Light"/>
                <a:sym typeface="Lexend Light"/>
              </a:defRPr>
            </a:lvl1pPr>
            <a:lvl2pPr indent="-304800" lvl="1" marL="914400">
              <a:spcBef>
                <a:spcPts val="0"/>
              </a:spcBef>
              <a:spcAft>
                <a:spcPts val="0"/>
              </a:spcAft>
              <a:buSzPts val="1200"/>
              <a:buFont typeface="Lexend Light"/>
              <a:buChar char="○"/>
              <a:defRPr sz="1200">
                <a:latin typeface="Lexend Light"/>
                <a:ea typeface="Lexend Light"/>
                <a:cs typeface="Lexend Light"/>
                <a:sym typeface="Lexend Light"/>
              </a:defRPr>
            </a:lvl2pPr>
            <a:lvl3pPr indent="-304800" lvl="2" marL="1371600">
              <a:spcBef>
                <a:spcPts val="0"/>
              </a:spcBef>
              <a:spcAft>
                <a:spcPts val="0"/>
              </a:spcAft>
              <a:buSzPts val="1200"/>
              <a:buFont typeface="Lexend Light"/>
              <a:buChar char="■"/>
              <a:defRPr sz="1200">
                <a:latin typeface="Lexend Light"/>
                <a:ea typeface="Lexend Light"/>
                <a:cs typeface="Lexend Light"/>
                <a:sym typeface="Lexend Light"/>
              </a:defRPr>
            </a:lvl3pPr>
            <a:lvl4pPr indent="-304800" lvl="3" marL="1828800">
              <a:spcBef>
                <a:spcPts val="0"/>
              </a:spcBef>
              <a:spcAft>
                <a:spcPts val="0"/>
              </a:spcAft>
              <a:buSzPts val="1200"/>
              <a:buFont typeface="Lexend Light"/>
              <a:buChar char="●"/>
              <a:defRPr sz="1200">
                <a:latin typeface="Lexend Light"/>
                <a:ea typeface="Lexend Light"/>
                <a:cs typeface="Lexend Light"/>
                <a:sym typeface="Lexend Light"/>
              </a:defRPr>
            </a:lvl4pPr>
            <a:lvl5pPr indent="-304800" lvl="4" marL="2286000">
              <a:spcBef>
                <a:spcPts val="0"/>
              </a:spcBef>
              <a:spcAft>
                <a:spcPts val="0"/>
              </a:spcAft>
              <a:buSzPts val="1200"/>
              <a:buFont typeface="Lexend Light"/>
              <a:buChar char="○"/>
              <a:defRPr>
                <a:latin typeface="Lexend Light"/>
                <a:ea typeface="Lexend Light"/>
                <a:cs typeface="Lexend Light"/>
                <a:sym typeface="Lexend Light"/>
              </a:defRPr>
            </a:lvl5pPr>
            <a:lvl6pPr indent="-304800" lvl="5" marL="2743200">
              <a:spcBef>
                <a:spcPts val="0"/>
              </a:spcBef>
              <a:spcAft>
                <a:spcPts val="0"/>
              </a:spcAft>
              <a:buSzPts val="1200"/>
              <a:buFont typeface="Lexend Light"/>
              <a:buChar char="■"/>
              <a:defRPr sz="1200">
                <a:latin typeface="Lexend Light"/>
                <a:ea typeface="Lexend Light"/>
                <a:cs typeface="Lexend Light"/>
                <a:sym typeface="Lexend Light"/>
              </a:defRPr>
            </a:lvl6pPr>
            <a:lvl7pPr indent="-304800" lvl="6" marL="3200400">
              <a:spcBef>
                <a:spcPts val="0"/>
              </a:spcBef>
              <a:spcAft>
                <a:spcPts val="0"/>
              </a:spcAft>
              <a:buSzPts val="1200"/>
              <a:buFont typeface="Lexend Light"/>
              <a:buChar char="●"/>
              <a:defRPr sz="1200">
                <a:latin typeface="Lexend Light"/>
                <a:ea typeface="Lexend Light"/>
                <a:cs typeface="Lexend Light"/>
                <a:sym typeface="Lexend Light"/>
              </a:defRPr>
            </a:lvl7pPr>
            <a:lvl8pPr indent="-304800" lvl="7" marL="3657600">
              <a:spcBef>
                <a:spcPts val="0"/>
              </a:spcBef>
              <a:spcAft>
                <a:spcPts val="0"/>
              </a:spcAft>
              <a:buSzPts val="1200"/>
              <a:buFont typeface="Lexend Light"/>
              <a:buChar char="○"/>
              <a:defRPr sz="1200">
                <a:latin typeface="Lexend Light"/>
                <a:ea typeface="Lexend Light"/>
                <a:cs typeface="Lexend Light"/>
                <a:sym typeface="Lexend Light"/>
              </a:defRPr>
            </a:lvl8pPr>
            <a:lvl9pPr indent="-304800" lvl="8" marL="4114800">
              <a:spcBef>
                <a:spcPts val="0"/>
              </a:spcBef>
              <a:spcAft>
                <a:spcPts val="0"/>
              </a:spcAft>
              <a:buSzPts val="1200"/>
              <a:buFont typeface="Lexend Light"/>
              <a:buChar char="■"/>
              <a:defRPr sz="1200">
                <a:latin typeface="Lexend Light"/>
                <a:ea typeface="Lexend Light"/>
                <a:cs typeface="Lexend Light"/>
                <a:sym typeface="Lexend Light"/>
              </a:defRPr>
            </a:lvl9pPr>
          </a:lstStyle>
          <a:p/>
        </p:txBody>
      </p:sp>
      <p:sp>
        <p:nvSpPr>
          <p:cNvPr id="334" name="Google Shape;334;p45"/>
          <p:cNvSpPr txBox="1"/>
          <p:nvPr>
            <p:ph idx="3" type="body"/>
          </p:nvPr>
        </p:nvSpPr>
        <p:spPr>
          <a:xfrm>
            <a:off x="4724950" y="3620575"/>
            <a:ext cx="38850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35" name="Google Shape;335;p45"/>
          <p:cNvSpPr txBox="1"/>
          <p:nvPr>
            <p:ph idx="4" type="body"/>
          </p:nvPr>
        </p:nvSpPr>
        <p:spPr>
          <a:xfrm>
            <a:off x="4724950" y="2596937"/>
            <a:ext cx="38850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36" name="Google Shape;336;p45"/>
          <p:cNvSpPr txBox="1"/>
          <p:nvPr>
            <p:ph idx="5" type="body"/>
          </p:nvPr>
        </p:nvSpPr>
        <p:spPr>
          <a:xfrm>
            <a:off x="4724950" y="1567600"/>
            <a:ext cx="3885000" cy="679800"/>
          </a:xfrm>
          <a:prstGeom prst="rect">
            <a:avLst/>
          </a:prstGeom>
        </p:spPr>
        <p:txBody>
          <a:bodyPr anchorCtr="0" anchor="t" bIns="91425" lIns="91425" spcFirstLastPara="1" rIns="91425" wrap="square" tIns="91425">
            <a:noAutofit/>
          </a:bodyPr>
          <a:lstStyle>
            <a:lvl1pPr indent="-336550" lvl="0" marL="457200">
              <a:spcBef>
                <a:spcPts val="0"/>
              </a:spcBef>
              <a:spcAft>
                <a:spcPts val="0"/>
              </a:spcAft>
              <a:buSzPts val="1700"/>
              <a:buFont typeface="Lexend ExtraLight"/>
              <a:buChar char="●"/>
              <a:defRPr>
                <a:latin typeface="Lexend ExtraLight"/>
                <a:ea typeface="Lexend ExtraLight"/>
                <a:cs typeface="Lexend ExtraLight"/>
                <a:sym typeface="Lexend ExtraLight"/>
              </a:defRPr>
            </a:lvl1pPr>
            <a:lvl2pPr indent="-336550" lvl="1" marL="914400">
              <a:spcBef>
                <a:spcPts val="0"/>
              </a:spcBef>
              <a:spcAft>
                <a:spcPts val="0"/>
              </a:spcAft>
              <a:buSzPts val="1700"/>
              <a:buFont typeface="Lexend ExtraLight"/>
              <a:buChar char="○"/>
              <a:defRPr sz="1700">
                <a:latin typeface="Lexend ExtraLight"/>
                <a:ea typeface="Lexend ExtraLight"/>
                <a:cs typeface="Lexend ExtraLight"/>
                <a:sym typeface="Lexend ExtraLight"/>
              </a:defRPr>
            </a:lvl2pPr>
            <a:lvl3pPr indent="-336550" lvl="2" marL="1371600">
              <a:spcBef>
                <a:spcPts val="0"/>
              </a:spcBef>
              <a:spcAft>
                <a:spcPts val="0"/>
              </a:spcAft>
              <a:buSzPts val="1700"/>
              <a:buFont typeface="Lexend ExtraLight"/>
              <a:buChar char="■"/>
              <a:defRPr sz="1700">
                <a:latin typeface="Lexend ExtraLight"/>
                <a:ea typeface="Lexend ExtraLight"/>
                <a:cs typeface="Lexend ExtraLight"/>
                <a:sym typeface="Lexend ExtraLight"/>
              </a:defRPr>
            </a:lvl3pPr>
            <a:lvl4pPr indent="-336550" lvl="3" marL="1828800">
              <a:spcBef>
                <a:spcPts val="0"/>
              </a:spcBef>
              <a:spcAft>
                <a:spcPts val="0"/>
              </a:spcAft>
              <a:buSzPts val="1700"/>
              <a:buFont typeface="Lexend ExtraLight"/>
              <a:buChar char="●"/>
              <a:defRPr sz="1700">
                <a:latin typeface="Lexend ExtraLight"/>
                <a:ea typeface="Lexend ExtraLight"/>
                <a:cs typeface="Lexend ExtraLight"/>
                <a:sym typeface="Lexend ExtraLight"/>
              </a:defRPr>
            </a:lvl4pPr>
            <a:lvl5pPr indent="-336550" lvl="4" marL="2286000">
              <a:spcBef>
                <a:spcPts val="0"/>
              </a:spcBef>
              <a:spcAft>
                <a:spcPts val="0"/>
              </a:spcAft>
              <a:buSzPts val="1700"/>
              <a:buFont typeface="Lexend ExtraLight"/>
              <a:buChar char="○"/>
              <a:defRPr sz="1700">
                <a:latin typeface="Lexend ExtraLight"/>
                <a:ea typeface="Lexend ExtraLight"/>
                <a:cs typeface="Lexend ExtraLight"/>
                <a:sym typeface="Lexend ExtraLight"/>
              </a:defRPr>
            </a:lvl5pPr>
            <a:lvl6pPr indent="-336550" lvl="5" marL="2743200">
              <a:spcBef>
                <a:spcPts val="0"/>
              </a:spcBef>
              <a:spcAft>
                <a:spcPts val="0"/>
              </a:spcAft>
              <a:buSzPts val="1700"/>
              <a:buFont typeface="Lexend ExtraLight"/>
              <a:buChar char="■"/>
              <a:defRPr sz="1700">
                <a:latin typeface="Lexend ExtraLight"/>
                <a:ea typeface="Lexend ExtraLight"/>
                <a:cs typeface="Lexend ExtraLight"/>
                <a:sym typeface="Lexend ExtraLight"/>
              </a:defRPr>
            </a:lvl6pPr>
            <a:lvl7pPr indent="-336550" lvl="6" marL="3200400">
              <a:spcBef>
                <a:spcPts val="0"/>
              </a:spcBef>
              <a:spcAft>
                <a:spcPts val="0"/>
              </a:spcAft>
              <a:buSzPts val="1700"/>
              <a:buFont typeface="Lexend ExtraLight"/>
              <a:buChar char="●"/>
              <a:defRPr sz="1700">
                <a:latin typeface="Lexend ExtraLight"/>
                <a:ea typeface="Lexend ExtraLight"/>
                <a:cs typeface="Lexend ExtraLight"/>
                <a:sym typeface="Lexend ExtraLight"/>
              </a:defRPr>
            </a:lvl7pPr>
            <a:lvl8pPr indent="-336550" lvl="7" marL="3657600">
              <a:spcBef>
                <a:spcPts val="0"/>
              </a:spcBef>
              <a:spcAft>
                <a:spcPts val="0"/>
              </a:spcAft>
              <a:buSzPts val="1700"/>
              <a:buFont typeface="Lexend ExtraLight"/>
              <a:buChar char="○"/>
              <a:defRPr sz="1700">
                <a:latin typeface="Lexend ExtraLight"/>
                <a:ea typeface="Lexend ExtraLight"/>
                <a:cs typeface="Lexend ExtraLight"/>
                <a:sym typeface="Lexend ExtraLight"/>
              </a:defRPr>
            </a:lvl8pPr>
            <a:lvl9pPr indent="-336550" lvl="8" marL="4114800">
              <a:spcBef>
                <a:spcPts val="0"/>
              </a:spcBef>
              <a:spcAft>
                <a:spcPts val="0"/>
              </a:spcAft>
              <a:buSzPts val="1700"/>
              <a:buFont typeface="Lexend ExtraLight"/>
              <a:buChar char="■"/>
              <a:defRPr sz="1700">
                <a:latin typeface="Lexend ExtraLight"/>
                <a:ea typeface="Lexend ExtraLight"/>
                <a:cs typeface="Lexend ExtraLight"/>
                <a:sym typeface="Lexend ExtraLight"/>
              </a:defRPr>
            </a:lvl9pPr>
          </a:lstStyle>
          <a:p/>
        </p:txBody>
      </p:sp>
      <p:sp>
        <p:nvSpPr>
          <p:cNvPr id="337" name="Google Shape;337;p45"/>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
  <p:cSld name="CUSTOM_17">
    <p:bg>
      <p:bgPr>
        <a:solidFill>
          <a:schemeClr val="accent3"/>
        </a:solidFill>
      </p:bgPr>
    </p:bg>
    <p:spTree>
      <p:nvGrpSpPr>
        <p:cNvPr id="338" name="Shape 338"/>
        <p:cNvGrpSpPr/>
        <p:nvPr/>
      </p:nvGrpSpPr>
      <p:grpSpPr>
        <a:xfrm>
          <a:off x="0" y="0"/>
          <a:ext cx="0" cy="0"/>
          <a:chOff x="0" y="0"/>
          <a:chExt cx="0" cy="0"/>
        </a:xfrm>
      </p:grpSpPr>
      <p:sp>
        <p:nvSpPr>
          <p:cNvPr id="339" name="Google Shape;339;p46"/>
          <p:cNvSpPr txBox="1"/>
          <p:nvPr>
            <p:ph type="title"/>
          </p:nvPr>
        </p:nvSpPr>
        <p:spPr>
          <a:xfrm>
            <a:off x="667650" y="230375"/>
            <a:ext cx="7692300" cy="25668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0"/>
              <a:buNone/>
              <a:defRPr sz="80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40" name="Google Shape;340;p46"/>
          <p:cNvSpPr txBox="1"/>
          <p:nvPr>
            <p:ph idx="2" type="title"/>
          </p:nvPr>
        </p:nvSpPr>
        <p:spPr>
          <a:xfrm>
            <a:off x="667650" y="3872300"/>
            <a:ext cx="7692300" cy="979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341" name="Google Shape;341;p46"/>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8">
    <p:bg>
      <p:bgPr>
        <a:solidFill>
          <a:schemeClr val="accent3"/>
        </a:solidFill>
      </p:bgPr>
    </p:bg>
    <p:spTree>
      <p:nvGrpSpPr>
        <p:cNvPr id="342" name="Shape 342"/>
        <p:cNvGrpSpPr/>
        <p:nvPr/>
      </p:nvGrpSpPr>
      <p:grpSpPr>
        <a:xfrm>
          <a:off x="0" y="0"/>
          <a:ext cx="0" cy="0"/>
          <a:chOff x="0" y="0"/>
          <a:chExt cx="0" cy="0"/>
        </a:xfrm>
      </p:grpSpPr>
      <p:sp>
        <p:nvSpPr>
          <p:cNvPr id="343" name="Google Shape;343;p47"/>
          <p:cNvSpPr/>
          <p:nvPr>
            <p:ph idx="2" type="pic"/>
          </p:nvPr>
        </p:nvSpPr>
        <p:spPr>
          <a:xfrm>
            <a:off x="4700175" y="0"/>
            <a:ext cx="4443900" cy="2991000"/>
          </a:xfrm>
          <a:prstGeom prst="rect">
            <a:avLst/>
          </a:prstGeom>
          <a:noFill/>
          <a:ln>
            <a:noFill/>
          </a:ln>
        </p:spPr>
      </p:sp>
      <p:sp>
        <p:nvSpPr>
          <p:cNvPr id="344" name="Google Shape;344;p47"/>
          <p:cNvSpPr txBox="1"/>
          <p:nvPr>
            <p:ph type="title"/>
          </p:nvPr>
        </p:nvSpPr>
        <p:spPr>
          <a:xfrm>
            <a:off x="407350" y="3366041"/>
            <a:ext cx="8270100" cy="1472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8000"/>
              <a:buNone/>
              <a:defRPr sz="8000">
                <a:solidFill>
                  <a:schemeClr val="dk1"/>
                </a:solidFill>
              </a:defRPr>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cxnSp>
        <p:nvCxnSpPr>
          <p:cNvPr id="345" name="Google Shape;345;p47"/>
          <p:cNvCxnSpPr/>
          <p:nvPr/>
        </p:nvCxnSpPr>
        <p:spPr>
          <a:xfrm>
            <a:off x="-3150" y="677850"/>
            <a:ext cx="5232300" cy="0"/>
          </a:xfrm>
          <a:prstGeom prst="straightConnector1">
            <a:avLst/>
          </a:prstGeom>
          <a:noFill/>
          <a:ln cap="flat" cmpd="sng" w="28575">
            <a:solidFill>
              <a:schemeClr val="accent1"/>
            </a:solidFill>
            <a:prstDash val="dot"/>
            <a:round/>
            <a:headEnd len="med" w="med" type="none"/>
            <a:tailEnd len="med" w="med" type="none"/>
          </a:ln>
        </p:spPr>
      </p:cxnSp>
      <p:sp>
        <p:nvSpPr>
          <p:cNvPr id="346" name="Google Shape;346;p47"/>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19">
    <p:bg>
      <p:bgPr>
        <a:solidFill>
          <a:schemeClr val="accent3"/>
        </a:solidFill>
      </p:bgPr>
    </p:bg>
    <p:spTree>
      <p:nvGrpSpPr>
        <p:cNvPr id="347" name="Shape 347"/>
        <p:cNvGrpSpPr/>
        <p:nvPr/>
      </p:nvGrpSpPr>
      <p:grpSpPr>
        <a:xfrm>
          <a:off x="0" y="0"/>
          <a:ext cx="0" cy="0"/>
          <a:chOff x="0" y="0"/>
          <a:chExt cx="0" cy="0"/>
        </a:xfrm>
      </p:grpSpPr>
      <p:sp>
        <p:nvSpPr>
          <p:cNvPr id="348" name="Google Shape;348;p48"/>
          <p:cNvSpPr/>
          <p:nvPr>
            <p:ph idx="2" type="pic"/>
          </p:nvPr>
        </p:nvSpPr>
        <p:spPr>
          <a:xfrm>
            <a:off x="871075" y="517125"/>
            <a:ext cx="1905900" cy="4070700"/>
          </a:xfrm>
          <a:prstGeom prst="roundRect">
            <a:avLst>
              <a:gd fmla="val 11144" name="adj"/>
            </a:avLst>
          </a:prstGeom>
          <a:noFill/>
          <a:ln>
            <a:noFill/>
          </a:ln>
        </p:spPr>
      </p:sp>
      <p:sp>
        <p:nvSpPr>
          <p:cNvPr id="349" name="Google Shape;349;p48"/>
          <p:cNvSpPr/>
          <p:nvPr>
            <p:ph idx="3" type="pic"/>
          </p:nvPr>
        </p:nvSpPr>
        <p:spPr>
          <a:xfrm>
            <a:off x="3628675" y="517125"/>
            <a:ext cx="1905900" cy="4070700"/>
          </a:xfrm>
          <a:prstGeom prst="roundRect">
            <a:avLst>
              <a:gd fmla="val 11144" name="adj"/>
            </a:avLst>
          </a:prstGeom>
          <a:noFill/>
          <a:ln>
            <a:noFill/>
          </a:ln>
        </p:spPr>
      </p:sp>
      <p:sp>
        <p:nvSpPr>
          <p:cNvPr id="350" name="Google Shape;350;p48"/>
          <p:cNvSpPr/>
          <p:nvPr>
            <p:ph idx="4" type="pic"/>
          </p:nvPr>
        </p:nvSpPr>
        <p:spPr>
          <a:xfrm>
            <a:off x="6386275" y="517125"/>
            <a:ext cx="1905900" cy="4070700"/>
          </a:xfrm>
          <a:prstGeom prst="roundRect">
            <a:avLst>
              <a:gd fmla="val 11144" name="adj"/>
            </a:avLst>
          </a:prstGeom>
          <a:noFill/>
          <a:ln>
            <a:noFill/>
          </a:ln>
        </p:spPr>
      </p:sp>
      <p:sp>
        <p:nvSpPr>
          <p:cNvPr id="351" name="Google Shape;351;p48"/>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2">
  <p:cSld name="CUSTOM_19_2">
    <p:bg>
      <p:bgPr>
        <a:solidFill>
          <a:schemeClr val="lt2"/>
        </a:solidFill>
      </p:bgPr>
    </p:bg>
    <p:spTree>
      <p:nvGrpSpPr>
        <p:cNvPr id="352" name="Shape 352"/>
        <p:cNvGrpSpPr/>
        <p:nvPr/>
      </p:nvGrpSpPr>
      <p:grpSpPr>
        <a:xfrm>
          <a:off x="0" y="0"/>
          <a:ext cx="0" cy="0"/>
          <a:chOff x="0" y="0"/>
          <a:chExt cx="0" cy="0"/>
        </a:xfrm>
      </p:grpSpPr>
      <p:sp>
        <p:nvSpPr>
          <p:cNvPr id="353" name="Google Shape;353;p49"/>
          <p:cNvSpPr/>
          <p:nvPr>
            <p:ph idx="2" type="pic"/>
          </p:nvPr>
        </p:nvSpPr>
        <p:spPr>
          <a:xfrm>
            <a:off x="871075" y="517125"/>
            <a:ext cx="1905900" cy="4070700"/>
          </a:xfrm>
          <a:prstGeom prst="roundRect">
            <a:avLst>
              <a:gd fmla="val 11144" name="adj"/>
            </a:avLst>
          </a:prstGeom>
          <a:noFill/>
          <a:ln>
            <a:noFill/>
          </a:ln>
        </p:spPr>
      </p:sp>
      <p:sp>
        <p:nvSpPr>
          <p:cNvPr id="354" name="Google Shape;354;p49"/>
          <p:cNvSpPr/>
          <p:nvPr>
            <p:ph idx="3" type="pic"/>
          </p:nvPr>
        </p:nvSpPr>
        <p:spPr>
          <a:xfrm>
            <a:off x="3628675" y="517125"/>
            <a:ext cx="1905900" cy="4070700"/>
          </a:xfrm>
          <a:prstGeom prst="roundRect">
            <a:avLst>
              <a:gd fmla="val 11144" name="adj"/>
            </a:avLst>
          </a:prstGeom>
          <a:noFill/>
          <a:ln>
            <a:noFill/>
          </a:ln>
        </p:spPr>
      </p:sp>
      <p:sp>
        <p:nvSpPr>
          <p:cNvPr id="355" name="Google Shape;355;p49"/>
          <p:cNvSpPr/>
          <p:nvPr>
            <p:ph idx="4" type="pic"/>
          </p:nvPr>
        </p:nvSpPr>
        <p:spPr>
          <a:xfrm>
            <a:off x="6386275" y="517125"/>
            <a:ext cx="1905900" cy="4070700"/>
          </a:xfrm>
          <a:prstGeom prst="roundRect">
            <a:avLst>
              <a:gd fmla="val 11144" name="adj"/>
            </a:avLst>
          </a:prstGeom>
          <a:noFill/>
          <a:ln>
            <a:noFill/>
          </a:ln>
        </p:spPr>
      </p:sp>
      <p:sp>
        <p:nvSpPr>
          <p:cNvPr id="356" name="Google Shape;356;p49"/>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19_1">
    <p:bg>
      <p:bgPr>
        <a:solidFill>
          <a:schemeClr val="accent4"/>
        </a:solidFill>
      </p:bgPr>
    </p:bg>
    <p:spTree>
      <p:nvGrpSpPr>
        <p:cNvPr id="357" name="Shape 357"/>
        <p:cNvGrpSpPr/>
        <p:nvPr/>
      </p:nvGrpSpPr>
      <p:grpSpPr>
        <a:xfrm>
          <a:off x="0" y="0"/>
          <a:ext cx="0" cy="0"/>
          <a:chOff x="0" y="0"/>
          <a:chExt cx="0" cy="0"/>
        </a:xfrm>
      </p:grpSpPr>
      <p:sp>
        <p:nvSpPr>
          <p:cNvPr id="358" name="Google Shape;358;p50"/>
          <p:cNvSpPr/>
          <p:nvPr/>
        </p:nvSpPr>
        <p:spPr>
          <a:xfrm rot="-5400000">
            <a:off x="3536425" y="-458475"/>
            <a:ext cx="5185800" cy="6064800"/>
          </a:xfrm>
          <a:prstGeom prst="round2SameRect">
            <a:avLst>
              <a:gd fmla="val 0"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50"/>
          <p:cNvSpPr/>
          <p:nvPr/>
        </p:nvSpPr>
        <p:spPr>
          <a:xfrm rot="-5400000">
            <a:off x="-1042850" y="1013775"/>
            <a:ext cx="5178300" cy="3112800"/>
          </a:xfrm>
          <a:prstGeom prst="round2SameRect">
            <a:avLst>
              <a:gd fmla="val 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50"/>
          <p:cNvSpPr/>
          <p:nvPr>
            <p:ph idx="2" type="pic"/>
          </p:nvPr>
        </p:nvSpPr>
        <p:spPr>
          <a:xfrm>
            <a:off x="777750" y="938695"/>
            <a:ext cx="1598400" cy="3413100"/>
          </a:xfrm>
          <a:prstGeom prst="roundRect">
            <a:avLst>
              <a:gd fmla="val 11038" name="adj"/>
            </a:avLst>
          </a:prstGeom>
          <a:noFill/>
          <a:ln>
            <a:noFill/>
          </a:ln>
        </p:spPr>
      </p:sp>
      <p:sp>
        <p:nvSpPr>
          <p:cNvPr id="361" name="Google Shape;361;p50"/>
          <p:cNvSpPr/>
          <p:nvPr>
            <p:ph idx="3" type="pic"/>
          </p:nvPr>
        </p:nvSpPr>
        <p:spPr>
          <a:xfrm>
            <a:off x="4115400" y="921995"/>
            <a:ext cx="4127700" cy="2333400"/>
          </a:xfrm>
          <a:prstGeom prst="rect">
            <a:avLst/>
          </a:prstGeom>
          <a:noFill/>
          <a:ln>
            <a:noFill/>
          </a:ln>
        </p:spPr>
      </p:sp>
      <p:sp>
        <p:nvSpPr>
          <p:cNvPr id="362" name="Google Shape;362;p50"/>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20">
    <p:bg>
      <p:bgPr>
        <a:solidFill>
          <a:schemeClr val="lt2"/>
        </a:solidFill>
      </p:bgPr>
    </p:bg>
    <p:spTree>
      <p:nvGrpSpPr>
        <p:cNvPr id="363" name="Shape 363"/>
        <p:cNvGrpSpPr/>
        <p:nvPr/>
      </p:nvGrpSpPr>
      <p:grpSpPr>
        <a:xfrm>
          <a:off x="0" y="0"/>
          <a:ext cx="0" cy="0"/>
          <a:chOff x="0" y="0"/>
          <a:chExt cx="0" cy="0"/>
        </a:xfrm>
      </p:grpSpPr>
      <p:sp>
        <p:nvSpPr>
          <p:cNvPr id="364" name="Google Shape;364;p51"/>
          <p:cNvSpPr/>
          <p:nvPr>
            <p:ph idx="2" type="pic"/>
          </p:nvPr>
        </p:nvSpPr>
        <p:spPr>
          <a:xfrm>
            <a:off x="936975" y="869000"/>
            <a:ext cx="1607400" cy="3413100"/>
          </a:xfrm>
          <a:prstGeom prst="roundRect">
            <a:avLst>
              <a:gd fmla="val 11038" name="adj"/>
            </a:avLst>
          </a:prstGeom>
          <a:noFill/>
          <a:ln>
            <a:noFill/>
          </a:ln>
        </p:spPr>
      </p:sp>
      <p:sp>
        <p:nvSpPr>
          <p:cNvPr id="365" name="Google Shape;365;p51"/>
          <p:cNvSpPr/>
          <p:nvPr>
            <p:ph idx="3" type="pic"/>
          </p:nvPr>
        </p:nvSpPr>
        <p:spPr>
          <a:xfrm>
            <a:off x="3514600" y="869000"/>
            <a:ext cx="4798800" cy="3413100"/>
          </a:xfrm>
          <a:prstGeom prst="roundRect">
            <a:avLst>
              <a:gd fmla="val 4639" name="adj"/>
            </a:avLst>
          </a:prstGeom>
          <a:noFill/>
          <a:ln>
            <a:noFill/>
          </a:ln>
        </p:spPr>
      </p:sp>
      <p:sp>
        <p:nvSpPr>
          <p:cNvPr id="366" name="Google Shape;366;p51"/>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CUSTOM_21">
    <p:bg>
      <p:bgPr>
        <a:solidFill>
          <a:schemeClr val="lt1"/>
        </a:solidFill>
      </p:bgPr>
    </p:bg>
    <p:spTree>
      <p:nvGrpSpPr>
        <p:cNvPr id="367" name="Shape 367"/>
        <p:cNvGrpSpPr/>
        <p:nvPr/>
      </p:nvGrpSpPr>
      <p:grpSpPr>
        <a:xfrm>
          <a:off x="0" y="0"/>
          <a:ext cx="0" cy="0"/>
          <a:chOff x="0" y="0"/>
          <a:chExt cx="0" cy="0"/>
        </a:xfrm>
      </p:grpSpPr>
      <p:sp>
        <p:nvSpPr>
          <p:cNvPr id="368" name="Google Shape;368;p52"/>
          <p:cNvSpPr/>
          <p:nvPr>
            <p:ph idx="2" type="pic"/>
          </p:nvPr>
        </p:nvSpPr>
        <p:spPr>
          <a:xfrm>
            <a:off x="2068775" y="933200"/>
            <a:ext cx="4994100" cy="3125700"/>
          </a:xfrm>
          <a:prstGeom prst="rect">
            <a:avLst/>
          </a:prstGeom>
          <a:noFill/>
          <a:ln>
            <a:noFill/>
          </a:ln>
        </p:spPr>
      </p:sp>
      <p:sp>
        <p:nvSpPr>
          <p:cNvPr id="369" name="Google Shape;369;p52"/>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latin typeface="Lexend"/>
                <a:ea typeface="Lexend"/>
                <a:cs typeface="Lexend"/>
                <a:sym typeface="Lexend"/>
              </a:defRPr>
            </a:lvl1pPr>
            <a:lvl2pPr lvl="1" algn="r">
              <a:buNone/>
              <a:defRPr sz="1300">
                <a:solidFill>
                  <a:schemeClr val="lt1"/>
                </a:solidFill>
                <a:latin typeface="Lexend"/>
                <a:ea typeface="Lexend"/>
                <a:cs typeface="Lexend"/>
                <a:sym typeface="Lexend"/>
              </a:defRPr>
            </a:lvl2pPr>
            <a:lvl3pPr lvl="2" algn="r">
              <a:buNone/>
              <a:defRPr sz="1300">
                <a:solidFill>
                  <a:schemeClr val="lt1"/>
                </a:solidFill>
                <a:latin typeface="Lexend"/>
                <a:ea typeface="Lexend"/>
                <a:cs typeface="Lexend"/>
                <a:sym typeface="Lexend"/>
              </a:defRPr>
            </a:lvl3pPr>
            <a:lvl4pPr lvl="3" algn="r">
              <a:buNone/>
              <a:defRPr sz="1300">
                <a:solidFill>
                  <a:schemeClr val="lt1"/>
                </a:solidFill>
                <a:latin typeface="Lexend"/>
                <a:ea typeface="Lexend"/>
                <a:cs typeface="Lexend"/>
                <a:sym typeface="Lexend"/>
              </a:defRPr>
            </a:lvl4pPr>
            <a:lvl5pPr lvl="4" algn="r">
              <a:buNone/>
              <a:defRPr sz="1300">
                <a:solidFill>
                  <a:schemeClr val="lt1"/>
                </a:solidFill>
                <a:latin typeface="Lexend"/>
                <a:ea typeface="Lexend"/>
                <a:cs typeface="Lexend"/>
                <a:sym typeface="Lexend"/>
              </a:defRPr>
            </a:lvl5pPr>
            <a:lvl6pPr lvl="5" algn="r">
              <a:buNone/>
              <a:defRPr sz="1300">
                <a:solidFill>
                  <a:schemeClr val="lt1"/>
                </a:solidFill>
                <a:latin typeface="Lexend"/>
                <a:ea typeface="Lexend"/>
                <a:cs typeface="Lexend"/>
                <a:sym typeface="Lexend"/>
              </a:defRPr>
            </a:lvl6pPr>
            <a:lvl7pPr lvl="6" algn="r">
              <a:buNone/>
              <a:defRPr sz="1300">
                <a:solidFill>
                  <a:schemeClr val="lt1"/>
                </a:solidFill>
                <a:latin typeface="Lexend"/>
                <a:ea typeface="Lexend"/>
                <a:cs typeface="Lexend"/>
                <a:sym typeface="Lexend"/>
              </a:defRPr>
            </a:lvl7pPr>
            <a:lvl8pPr lvl="7" algn="r">
              <a:buNone/>
              <a:defRPr sz="1300">
                <a:solidFill>
                  <a:schemeClr val="lt1"/>
                </a:solidFill>
                <a:latin typeface="Lexend"/>
                <a:ea typeface="Lexend"/>
                <a:cs typeface="Lexend"/>
                <a:sym typeface="Lexend"/>
              </a:defRPr>
            </a:lvl8pPr>
            <a:lvl9pPr lvl="8" algn="r">
              <a:buNone/>
              <a:defRPr sz="1300">
                <a:solidFill>
                  <a:schemeClr val="lt1"/>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Phone mockup">
  <p:cSld name="CUSTOM_22_1">
    <p:bg>
      <p:bgPr>
        <a:solidFill>
          <a:schemeClr val="accent3"/>
        </a:solidFill>
      </p:bgPr>
    </p:bg>
    <p:spTree>
      <p:nvGrpSpPr>
        <p:cNvPr id="370" name="Shape 370"/>
        <p:cNvGrpSpPr/>
        <p:nvPr/>
      </p:nvGrpSpPr>
      <p:grpSpPr>
        <a:xfrm>
          <a:off x="0" y="0"/>
          <a:ext cx="0" cy="0"/>
          <a:chOff x="0" y="0"/>
          <a:chExt cx="0" cy="0"/>
        </a:xfrm>
      </p:grpSpPr>
      <p:sp>
        <p:nvSpPr>
          <p:cNvPr id="371" name="Google Shape;371;p53"/>
          <p:cNvSpPr/>
          <p:nvPr>
            <p:ph idx="2" type="pic"/>
          </p:nvPr>
        </p:nvSpPr>
        <p:spPr>
          <a:xfrm>
            <a:off x="6682707" y="517125"/>
            <a:ext cx="1905900" cy="4070700"/>
          </a:xfrm>
          <a:prstGeom prst="roundRect">
            <a:avLst>
              <a:gd fmla="val 11144" name="adj"/>
            </a:avLst>
          </a:prstGeom>
          <a:noFill/>
          <a:ln>
            <a:noFill/>
          </a:ln>
        </p:spPr>
      </p:sp>
      <p:sp>
        <p:nvSpPr>
          <p:cNvPr id="372" name="Google Shape;372;p53"/>
          <p:cNvSpPr/>
          <p:nvPr>
            <p:ph idx="3" type="pic"/>
          </p:nvPr>
        </p:nvSpPr>
        <p:spPr>
          <a:xfrm>
            <a:off x="4143672" y="517125"/>
            <a:ext cx="1905900" cy="4070700"/>
          </a:xfrm>
          <a:prstGeom prst="roundRect">
            <a:avLst>
              <a:gd fmla="val 11144" name="adj"/>
            </a:avLst>
          </a:prstGeom>
          <a:noFill/>
          <a:ln>
            <a:noFill/>
          </a:ln>
        </p:spPr>
      </p:sp>
      <p:sp>
        <p:nvSpPr>
          <p:cNvPr id="373" name="Google Shape;373;p53"/>
          <p:cNvSpPr txBox="1"/>
          <p:nvPr>
            <p:ph idx="1" type="body"/>
          </p:nvPr>
        </p:nvSpPr>
        <p:spPr>
          <a:xfrm>
            <a:off x="687900" y="292725"/>
            <a:ext cx="32331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SzPts val="600"/>
              <a:buFont typeface="Lexend SemiBold"/>
              <a:buChar char="●"/>
              <a:defRPr sz="600">
                <a:latin typeface="Lexend SemiBold"/>
                <a:ea typeface="Lexend SemiBold"/>
                <a:cs typeface="Lexend SemiBold"/>
                <a:sym typeface="Lexend SemiBold"/>
              </a:defRPr>
            </a:lvl1pPr>
            <a:lvl2pPr indent="-266700" lvl="1" marL="914400">
              <a:spcBef>
                <a:spcPts val="0"/>
              </a:spcBef>
              <a:spcAft>
                <a:spcPts val="0"/>
              </a:spcAft>
              <a:buSzPts val="600"/>
              <a:buFont typeface="Lexend SemiBold"/>
              <a:buChar char="○"/>
              <a:defRPr sz="600">
                <a:latin typeface="Lexend SemiBold"/>
                <a:ea typeface="Lexend SemiBold"/>
                <a:cs typeface="Lexend SemiBold"/>
                <a:sym typeface="Lexend SemiBold"/>
              </a:defRPr>
            </a:lvl2pPr>
            <a:lvl3pPr indent="-266700" lvl="2" marL="1371600">
              <a:spcBef>
                <a:spcPts val="0"/>
              </a:spcBef>
              <a:spcAft>
                <a:spcPts val="0"/>
              </a:spcAft>
              <a:buSzPts val="600"/>
              <a:buFont typeface="Lexend SemiBold"/>
              <a:buChar char="■"/>
              <a:defRPr sz="600">
                <a:latin typeface="Lexend SemiBold"/>
                <a:ea typeface="Lexend SemiBold"/>
                <a:cs typeface="Lexend SemiBold"/>
                <a:sym typeface="Lexend SemiBold"/>
              </a:defRPr>
            </a:lvl3pPr>
            <a:lvl4pPr indent="-266700" lvl="3" marL="1828800">
              <a:spcBef>
                <a:spcPts val="0"/>
              </a:spcBef>
              <a:spcAft>
                <a:spcPts val="0"/>
              </a:spcAft>
              <a:buSzPts val="600"/>
              <a:buFont typeface="Lexend SemiBold"/>
              <a:buChar char="●"/>
              <a:defRPr sz="600">
                <a:latin typeface="Lexend SemiBold"/>
                <a:ea typeface="Lexend SemiBold"/>
                <a:cs typeface="Lexend SemiBold"/>
                <a:sym typeface="Lexend SemiBold"/>
              </a:defRPr>
            </a:lvl4pPr>
            <a:lvl5pPr indent="-266700" lvl="4" marL="2286000">
              <a:spcBef>
                <a:spcPts val="0"/>
              </a:spcBef>
              <a:spcAft>
                <a:spcPts val="0"/>
              </a:spcAft>
              <a:buSzPts val="600"/>
              <a:buFont typeface="Lexend SemiBold"/>
              <a:buChar char="○"/>
              <a:defRPr sz="600">
                <a:latin typeface="Lexend SemiBold"/>
                <a:ea typeface="Lexend SemiBold"/>
                <a:cs typeface="Lexend SemiBold"/>
                <a:sym typeface="Lexend SemiBold"/>
              </a:defRPr>
            </a:lvl5pPr>
            <a:lvl6pPr indent="-266700" lvl="5" marL="2743200">
              <a:spcBef>
                <a:spcPts val="0"/>
              </a:spcBef>
              <a:spcAft>
                <a:spcPts val="0"/>
              </a:spcAft>
              <a:buSzPts val="600"/>
              <a:buFont typeface="Lexend SemiBold"/>
              <a:buChar char="■"/>
              <a:defRPr sz="600">
                <a:latin typeface="Lexend SemiBold"/>
                <a:ea typeface="Lexend SemiBold"/>
                <a:cs typeface="Lexend SemiBold"/>
                <a:sym typeface="Lexend SemiBold"/>
              </a:defRPr>
            </a:lvl6pPr>
            <a:lvl7pPr indent="-266700" lvl="6" marL="3200400">
              <a:spcBef>
                <a:spcPts val="0"/>
              </a:spcBef>
              <a:spcAft>
                <a:spcPts val="0"/>
              </a:spcAft>
              <a:buSzPts val="600"/>
              <a:buFont typeface="Lexend SemiBold"/>
              <a:buChar char="●"/>
              <a:defRPr sz="600">
                <a:latin typeface="Lexend SemiBold"/>
                <a:ea typeface="Lexend SemiBold"/>
                <a:cs typeface="Lexend SemiBold"/>
                <a:sym typeface="Lexend SemiBold"/>
              </a:defRPr>
            </a:lvl7pPr>
            <a:lvl8pPr indent="-266700" lvl="7" marL="3657600">
              <a:spcBef>
                <a:spcPts val="0"/>
              </a:spcBef>
              <a:spcAft>
                <a:spcPts val="0"/>
              </a:spcAft>
              <a:buSzPts val="600"/>
              <a:buFont typeface="Lexend SemiBold"/>
              <a:buChar char="○"/>
              <a:defRPr sz="600">
                <a:latin typeface="Lexend SemiBold"/>
                <a:ea typeface="Lexend SemiBold"/>
                <a:cs typeface="Lexend SemiBold"/>
                <a:sym typeface="Lexend SemiBold"/>
              </a:defRPr>
            </a:lvl8pPr>
            <a:lvl9pPr indent="-266700" lvl="8" marL="4114800">
              <a:spcBef>
                <a:spcPts val="0"/>
              </a:spcBef>
              <a:spcAft>
                <a:spcPts val="0"/>
              </a:spcAft>
              <a:buSzPts val="600"/>
              <a:buFont typeface="Lexend SemiBold"/>
              <a:buChar char="■"/>
              <a:defRPr sz="600">
                <a:latin typeface="Lexend SemiBold"/>
                <a:ea typeface="Lexend SemiBold"/>
                <a:cs typeface="Lexend SemiBold"/>
                <a:sym typeface="Lexend SemiBold"/>
              </a:defRPr>
            </a:lvl9pPr>
          </a:lstStyle>
          <a:p/>
        </p:txBody>
      </p:sp>
      <p:sp>
        <p:nvSpPr>
          <p:cNvPr id="374" name="Google Shape;374;p53"/>
          <p:cNvSpPr txBox="1"/>
          <p:nvPr>
            <p:ph idx="4" type="body"/>
          </p:nvPr>
        </p:nvSpPr>
        <p:spPr>
          <a:xfrm>
            <a:off x="689250" y="3870075"/>
            <a:ext cx="1968000" cy="8121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1pPr>
            <a:lvl2pPr indent="-279400" lvl="1" marL="9144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2pPr>
            <a:lvl3pPr indent="-279400" lvl="2" marL="13716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3pPr>
            <a:lvl4pPr indent="-279400" lvl="3" marL="18288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4pPr>
            <a:lvl5pPr indent="-279400" lvl="4" marL="22860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5pPr>
            <a:lvl6pPr indent="-279400" lvl="5" marL="27432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6pPr>
            <a:lvl7pPr indent="-279400" lvl="6" marL="32004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7pPr>
            <a:lvl8pPr indent="-279400" lvl="7" marL="36576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8pPr>
            <a:lvl9pPr indent="-279400" lvl="8" marL="4114800">
              <a:spcBef>
                <a:spcPts val="0"/>
              </a:spcBef>
              <a:spcAft>
                <a:spcPts val="0"/>
              </a:spcAft>
              <a:buClr>
                <a:schemeClr val="lt1"/>
              </a:buClr>
              <a:buSzPts val="800"/>
              <a:buFont typeface="Lexend Light"/>
              <a:buChar char="■"/>
              <a:defRPr sz="800">
                <a:latin typeface="Lexend Light"/>
                <a:ea typeface="Lexend Light"/>
                <a:cs typeface="Lexend Light"/>
                <a:sym typeface="Lexend Light"/>
              </a:defRPr>
            </a:lvl9pPr>
          </a:lstStyle>
          <a:p/>
        </p:txBody>
      </p:sp>
      <p:sp>
        <p:nvSpPr>
          <p:cNvPr id="375" name="Google Shape;375;p53"/>
          <p:cNvSpPr txBox="1"/>
          <p:nvPr>
            <p:ph idx="5" type="subTitle"/>
          </p:nvPr>
        </p:nvSpPr>
        <p:spPr>
          <a:xfrm>
            <a:off x="689050" y="531800"/>
            <a:ext cx="1607100" cy="268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1200"/>
              <a:buNone/>
              <a:defRPr>
                <a:solidFill>
                  <a:schemeClr val="dk1"/>
                </a:solidFill>
              </a:defRPr>
            </a:lvl1pPr>
            <a:lvl2pPr lvl="1">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2pPr>
            <a:lvl3pPr lvl="2">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3pPr>
            <a:lvl4pPr lvl="3">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4pPr>
            <a:lvl5pPr lvl="4">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5pPr>
            <a:lvl6pPr lvl="5">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6pPr>
            <a:lvl7pPr lvl="6">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7pPr>
            <a:lvl8pPr lvl="7">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8pPr>
            <a:lvl9pPr lvl="8">
              <a:spcBef>
                <a:spcPts val="0"/>
              </a:spcBef>
              <a:spcAft>
                <a:spcPts val="0"/>
              </a:spcAft>
              <a:buClr>
                <a:schemeClr val="dk1"/>
              </a:buClr>
              <a:buSzPts val="1400"/>
              <a:buFont typeface="Lexend SemiBold"/>
              <a:buNone/>
              <a:defRPr>
                <a:solidFill>
                  <a:schemeClr val="dk1"/>
                </a:solidFill>
                <a:latin typeface="Lexend SemiBold"/>
                <a:ea typeface="Lexend SemiBold"/>
                <a:cs typeface="Lexend SemiBold"/>
                <a:sym typeface="Lexend SemiBold"/>
              </a:defRPr>
            </a:lvl9pPr>
          </a:lstStyle>
          <a:p/>
        </p:txBody>
      </p:sp>
      <p:sp>
        <p:nvSpPr>
          <p:cNvPr id="376" name="Google Shape;376;p53"/>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Devices mockup">
  <p:cSld name="CUSTOM_24_1">
    <p:bg>
      <p:bgPr>
        <a:solidFill>
          <a:schemeClr val="lt1"/>
        </a:solidFill>
      </p:bgPr>
    </p:bg>
    <p:spTree>
      <p:nvGrpSpPr>
        <p:cNvPr id="377" name="Shape 377"/>
        <p:cNvGrpSpPr/>
        <p:nvPr/>
      </p:nvGrpSpPr>
      <p:grpSpPr>
        <a:xfrm>
          <a:off x="0" y="0"/>
          <a:ext cx="0" cy="0"/>
          <a:chOff x="0" y="0"/>
          <a:chExt cx="0" cy="0"/>
        </a:xfrm>
      </p:grpSpPr>
      <p:sp>
        <p:nvSpPr>
          <p:cNvPr id="378" name="Google Shape;378;p54"/>
          <p:cNvSpPr txBox="1"/>
          <p:nvPr>
            <p:ph idx="1" type="body"/>
          </p:nvPr>
        </p:nvSpPr>
        <p:spPr>
          <a:xfrm>
            <a:off x="687900" y="292725"/>
            <a:ext cx="1471500" cy="203400"/>
          </a:xfrm>
          <a:prstGeom prst="rect">
            <a:avLst/>
          </a:prstGeom>
        </p:spPr>
        <p:txBody>
          <a:bodyPr anchorCtr="0" anchor="t" bIns="91425" lIns="91425" spcFirstLastPara="1" rIns="91425" wrap="square" tIns="91425">
            <a:spAutoFit/>
          </a:bodyPr>
          <a:lstStyle>
            <a:lvl1pPr indent="-266700" lvl="0" marL="457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1pPr>
            <a:lvl2pPr indent="-266700" lvl="1" marL="914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2pPr>
            <a:lvl3pPr indent="-266700" lvl="2" marL="1371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3pPr>
            <a:lvl4pPr indent="-266700" lvl="3" marL="1828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4pPr>
            <a:lvl5pPr indent="-266700" lvl="4" marL="22860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5pPr>
            <a:lvl6pPr indent="-266700" lvl="5" marL="27432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6pPr>
            <a:lvl7pPr indent="-266700" lvl="6" marL="32004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7pPr>
            <a:lvl8pPr indent="-266700" lvl="7" marL="36576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8pPr>
            <a:lvl9pPr indent="-266700" lvl="8" marL="4114800">
              <a:spcBef>
                <a:spcPts val="0"/>
              </a:spcBef>
              <a:spcAft>
                <a:spcPts val="0"/>
              </a:spcAft>
              <a:buClr>
                <a:schemeClr val="dk2"/>
              </a:buClr>
              <a:buSzPts val="600"/>
              <a:buFont typeface="Lexend SemiBold"/>
              <a:buChar char="■"/>
              <a:defRPr sz="600">
                <a:solidFill>
                  <a:schemeClr val="dk2"/>
                </a:solidFill>
                <a:latin typeface="Lexend SemiBold"/>
                <a:ea typeface="Lexend SemiBold"/>
                <a:cs typeface="Lexend SemiBold"/>
                <a:sym typeface="Lexend SemiBold"/>
              </a:defRPr>
            </a:lvl9pPr>
          </a:lstStyle>
          <a:p/>
        </p:txBody>
      </p:sp>
      <p:sp>
        <p:nvSpPr>
          <p:cNvPr id="379" name="Google Shape;379;p54"/>
          <p:cNvSpPr txBox="1"/>
          <p:nvPr>
            <p:ph idx="2" type="body"/>
          </p:nvPr>
        </p:nvSpPr>
        <p:spPr>
          <a:xfrm>
            <a:off x="5484300" y="292725"/>
            <a:ext cx="2997000" cy="8121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1pPr>
            <a:lvl2pPr indent="-279400" lvl="1" marL="9144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2pPr>
            <a:lvl3pPr indent="-279400" lvl="2" marL="13716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3pPr>
            <a:lvl4pPr indent="-279400" lvl="3" marL="18288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4pPr>
            <a:lvl5pPr indent="-279400" lvl="4" marL="22860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5pPr>
            <a:lvl6pPr indent="-279400" lvl="5" marL="27432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6pPr>
            <a:lvl7pPr indent="-279400" lvl="6" marL="32004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7pPr>
            <a:lvl8pPr indent="-279400" lvl="7" marL="36576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8pPr>
            <a:lvl9pPr indent="-279400" lvl="8" marL="4114800">
              <a:spcBef>
                <a:spcPts val="0"/>
              </a:spcBef>
              <a:spcAft>
                <a:spcPts val="0"/>
              </a:spcAft>
              <a:buClr>
                <a:schemeClr val="dk2"/>
              </a:buClr>
              <a:buSzPts val="800"/>
              <a:buFont typeface="Lexend Light"/>
              <a:buChar char="■"/>
              <a:defRPr sz="800">
                <a:solidFill>
                  <a:schemeClr val="dk2"/>
                </a:solidFill>
                <a:latin typeface="Lexend Light"/>
                <a:ea typeface="Lexend Light"/>
                <a:cs typeface="Lexend Light"/>
                <a:sym typeface="Lexend Light"/>
              </a:defRPr>
            </a:lvl9pPr>
          </a:lstStyle>
          <a:p/>
        </p:txBody>
      </p:sp>
      <p:sp>
        <p:nvSpPr>
          <p:cNvPr id="380" name="Google Shape;380;p54"/>
          <p:cNvSpPr txBox="1"/>
          <p:nvPr>
            <p:ph idx="12" type="sldNum"/>
          </p:nvPr>
        </p:nvSpPr>
        <p:spPr>
          <a:xfrm>
            <a:off x="8556784" y="4749851"/>
            <a:ext cx="548700" cy="393600"/>
          </a:xfrm>
          <a:prstGeom prst="rect">
            <a:avLst/>
          </a:prstGeom>
        </p:spPr>
        <p:txBody>
          <a:bodyPr anchorCtr="0" anchor="t" bIns="91425" lIns="0" spcFirstLastPara="1" rIns="0" wrap="square" tIns="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17500" lvl="2" marL="1371600">
              <a:spcBef>
                <a:spcPts val="0"/>
              </a:spcBef>
              <a:spcAft>
                <a:spcPts val="0"/>
              </a:spcAft>
              <a:buSzPts val="1400"/>
              <a:buChar char="■"/>
              <a:defRPr/>
            </a:lvl3pPr>
            <a:lvl4pPr indent="-311150" lvl="3" marL="1828800">
              <a:spcBef>
                <a:spcPts val="0"/>
              </a:spcBef>
              <a:spcAft>
                <a:spcPts val="0"/>
              </a:spcAft>
              <a:buSzPts val="1300"/>
              <a:buChar char="●"/>
              <a:defRPr/>
            </a:lvl4pPr>
            <a:lvl5pPr indent="-304800" lvl="4" marL="2286000">
              <a:spcBef>
                <a:spcPts val="0"/>
              </a:spcBef>
              <a:spcAft>
                <a:spcPts val="0"/>
              </a:spcAft>
              <a:buSzPts val="1200"/>
              <a:buChar char="○"/>
              <a:defRPr/>
            </a:lvl5pPr>
            <a:lvl6pPr indent="-298450" lvl="5" marL="2743200">
              <a:spcBef>
                <a:spcPts val="0"/>
              </a:spcBef>
              <a:spcAft>
                <a:spcPts val="0"/>
              </a:spcAft>
              <a:buSzPts val="1100"/>
              <a:buChar char="■"/>
              <a:defRPr/>
            </a:lvl6pPr>
            <a:lvl7pPr indent="-292100" lvl="6" marL="3200400">
              <a:spcBef>
                <a:spcPts val="0"/>
              </a:spcBef>
              <a:spcAft>
                <a:spcPts val="0"/>
              </a:spcAft>
              <a:buSzPts val="1000"/>
              <a:buChar char="●"/>
              <a:defRPr/>
            </a:lvl7pPr>
            <a:lvl8pPr indent="-285750" lvl="7" marL="3657600">
              <a:spcBef>
                <a:spcPts val="0"/>
              </a:spcBef>
              <a:spcAft>
                <a:spcPts val="0"/>
              </a:spcAft>
              <a:buSzPts val="900"/>
              <a:buChar char="○"/>
              <a:defRPr/>
            </a:lvl8pPr>
            <a:lvl9pPr indent="-279400" lvl="8" marL="4114800">
              <a:spcBef>
                <a:spcPts val="0"/>
              </a:spcBef>
              <a:spcAft>
                <a:spcPts val="0"/>
              </a:spcAft>
              <a:buSzPts val="800"/>
              <a:buChar char="■"/>
              <a:defRPr/>
            </a:lvl9pPr>
          </a:lstStyle>
          <a:p/>
        </p:txBody>
      </p:sp>
      <p:sp>
        <p:nvSpPr>
          <p:cNvPr id="40" name="Google Shape;40;p9"/>
          <p:cNvSpPr txBox="1"/>
          <p:nvPr>
            <p:ph idx="12" type="sldNum"/>
          </p:nvPr>
        </p:nvSpPr>
        <p:spPr>
          <a:xfrm>
            <a:off x="8472458" y="4663217"/>
            <a:ext cx="548700" cy="393600"/>
          </a:xfrm>
          <a:prstGeom prst="rect">
            <a:avLst/>
          </a:prstGeom>
          <a:noFill/>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7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359800" y="4851000"/>
            <a:ext cx="261300" cy="292500"/>
          </a:xfrm>
          <a:prstGeom prst="rect">
            <a:avLst/>
          </a:prstGeom>
          <a:solidFill>
            <a:schemeClr val="accent3"/>
          </a:solidFill>
          <a:ln>
            <a:noFill/>
          </a:ln>
        </p:spPr>
        <p:txBody>
          <a:bodyPr anchorCtr="0" anchor="ctr" bIns="91425" lIns="0" spcFirstLastPara="1" rIns="0" wrap="square" tIns="0">
            <a:noAutofit/>
          </a:bodyPr>
          <a:lstStyle>
            <a:lvl1pPr lvl="0" rtl="0" algn="ctr">
              <a:buNone/>
              <a:defRPr sz="1100">
                <a:solidFill>
                  <a:schemeClr val="accent2"/>
                </a:solidFill>
                <a:latin typeface="Lexend SemiBold"/>
                <a:ea typeface="Lexend SemiBold"/>
                <a:cs typeface="Lexend SemiBold"/>
                <a:sym typeface="Lexend SemiBold"/>
              </a:defRPr>
            </a:lvl1pPr>
            <a:lvl2pPr lvl="1" rtl="0" algn="ctr">
              <a:buNone/>
              <a:defRPr sz="1100">
                <a:solidFill>
                  <a:schemeClr val="accent2"/>
                </a:solidFill>
                <a:latin typeface="Lexend SemiBold"/>
                <a:ea typeface="Lexend SemiBold"/>
                <a:cs typeface="Lexend SemiBold"/>
                <a:sym typeface="Lexend SemiBold"/>
              </a:defRPr>
            </a:lvl2pPr>
            <a:lvl3pPr lvl="2" rtl="0" algn="ctr">
              <a:buNone/>
              <a:defRPr sz="1100">
                <a:solidFill>
                  <a:schemeClr val="accent2"/>
                </a:solidFill>
                <a:latin typeface="Lexend SemiBold"/>
                <a:ea typeface="Lexend SemiBold"/>
                <a:cs typeface="Lexend SemiBold"/>
                <a:sym typeface="Lexend SemiBold"/>
              </a:defRPr>
            </a:lvl3pPr>
            <a:lvl4pPr lvl="3" rtl="0" algn="ctr">
              <a:buNone/>
              <a:defRPr sz="1100">
                <a:solidFill>
                  <a:schemeClr val="accent2"/>
                </a:solidFill>
                <a:latin typeface="Lexend SemiBold"/>
                <a:ea typeface="Lexend SemiBold"/>
                <a:cs typeface="Lexend SemiBold"/>
                <a:sym typeface="Lexend SemiBold"/>
              </a:defRPr>
            </a:lvl4pPr>
            <a:lvl5pPr lvl="4" rtl="0" algn="ctr">
              <a:buNone/>
              <a:defRPr sz="1100">
                <a:solidFill>
                  <a:schemeClr val="accent2"/>
                </a:solidFill>
                <a:latin typeface="Lexend SemiBold"/>
                <a:ea typeface="Lexend SemiBold"/>
                <a:cs typeface="Lexend SemiBold"/>
                <a:sym typeface="Lexend SemiBold"/>
              </a:defRPr>
            </a:lvl5pPr>
            <a:lvl6pPr lvl="5" rtl="0" algn="ctr">
              <a:buNone/>
              <a:defRPr sz="1100">
                <a:solidFill>
                  <a:schemeClr val="accent2"/>
                </a:solidFill>
                <a:latin typeface="Lexend SemiBold"/>
                <a:ea typeface="Lexend SemiBold"/>
                <a:cs typeface="Lexend SemiBold"/>
                <a:sym typeface="Lexend SemiBold"/>
              </a:defRPr>
            </a:lvl6pPr>
            <a:lvl7pPr lvl="6" rtl="0" algn="ctr">
              <a:buNone/>
              <a:defRPr sz="1100">
                <a:solidFill>
                  <a:schemeClr val="accent2"/>
                </a:solidFill>
                <a:latin typeface="Lexend SemiBold"/>
                <a:ea typeface="Lexend SemiBold"/>
                <a:cs typeface="Lexend SemiBold"/>
                <a:sym typeface="Lexend SemiBold"/>
              </a:defRPr>
            </a:lvl7pPr>
            <a:lvl8pPr lvl="7" rtl="0" algn="ctr">
              <a:buNone/>
              <a:defRPr sz="1100">
                <a:solidFill>
                  <a:schemeClr val="accent2"/>
                </a:solidFill>
                <a:latin typeface="Lexend SemiBold"/>
                <a:ea typeface="Lexend SemiBold"/>
                <a:cs typeface="Lexend SemiBold"/>
                <a:sym typeface="Lexend SemiBold"/>
              </a:defRPr>
            </a:lvl8pPr>
            <a:lvl9pPr lvl="8" rtl="0" algn="ctr">
              <a:buNone/>
              <a:defRPr sz="1100">
                <a:solidFill>
                  <a:schemeClr val="accent2"/>
                </a:solidFill>
                <a:latin typeface="Lexend SemiBold"/>
                <a:ea typeface="Lexend SemiBold"/>
                <a:cs typeface="Lexend SemiBold"/>
                <a:sym typeface="Lexend SemiBold"/>
              </a:defRPr>
            </a:lvl9pPr>
          </a:lstStyle>
          <a:p>
            <a:pPr indent="0" lvl="0" marL="0" rtl="0" algn="ct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163200" y="76200"/>
            <a:ext cx="8457900" cy="9459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4800"/>
              <a:buFont typeface="Lexend Light"/>
              <a:buNone/>
              <a:defRPr sz="4800">
                <a:solidFill>
                  <a:schemeClr val="lt1"/>
                </a:solidFill>
                <a:latin typeface="Lexend Light"/>
                <a:ea typeface="Lexend Light"/>
                <a:cs typeface="Lexend Light"/>
                <a:sym typeface="Lexend Light"/>
              </a:defRPr>
            </a:lvl1pPr>
            <a:lvl2pPr lvl="1">
              <a:spcBef>
                <a:spcPts val="0"/>
              </a:spcBef>
              <a:spcAft>
                <a:spcPts val="0"/>
              </a:spcAft>
              <a:buSzPts val="1400"/>
              <a:buFont typeface="Lexend"/>
              <a:buNone/>
              <a:defRPr>
                <a:latin typeface="Lexend"/>
                <a:ea typeface="Lexend"/>
                <a:cs typeface="Lexend"/>
                <a:sym typeface="Lexend"/>
              </a:defRPr>
            </a:lvl2pPr>
            <a:lvl3pPr lvl="2">
              <a:spcBef>
                <a:spcPts val="0"/>
              </a:spcBef>
              <a:spcAft>
                <a:spcPts val="0"/>
              </a:spcAft>
              <a:buSzPts val="1400"/>
              <a:buFont typeface="Lexend"/>
              <a:buNone/>
              <a:defRPr>
                <a:latin typeface="Lexend"/>
                <a:ea typeface="Lexend"/>
                <a:cs typeface="Lexend"/>
                <a:sym typeface="Lexend"/>
              </a:defRPr>
            </a:lvl3pPr>
            <a:lvl4pPr lvl="3">
              <a:spcBef>
                <a:spcPts val="0"/>
              </a:spcBef>
              <a:spcAft>
                <a:spcPts val="0"/>
              </a:spcAft>
              <a:buSzPts val="1400"/>
              <a:buFont typeface="Lexend"/>
              <a:buNone/>
              <a:defRPr>
                <a:latin typeface="Lexend"/>
                <a:ea typeface="Lexend"/>
                <a:cs typeface="Lexend"/>
                <a:sym typeface="Lexend"/>
              </a:defRPr>
            </a:lvl4pPr>
            <a:lvl5pPr lvl="4">
              <a:spcBef>
                <a:spcPts val="0"/>
              </a:spcBef>
              <a:spcAft>
                <a:spcPts val="0"/>
              </a:spcAft>
              <a:buSzPts val="1400"/>
              <a:buFont typeface="Lexend"/>
              <a:buNone/>
              <a:defRPr>
                <a:latin typeface="Lexend"/>
                <a:ea typeface="Lexend"/>
                <a:cs typeface="Lexend"/>
                <a:sym typeface="Lexend"/>
              </a:defRPr>
            </a:lvl5pPr>
            <a:lvl6pPr lvl="5">
              <a:spcBef>
                <a:spcPts val="0"/>
              </a:spcBef>
              <a:spcAft>
                <a:spcPts val="0"/>
              </a:spcAft>
              <a:buSzPts val="1400"/>
              <a:buFont typeface="Lexend"/>
              <a:buNone/>
              <a:defRPr>
                <a:latin typeface="Lexend"/>
                <a:ea typeface="Lexend"/>
                <a:cs typeface="Lexend"/>
                <a:sym typeface="Lexend"/>
              </a:defRPr>
            </a:lvl6pPr>
            <a:lvl7pPr lvl="6">
              <a:spcBef>
                <a:spcPts val="0"/>
              </a:spcBef>
              <a:spcAft>
                <a:spcPts val="0"/>
              </a:spcAft>
              <a:buSzPts val="1400"/>
              <a:buFont typeface="Lexend"/>
              <a:buNone/>
              <a:defRPr>
                <a:latin typeface="Lexend"/>
                <a:ea typeface="Lexend"/>
                <a:cs typeface="Lexend"/>
                <a:sym typeface="Lexend"/>
              </a:defRPr>
            </a:lvl7pPr>
            <a:lvl8pPr lvl="7">
              <a:spcBef>
                <a:spcPts val="0"/>
              </a:spcBef>
              <a:spcAft>
                <a:spcPts val="0"/>
              </a:spcAft>
              <a:buSzPts val="1400"/>
              <a:buFont typeface="Lexend"/>
              <a:buNone/>
              <a:defRPr>
                <a:latin typeface="Lexend"/>
                <a:ea typeface="Lexend"/>
                <a:cs typeface="Lexend"/>
                <a:sym typeface="Lexend"/>
              </a:defRPr>
            </a:lvl8pPr>
            <a:lvl9pPr lvl="8">
              <a:spcBef>
                <a:spcPts val="0"/>
              </a:spcBef>
              <a:spcAft>
                <a:spcPts val="0"/>
              </a:spcAft>
              <a:buSzPts val="1400"/>
              <a:buFont typeface="Lexend"/>
              <a:buNone/>
              <a:defRPr>
                <a:latin typeface="Lexend"/>
                <a:ea typeface="Lexend"/>
                <a:cs typeface="Lexend"/>
                <a:sym typeface="Lexend"/>
              </a:defRPr>
            </a:lvl9pPr>
          </a:lstStyle>
          <a:p/>
        </p:txBody>
      </p:sp>
      <p:sp>
        <p:nvSpPr>
          <p:cNvPr id="8" name="Google Shape;8;p1"/>
          <p:cNvSpPr txBox="1"/>
          <p:nvPr>
            <p:ph idx="1" type="body"/>
          </p:nvPr>
        </p:nvSpPr>
        <p:spPr>
          <a:xfrm>
            <a:off x="136825" y="2540475"/>
            <a:ext cx="4209300" cy="2141700"/>
          </a:xfrm>
          <a:prstGeom prst="rect">
            <a:avLst/>
          </a:prstGeom>
          <a:noFill/>
          <a:ln>
            <a:noFill/>
          </a:ln>
        </p:spPr>
        <p:txBody>
          <a:bodyPr anchorCtr="0" anchor="t" bIns="91425" lIns="91425" spcFirstLastPara="1" rIns="91425" wrap="square" tIns="91425">
            <a:noAutofit/>
          </a:bodyPr>
          <a:lstStyle>
            <a:lvl1pPr indent="-336550" lvl="0" marL="457200">
              <a:spcBef>
                <a:spcPts val="0"/>
              </a:spcBef>
              <a:spcAft>
                <a:spcPts val="0"/>
              </a:spcAft>
              <a:buClr>
                <a:schemeClr val="lt1"/>
              </a:buClr>
              <a:buSzPts val="1700"/>
              <a:buFont typeface="Lexend"/>
              <a:buChar char="●"/>
              <a:defRPr sz="1700">
                <a:solidFill>
                  <a:schemeClr val="lt1"/>
                </a:solidFill>
                <a:latin typeface="Lexend"/>
                <a:ea typeface="Lexend"/>
                <a:cs typeface="Lexend"/>
                <a:sym typeface="Lexend"/>
              </a:defRPr>
            </a:lvl1pPr>
            <a:lvl2pPr indent="-323850" lvl="1" marL="914400">
              <a:spcBef>
                <a:spcPts val="0"/>
              </a:spcBef>
              <a:spcAft>
                <a:spcPts val="0"/>
              </a:spcAft>
              <a:buClr>
                <a:schemeClr val="lt1"/>
              </a:buClr>
              <a:buSzPts val="1500"/>
              <a:buFont typeface="Lexend"/>
              <a:buChar char="○"/>
              <a:defRPr sz="1500">
                <a:solidFill>
                  <a:schemeClr val="lt1"/>
                </a:solidFill>
                <a:latin typeface="Lexend"/>
                <a:ea typeface="Lexend"/>
                <a:cs typeface="Lexend"/>
                <a:sym typeface="Lexend"/>
              </a:defRPr>
            </a:lvl2pPr>
            <a:lvl3pPr indent="-317500" lvl="2" marL="1371600">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3pPr>
            <a:lvl4pPr indent="-311150" lvl="3" marL="1828800">
              <a:spcBef>
                <a:spcPts val="0"/>
              </a:spcBef>
              <a:spcAft>
                <a:spcPts val="0"/>
              </a:spcAft>
              <a:buClr>
                <a:schemeClr val="lt1"/>
              </a:buClr>
              <a:buSzPts val="1300"/>
              <a:buFont typeface="Lexend"/>
              <a:buChar char="●"/>
              <a:defRPr sz="1300">
                <a:solidFill>
                  <a:schemeClr val="lt1"/>
                </a:solidFill>
                <a:latin typeface="Lexend"/>
                <a:ea typeface="Lexend"/>
                <a:cs typeface="Lexend"/>
                <a:sym typeface="Lexend"/>
              </a:defRPr>
            </a:lvl4pPr>
            <a:lvl5pPr indent="-304800" lvl="4" marL="2286000">
              <a:spcBef>
                <a:spcPts val="0"/>
              </a:spcBef>
              <a:spcAft>
                <a:spcPts val="0"/>
              </a:spcAft>
              <a:buClr>
                <a:schemeClr val="lt1"/>
              </a:buClr>
              <a:buSzPts val="1200"/>
              <a:buFont typeface="Lexend"/>
              <a:buChar char="○"/>
              <a:defRPr sz="1200">
                <a:solidFill>
                  <a:schemeClr val="lt1"/>
                </a:solidFill>
                <a:latin typeface="Lexend"/>
                <a:ea typeface="Lexend"/>
                <a:cs typeface="Lexend"/>
                <a:sym typeface="Lexend"/>
              </a:defRPr>
            </a:lvl5pPr>
            <a:lvl6pPr indent="-298450" lvl="5" marL="2743200">
              <a:spcBef>
                <a:spcPts val="0"/>
              </a:spcBef>
              <a:spcAft>
                <a:spcPts val="0"/>
              </a:spcAft>
              <a:buClr>
                <a:schemeClr val="lt1"/>
              </a:buClr>
              <a:buSzPts val="1100"/>
              <a:buFont typeface="Lexend"/>
              <a:buChar char="■"/>
              <a:defRPr sz="1100">
                <a:solidFill>
                  <a:schemeClr val="lt1"/>
                </a:solidFill>
                <a:latin typeface="Lexend"/>
                <a:ea typeface="Lexend"/>
                <a:cs typeface="Lexend"/>
                <a:sym typeface="Lexend"/>
              </a:defRPr>
            </a:lvl6pPr>
            <a:lvl7pPr indent="-292100" lvl="6" marL="3200400">
              <a:spcBef>
                <a:spcPts val="0"/>
              </a:spcBef>
              <a:spcAft>
                <a:spcPts val="0"/>
              </a:spcAft>
              <a:buClr>
                <a:schemeClr val="lt1"/>
              </a:buClr>
              <a:buSzPts val="1000"/>
              <a:buFont typeface="Lexend"/>
              <a:buChar char="●"/>
              <a:defRPr sz="1000">
                <a:solidFill>
                  <a:schemeClr val="lt1"/>
                </a:solidFill>
                <a:latin typeface="Lexend"/>
                <a:ea typeface="Lexend"/>
                <a:cs typeface="Lexend"/>
                <a:sym typeface="Lexend"/>
              </a:defRPr>
            </a:lvl7pPr>
            <a:lvl8pPr indent="-285750" lvl="7" marL="3657600">
              <a:spcBef>
                <a:spcPts val="0"/>
              </a:spcBef>
              <a:spcAft>
                <a:spcPts val="0"/>
              </a:spcAft>
              <a:buClr>
                <a:schemeClr val="lt1"/>
              </a:buClr>
              <a:buSzPts val="900"/>
              <a:buFont typeface="Lexend"/>
              <a:buChar char="○"/>
              <a:defRPr sz="900">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sz="900">
                <a:solidFill>
                  <a:schemeClr val="lt1"/>
                </a:solidFill>
                <a:latin typeface="Lexend"/>
                <a:ea typeface="Lexend"/>
                <a:cs typeface="Lexend"/>
                <a:sym typeface="Lexe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29">
          <p15:clr>
            <a:srgbClr val="E46962"/>
          </p15:clr>
        </p15:guide>
        <p15:guide id="2" pos="494">
          <p15:clr>
            <a:srgbClr val="E46962"/>
          </p15:clr>
        </p15:guide>
        <p15:guide id="3" pos="823">
          <p15:clr>
            <a:srgbClr val="E46962"/>
          </p15:clr>
        </p15:guide>
        <p15:guide id="4" pos="988">
          <p15:clr>
            <a:srgbClr val="E46962"/>
          </p15:clr>
        </p15:guide>
        <p15:guide id="5" pos="1317">
          <p15:clr>
            <a:srgbClr val="E46962"/>
          </p15:clr>
        </p15:guide>
        <p15:guide id="6" pos="1482">
          <p15:clr>
            <a:srgbClr val="E46962"/>
          </p15:clr>
        </p15:guide>
        <p15:guide id="7" pos="1811">
          <p15:clr>
            <a:srgbClr val="E46962"/>
          </p15:clr>
        </p15:guide>
        <p15:guide id="8" pos="1976">
          <p15:clr>
            <a:srgbClr val="E46962"/>
          </p15:clr>
        </p15:guide>
        <p15:guide id="9" pos="2305">
          <p15:clr>
            <a:srgbClr val="E46962"/>
          </p15:clr>
        </p15:guide>
        <p15:guide id="10" pos="2470">
          <p15:clr>
            <a:srgbClr val="E46962"/>
          </p15:clr>
        </p15:guide>
        <p15:guide id="11" pos="2799">
          <p15:clr>
            <a:srgbClr val="E46962"/>
          </p15:clr>
        </p15:guide>
        <p15:guide id="12" pos="5431">
          <p15:clr>
            <a:srgbClr val="E46962"/>
          </p15:clr>
        </p15:guide>
        <p15:guide id="13" pos="5266">
          <p15:clr>
            <a:srgbClr val="E46962"/>
          </p15:clr>
        </p15:guide>
        <p15:guide id="14" pos="4937">
          <p15:clr>
            <a:srgbClr val="E46962"/>
          </p15:clr>
        </p15:guide>
        <p15:guide id="15" pos="4772">
          <p15:clr>
            <a:srgbClr val="E46962"/>
          </p15:clr>
        </p15:guide>
        <p15:guide id="16" pos="4443">
          <p15:clr>
            <a:srgbClr val="E46962"/>
          </p15:clr>
        </p15:guide>
        <p15:guide id="17" pos="4278">
          <p15:clr>
            <a:srgbClr val="E46962"/>
          </p15:clr>
        </p15:guide>
        <p15:guide id="18" pos="3949">
          <p15:clr>
            <a:srgbClr val="E46962"/>
          </p15:clr>
        </p15:guide>
        <p15:guide id="19" pos="3784">
          <p15:clr>
            <a:srgbClr val="E46962"/>
          </p15:clr>
        </p15:guide>
        <p15:guide id="20" pos="3455">
          <p15:clr>
            <a:srgbClr val="E46962"/>
          </p15:clr>
        </p15:guide>
        <p15:guide id="21" pos="3290">
          <p15:clr>
            <a:srgbClr val="E46962"/>
          </p15:clr>
        </p15:guide>
        <p15:guide id="22" pos="296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3.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2.xml"/><Relationship Id="rId3" Type="http://schemas.openxmlformats.org/officeDocument/2006/relationships/hyperlink" Target="https://github.com/GW-datasci/25-spring-ESCHWARTZ/tree/main" TargetMode="External"/><Relationship Id="rId4" Type="http://schemas.openxmlformats.org/officeDocument/2006/relationships/hyperlink" Target="https://www.hfe.co.uk/blog/a-study-of-fitness-trackers-and-wearables/" TargetMode="External"/><Relationship Id="rId5" Type="http://schemas.openxmlformats.org/officeDocument/2006/relationships/hyperlink" Target="https://www.researchgate.net/figure/Hybrid-resampling-process_fig3_3671774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5.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677250" y="396425"/>
            <a:ext cx="7533300" cy="3375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300"/>
              <a:t>“It looks like you’re working out.”: </a:t>
            </a:r>
            <a:endParaRPr sz="4300"/>
          </a:p>
          <a:p>
            <a:pPr indent="0" lvl="0" marL="0" rtl="0" algn="ctr">
              <a:lnSpc>
                <a:spcPct val="100000"/>
              </a:lnSpc>
              <a:spcBef>
                <a:spcPts val="0"/>
              </a:spcBef>
              <a:spcAft>
                <a:spcPts val="0"/>
              </a:spcAft>
              <a:buNone/>
            </a:pPr>
            <a:r>
              <a:rPr i="1" lang="en" sz="4300"/>
              <a:t>Using Machine Learning Classification Techniques to Predict Physical Stress</a:t>
            </a:r>
            <a:endParaRPr i="1" sz="4300"/>
          </a:p>
        </p:txBody>
      </p:sp>
      <p:sp>
        <p:nvSpPr>
          <p:cNvPr id="386" name="Google Shape;386;p55"/>
          <p:cNvSpPr txBox="1"/>
          <p:nvPr>
            <p:ph idx="1" type="subTitle"/>
          </p:nvPr>
        </p:nvSpPr>
        <p:spPr>
          <a:xfrm>
            <a:off x="3336750" y="3915275"/>
            <a:ext cx="2470500" cy="46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chemeClr val="dk1"/>
                </a:solidFill>
              </a:rPr>
              <a:t>Eva Schwartz</a:t>
            </a:r>
            <a:endParaRPr sz="2600">
              <a:solidFill>
                <a:schemeClr val="dk1"/>
              </a:solidFill>
            </a:endParaRPr>
          </a:p>
        </p:txBody>
      </p:sp>
      <p:sp>
        <p:nvSpPr>
          <p:cNvPr id="387" name="Google Shape;387;p55"/>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p:txBody>
      </p:sp>
      <p:sp>
        <p:nvSpPr>
          <p:cNvPr id="388" name="Google Shape;388;p55"/>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4"/>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p:txBody>
      </p:sp>
      <p:sp>
        <p:nvSpPr>
          <p:cNvPr id="471" name="Google Shape;471;p64"/>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sp>
        <p:nvSpPr>
          <p:cNvPr id="472" name="Google Shape;472;p64"/>
          <p:cNvSpPr txBox="1"/>
          <p:nvPr/>
        </p:nvSpPr>
        <p:spPr>
          <a:xfrm>
            <a:off x="341375" y="568325"/>
            <a:ext cx="4703400" cy="3713700"/>
          </a:xfrm>
          <a:prstGeom prst="rect">
            <a:avLst/>
          </a:prstGeom>
          <a:noFill/>
          <a:ln>
            <a:noFill/>
          </a:ln>
        </p:spPr>
        <p:txBody>
          <a:bodyPr anchorCtr="0" anchor="t" bIns="91425" lIns="91425" spcFirstLastPara="1" rIns="91425" wrap="square" tIns="91425">
            <a:normAutofit fontScale="85000" lnSpcReduction="20000"/>
          </a:bodyPr>
          <a:lstStyle/>
          <a:p>
            <a:pPr indent="-320357" lvl="0" marL="457200" rtl="0" algn="l">
              <a:spcBef>
                <a:spcPts val="0"/>
              </a:spcBef>
              <a:spcAft>
                <a:spcPts val="0"/>
              </a:spcAft>
              <a:buClr>
                <a:schemeClr val="lt1"/>
              </a:buClr>
              <a:buSzPct val="100000"/>
              <a:buFont typeface="Lexend"/>
              <a:buChar char="●"/>
            </a:pPr>
            <a:r>
              <a:rPr lang="en" sz="1700">
                <a:solidFill>
                  <a:schemeClr val="lt1"/>
                </a:solidFill>
                <a:latin typeface="Lexend"/>
                <a:ea typeface="Lexend"/>
                <a:cs typeface="Lexend"/>
                <a:sym typeface="Lexend"/>
              </a:rPr>
              <a:t>One team working on credit card fraud detection used a dataset with positive, minority class accounting for .2% of their dataset, they recommended assigning larger class weights to </a:t>
            </a:r>
            <a:r>
              <a:rPr lang="en" sz="1700">
                <a:solidFill>
                  <a:schemeClr val="lt1"/>
                </a:solidFill>
                <a:latin typeface="Lexend"/>
                <a:ea typeface="Lexend"/>
                <a:cs typeface="Lexend"/>
                <a:sym typeface="Lexend"/>
              </a:rPr>
              <a:t>fraudulent</a:t>
            </a:r>
            <a:r>
              <a:rPr lang="en" sz="1700">
                <a:solidFill>
                  <a:schemeClr val="lt1"/>
                </a:solidFill>
                <a:latin typeface="Lexend"/>
                <a:ea typeface="Lexend"/>
                <a:cs typeface="Lexend"/>
                <a:sym typeface="Lexend"/>
              </a:rPr>
              <a:t> </a:t>
            </a:r>
            <a:r>
              <a:rPr lang="en" sz="1700">
                <a:solidFill>
                  <a:schemeClr val="lt1"/>
                </a:solidFill>
                <a:latin typeface="Lexend"/>
                <a:ea typeface="Lexend"/>
                <a:cs typeface="Lexend"/>
                <a:sym typeface="Lexend"/>
              </a:rPr>
              <a:t>transactions</a:t>
            </a:r>
            <a:r>
              <a:rPr lang="en" sz="1700">
                <a:solidFill>
                  <a:schemeClr val="lt1"/>
                </a:solidFill>
                <a:latin typeface="Lexend"/>
                <a:ea typeface="Lexend"/>
                <a:cs typeface="Lexend"/>
                <a:sym typeface="Lexend"/>
              </a:rPr>
              <a:t> that they were looking to predict to increase the relative importance of this class in the </a:t>
            </a:r>
            <a:r>
              <a:rPr lang="en" sz="1700">
                <a:solidFill>
                  <a:schemeClr val="lt1"/>
                </a:solidFill>
                <a:latin typeface="Lexend"/>
                <a:ea typeface="Lexend"/>
                <a:cs typeface="Lexend"/>
                <a:sym typeface="Lexend"/>
              </a:rPr>
              <a:t>model</a:t>
            </a:r>
            <a:r>
              <a:rPr lang="en" sz="1700">
                <a:solidFill>
                  <a:schemeClr val="lt1"/>
                </a:solidFill>
                <a:latin typeface="Lexend"/>
                <a:ea typeface="Lexend"/>
                <a:cs typeface="Lexend"/>
                <a:sym typeface="Lexend"/>
              </a:rPr>
              <a:t> training process</a:t>
            </a:r>
            <a:endParaRPr sz="1700">
              <a:solidFill>
                <a:schemeClr val="lt1"/>
              </a:solidFill>
              <a:latin typeface="Lexend"/>
              <a:ea typeface="Lexend"/>
              <a:cs typeface="Lexend"/>
              <a:sym typeface="Lexend"/>
            </a:endParaRPr>
          </a:p>
          <a:p>
            <a:pPr indent="-320357" lvl="0" marL="457200" rtl="0" algn="l">
              <a:spcBef>
                <a:spcPts val="0"/>
              </a:spcBef>
              <a:spcAft>
                <a:spcPts val="0"/>
              </a:spcAft>
              <a:buClr>
                <a:schemeClr val="lt1"/>
              </a:buClr>
              <a:buSzPct val="100000"/>
              <a:buFont typeface="Lexend"/>
              <a:buChar char="●"/>
            </a:pPr>
            <a:r>
              <a:rPr lang="en" sz="1700">
                <a:solidFill>
                  <a:schemeClr val="lt1"/>
                </a:solidFill>
                <a:latin typeface="Lexend"/>
                <a:ea typeface="Lexend"/>
                <a:cs typeface="Lexend"/>
                <a:sym typeface="Lexend"/>
              </a:rPr>
              <a:t>A similar study focused on credit card fraud with .4% of values belonging to minority, </a:t>
            </a:r>
            <a:r>
              <a:rPr lang="en" sz="1700">
                <a:solidFill>
                  <a:schemeClr val="lt1"/>
                </a:solidFill>
                <a:latin typeface="Lexend"/>
                <a:ea typeface="Lexend"/>
                <a:cs typeface="Lexend"/>
                <a:sym typeface="Lexend"/>
              </a:rPr>
              <a:t>fraudulent</a:t>
            </a:r>
            <a:r>
              <a:rPr lang="en" sz="1700">
                <a:solidFill>
                  <a:schemeClr val="lt1"/>
                </a:solidFill>
                <a:latin typeface="Lexend"/>
                <a:ea typeface="Lexend"/>
                <a:cs typeface="Lexend"/>
                <a:sym typeface="Lexend"/>
              </a:rPr>
              <a:t> class used undersampling to balance data, then compared a decision tree, random </a:t>
            </a:r>
            <a:r>
              <a:rPr lang="en" sz="1700">
                <a:solidFill>
                  <a:schemeClr val="lt1"/>
                </a:solidFill>
                <a:latin typeface="Lexend"/>
                <a:ea typeface="Lexend"/>
                <a:cs typeface="Lexend"/>
                <a:sym typeface="Lexend"/>
              </a:rPr>
              <a:t>forest, and logistic regression model with random forest having the strongest performance</a:t>
            </a:r>
            <a:endParaRPr sz="1700">
              <a:solidFill>
                <a:schemeClr val="lt1"/>
              </a:solidFill>
              <a:latin typeface="Lexend"/>
              <a:ea typeface="Lexend"/>
              <a:cs typeface="Lexend"/>
              <a:sym typeface="Lexend"/>
            </a:endParaRPr>
          </a:p>
          <a:p>
            <a:pPr indent="-320357" lvl="0" marL="457200" rtl="0" algn="l">
              <a:spcBef>
                <a:spcPts val="0"/>
              </a:spcBef>
              <a:spcAft>
                <a:spcPts val="0"/>
              </a:spcAft>
              <a:buClr>
                <a:schemeClr val="lt1"/>
              </a:buClr>
              <a:buSzPct val="100000"/>
              <a:buFont typeface="Lexend"/>
              <a:buChar char="●"/>
            </a:pPr>
            <a:r>
              <a:rPr lang="en" sz="1700">
                <a:solidFill>
                  <a:schemeClr val="lt1"/>
                </a:solidFill>
                <a:latin typeface="Lexend"/>
                <a:ea typeface="Lexend"/>
                <a:cs typeface="Lexend"/>
                <a:sym typeface="Lexend"/>
              </a:rPr>
              <a:t>A study focused on emotional and physical stress found that heart rate and electrodermal activity were strong predictors of stress - both mental and physical</a:t>
            </a:r>
            <a:endParaRPr sz="1700">
              <a:solidFill>
                <a:schemeClr val="lt1"/>
              </a:solidFill>
              <a:latin typeface="Lexend"/>
              <a:ea typeface="Lexend"/>
              <a:cs typeface="Lexend"/>
              <a:sym typeface="Lexend"/>
            </a:endParaRPr>
          </a:p>
        </p:txBody>
      </p:sp>
      <p:sp>
        <p:nvSpPr>
          <p:cNvPr id="473" name="Google Shape;473;p64"/>
          <p:cNvSpPr/>
          <p:nvPr/>
        </p:nvSpPr>
        <p:spPr>
          <a:xfrm>
            <a:off x="5223000" y="-179250"/>
            <a:ext cx="5448600" cy="550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pic>
        <p:nvPicPr>
          <p:cNvPr id="474" name="Google Shape;474;p64" title="pngimg.com - credit_card_PNG110.png"/>
          <p:cNvPicPr preferRelativeResize="0"/>
          <p:nvPr/>
        </p:nvPicPr>
        <p:blipFill>
          <a:blip r:embed="rId3">
            <a:alphaModFix amt="48000"/>
          </a:blip>
          <a:stretch>
            <a:fillRect/>
          </a:stretch>
        </p:blipFill>
        <p:spPr>
          <a:xfrm>
            <a:off x="5601637" y="782963"/>
            <a:ext cx="3284424" cy="3284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a:p>
            <a:pPr indent="0" lvl="0" marL="0" rtl="0" algn="l">
              <a:spcBef>
                <a:spcPts val="0"/>
              </a:spcBef>
              <a:spcAft>
                <a:spcPts val="0"/>
              </a:spcAft>
              <a:buNone/>
            </a:pPr>
            <a:r>
              <a:t/>
            </a:r>
            <a:endParaRPr/>
          </a:p>
        </p:txBody>
      </p:sp>
      <p:sp>
        <p:nvSpPr>
          <p:cNvPr id="480" name="Google Shape;480;p65"/>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a:p>
            <a:pPr indent="0" lvl="0" marL="0" rtl="0" algn="l">
              <a:spcBef>
                <a:spcPts val="0"/>
              </a:spcBef>
              <a:spcAft>
                <a:spcPts val="0"/>
              </a:spcAft>
              <a:buNone/>
            </a:pPr>
            <a:r>
              <a:t/>
            </a:r>
            <a:endParaRPr/>
          </a:p>
        </p:txBody>
      </p:sp>
      <p:sp>
        <p:nvSpPr>
          <p:cNvPr id="481" name="Google Shape;481;p65"/>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300"/>
              <a:t>Methods</a:t>
            </a:r>
            <a:endParaRPr sz="7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6"/>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Dataset</a:t>
            </a:r>
            <a:endParaRPr sz="6000"/>
          </a:p>
        </p:txBody>
      </p:sp>
      <p:sp>
        <p:nvSpPr>
          <p:cNvPr id="487" name="Google Shape;487;p66"/>
          <p:cNvSpPr txBox="1"/>
          <p:nvPr>
            <p:ph idx="1" type="subTitle"/>
          </p:nvPr>
        </p:nvSpPr>
        <p:spPr>
          <a:xfrm>
            <a:off x="4443900" y="1053488"/>
            <a:ext cx="4569900" cy="3224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Data courtesy of PhysioNet and is publicly available</a:t>
            </a:r>
            <a:endParaRPr/>
          </a:p>
          <a:p>
            <a:pPr indent="-304800" lvl="0" marL="457200" rtl="0" algn="l">
              <a:spcBef>
                <a:spcPts val="0"/>
              </a:spcBef>
              <a:spcAft>
                <a:spcPts val="0"/>
              </a:spcAft>
              <a:buSzPts val="1200"/>
              <a:buChar char="●"/>
            </a:pPr>
            <a:r>
              <a:rPr lang="en"/>
              <a:t>Original features include electrodermal activity, temperature, acceleration, race, heart rate, and arterial oxygen level</a:t>
            </a:r>
            <a:endParaRPr/>
          </a:p>
          <a:p>
            <a:pPr indent="-304800" lvl="1" marL="914400" rtl="0" algn="l">
              <a:spcBef>
                <a:spcPts val="0"/>
              </a:spcBef>
              <a:spcAft>
                <a:spcPts val="0"/>
              </a:spcAft>
              <a:buSzPts val="1200"/>
              <a:buChar char="○"/>
            </a:pPr>
            <a:r>
              <a:rPr lang="en" sz="1200"/>
              <a:t>The data were collected using noninvasive wrist-worn Empatica biosensors.</a:t>
            </a:r>
            <a:endParaRPr sz="1200"/>
          </a:p>
          <a:p>
            <a:pPr indent="-304800" lvl="0" marL="457200" rtl="0" algn="l">
              <a:spcBef>
                <a:spcPts val="0"/>
              </a:spcBef>
              <a:spcAft>
                <a:spcPts val="0"/>
              </a:spcAft>
              <a:buSzPts val="1200"/>
              <a:buChar char="●"/>
            </a:pPr>
            <a:r>
              <a:rPr lang="en"/>
              <a:t>Dataset consisted of 20 subjects, with 30% of the sample as female subjects, and a mean overall age of 26.05 years</a:t>
            </a:r>
            <a:endParaRPr/>
          </a:p>
          <a:p>
            <a:pPr indent="-304800" lvl="0" marL="457200" rtl="0" algn="l">
              <a:spcBef>
                <a:spcPts val="0"/>
              </a:spcBef>
              <a:spcAft>
                <a:spcPts val="0"/>
              </a:spcAft>
              <a:buSzPts val="1200"/>
              <a:buChar char="●"/>
            </a:pPr>
            <a:r>
              <a:rPr lang="en"/>
              <a:t>Data was collected in 7 stages </a:t>
            </a:r>
            <a:endParaRPr/>
          </a:p>
          <a:p>
            <a:pPr indent="-304800" lvl="1" marL="914400" rtl="0" algn="l">
              <a:spcBef>
                <a:spcPts val="0"/>
              </a:spcBef>
              <a:spcAft>
                <a:spcPts val="0"/>
              </a:spcAft>
              <a:buSzPts val="1200"/>
              <a:buChar char="○"/>
            </a:pPr>
            <a:r>
              <a:rPr lang="en" sz="1200"/>
              <a:t>Stage 2 as physical stress stage, where subjects were instructed to “stand for one minute, walk on a treadmill at one mile per hour for two minutes, then walk/jog on the treadmill at three miles per hour for two minutes.”</a:t>
            </a:r>
            <a:endParaRPr sz="1200"/>
          </a:p>
        </p:txBody>
      </p:sp>
      <p:sp>
        <p:nvSpPr>
          <p:cNvPr id="488" name="Google Shape;488;p66"/>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p:txBody>
      </p:sp>
      <p:sp>
        <p:nvSpPr>
          <p:cNvPr id="489" name="Google Shape;489;p66"/>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pic>
        <p:nvPicPr>
          <p:cNvPr id="490" name="Google Shape;490;p66" title="physionet-logo-kp6.png"/>
          <p:cNvPicPr preferRelativeResize="0"/>
          <p:nvPr/>
        </p:nvPicPr>
        <p:blipFill>
          <a:blip r:embed="rId3">
            <a:alphaModFix/>
          </a:blip>
          <a:stretch>
            <a:fillRect/>
          </a:stretch>
        </p:blipFill>
        <p:spPr>
          <a:xfrm>
            <a:off x="138600" y="1348387"/>
            <a:ext cx="4202875" cy="2634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7"/>
          <p:cNvSpPr txBox="1"/>
          <p:nvPr>
            <p:ph type="title"/>
          </p:nvPr>
        </p:nvSpPr>
        <p:spPr>
          <a:xfrm>
            <a:off x="303700" y="355500"/>
            <a:ext cx="3840000" cy="94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Signal processing and data processing</a:t>
            </a:r>
            <a:endParaRPr sz="2900"/>
          </a:p>
        </p:txBody>
      </p:sp>
      <p:sp>
        <p:nvSpPr>
          <p:cNvPr id="496" name="Google Shape;496;p67"/>
          <p:cNvSpPr txBox="1"/>
          <p:nvPr>
            <p:ph idx="1" type="subTitle"/>
          </p:nvPr>
        </p:nvSpPr>
        <p:spPr>
          <a:xfrm>
            <a:off x="333400" y="1515625"/>
            <a:ext cx="3565500" cy="26118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Conversion of raw data signals to tabular data</a:t>
            </a:r>
            <a:endParaRPr sz="1300"/>
          </a:p>
          <a:p>
            <a:pPr indent="-311150" lvl="0" marL="457200" rtl="0" algn="l">
              <a:spcBef>
                <a:spcPts val="0"/>
              </a:spcBef>
              <a:spcAft>
                <a:spcPts val="0"/>
              </a:spcAft>
              <a:buSzPts val="1300"/>
              <a:buChar char="●"/>
            </a:pPr>
            <a:r>
              <a:rPr lang="en" sz="1300"/>
              <a:t>Synching of dataframes → HR/SP02 and ac</a:t>
            </a:r>
            <a:r>
              <a:rPr lang="en" sz="1300"/>
              <a:t>celeration</a:t>
            </a:r>
            <a:r>
              <a:rPr lang="en" sz="1300"/>
              <a:t>, temperature, and EDA data</a:t>
            </a:r>
            <a:endParaRPr sz="1300"/>
          </a:p>
          <a:p>
            <a:pPr indent="-311150" lvl="0" marL="457200" rtl="0" algn="l">
              <a:spcBef>
                <a:spcPts val="0"/>
              </a:spcBef>
              <a:spcAft>
                <a:spcPts val="0"/>
              </a:spcAft>
              <a:buSzPts val="1300"/>
              <a:buChar char="●"/>
            </a:pPr>
            <a:r>
              <a:rPr lang="en" sz="1300"/>
              <a:t>Isolation</a:t>
            </a:r>
            <a:r>
              <a:rPr lang="en" sz="1300"/>
              <a:t> forest outlier detection</a:t>
            </a:r>
            <a:endParaRPr sz="1300"/>
          </a:p>
          <a:p>
            <a:pPr indent="-311150" lvl="1" marL="914400" rtl="0" algn="l">
              <a:spcBef>
                <a:spcPts val="0"/>
              </a:spcBef>
              <a:spcAft>
                <a:spcPts val="0"/>
              </a:spcAft>
              <a:buSzPts val="1300"/>
              <a:buChar char="○"/>
            </a:pPr>
            <a:r>
              <a:rPr lang="en" sz="1300"/>
              <a:t>Finds anomalies by detecting how far a given data point is from the rest of the data</a:t>
            </a:r>
            <a:endParaRPr sz="1300"/>
          </a:p>
          <a:p>
            <a:pPr indent="-311150" lvl="1" marL="914400" rtl="0" algn="l">
              <a:spcBef>
                <a:spcPts val="0"/>
              </a:spcBef>
              <a:spcAft>
                <a:spcPts val="0"/>
              </a:spcAft>
              <a:buSzPts val="1300"/>
              <a:buChar char="○"/>
            </a:pPr>
            <a:r>
              <a:rPr lang="en" sz="1300"/>
              <a:t>Outlier detection is primarily exploration focused given the inherent variability of health data </a:t>
            </a:r>
            <a:endParaRPr sz="1300"/>
          </a:p>
        </p:txBody>
      </p:sp>
      <p:sp>
        <p:nvSpPr>
          <p:cNvPr id="497" name="Google Shape;497;p67"/>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p:txBody>
      </p:sp>
      <p:sp>
        <p:nvSpPr>
          <p:cNvPr id="498" name="Google Shape;498;p67"/>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sp>
        <p:nvSpPr>
          <p:cNvPr id="499" name="Google Shape;499;p67"/>
          <p:cNvSpPr/>
          <p:nvPr/>
        </p:nvSpPr>
        <p:spPr>
          <a:xfrm>
            <a:off x="4143800" y="-166600"/>
            <a:ext cx="5448600" cy="550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pic>
        <p:nvPicPr>
          <p:cNvPr id="500" name="Google Shape;500;p67" title="raw signal data example.png"/>
          <p:cNvPicPr preferRelativeResize="0"/>
          <p:nvPr/>
        </p:nvPicPr>
        <p:blipFill>
          <a:blip r:embed="rId3">
            <a:alphaModFix/>
          </a:blip>
          <a:stretch>
            <a:fillRect/>
          </a:stretch>
        </p:blipFill>
        <p:spPr>
          <a:xfrm>
            <a:off x="5269976" y="1317052"/>
            <a:ext cx="3565451" cy="25093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8"/>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Feature</a:t>
            </a:r>
            <a:r>
              <a:rPr lang="en" sz="6000"/>
              <a:t> extraction </a:t>
            </a:r>
            <a:endParaRPr sz="6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6" name="Google Shape;506;p68"/>
          <p:cNvSpPr txBox="1"/>
          <p:nvPr>
            <p:ph idx="1" type="subTitle"/>
          </p:nvPr>
        </p:nvSpPr>
        <p:spPr>
          <a:xfrm>
            <a:off x="303700" y="1510450"/>
            <a:ext cx="4669800" cy="2650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sz="1300"/>
              <a:t>Extraction of physical stress variable, with data imbalance seen in pie chart to the top right</a:t>
            </a:r>
            <a:endParaRPr sz="1300"/>
          </a:p>
          <a:p>
            <a:pPr indent="-311150" lvl="0" marL="457200" rtl="0" algn="l">
              <a:spcBef>
                <a:spcPts val="0"/>
              </a:spcBef>
              <a:spcAft>
                <a:spcPts val="0"/>
              </a:spcAft>
              <a:buSzPts val="1300"/>
              <a:buChar char="●"/>
            </a:pPr>
            <a:r>
              <a:rPr lang="en" sz="1300"/>
              <a:t>Acceleration magnitude extraction from acceleration variables as seen in formula in the </a:t>
            </a:r>
            <a:r>
              <a:rPr lang="en" sz="1300"/>
              <a:t>bottom</a:t>
            </a:r>
            <a:r>
              <a:rPr lang="en" sz="1300"/>
              <a:t> right</a:t>
            </a:r>
            <a:endParaRPr sz="1300"/>
          </a:p>
          <a:p>
            <a:pPr indent="-311150" lvl="0" marL="457200" rtl="0" algn="l">
              <a:spcBef>
                <a:spcPts val="0"/>
              </a:spcBef>
              <a:spcAft>
                <a:spcPts val="0"/>
              </a:spcAft>
              <a:buSzPts val="1300"/>
              <a:buChar char="●"/>
            </a:pPr>
            <a:r>
              <a:rPr lang="en" sz="1300"/>
              <a:t>Ratio of a subjects heart rate to their acceleration magnitude to indicate intensity of a subjects physical activity</a:t>
            </a:r>
            <a:endParaRPr sz="1300"/>
          </a:p>
          <a:p>
            <a:pPr indent="-311150" lvl="0" marL="457200" rtl="0" algn="l">
              <a:spcBef>
                <a:spcPts val="0"/>
              </a:spcBef>
              <a:spcAft>
                <a:spcPts val="0"/>
              </a:spcAft>
              <a:buSzPts val="1300"/>
              <a:buChar char="●"/>
            </a:pPr>
            <a:r>
              <a:rPr lang="en" sz="1300"/>
              <a:t>Ratio of body </a:t>
            </a:r>
            <a:r>
              <a:rPr lang="en" sz="1300"/>
              <a:t>temperature</a:t>
            </a:r>
            <a:r>
              <a:rPr lang="en" sz="1300"/>
              <a:t> to electrodermal activity given strong, complex relationship </a:t>
            </a:r>
            <a:r>
              <a:rPr lang="en" sz="1300"/>
              <a:t>between</a:t>
            </a:r>
            <a:r>
              <a:rPr lang="en" sz="1300"/>
              <a:t> these two variables </a:t>
            </a:r>
            <a:endParaRPr sz="1300"/>
          </a:p>
        </p:txBody>
      </p:sp>
      <p:sp>
        <p:nvSpPr>
          <p:cNvPr id="507" name="Google Shape;507;p68"/>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p:txBody>
      </p:sp>
      <p:sp>
        <p:nvSpPr>
          <p:cNvPr id="508" name="Google Shape;508;p68"/>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pic>
        <p:nvPicPr>
          <p:cNvPr id="509" name="Google Shape;509;p68" title="Screenshot 2025-04-21 at 10.03.44 AM.png"/>
          <p:cNvPicPr preferRelativeResize="0"/>
          <p:nvPr/>
        </p:nvPicPr>
        <p:blipFill rotWithShape="1">
          <a:blip r:embed="rId3">
            <a:alphaModFix/>
          </a:blip>
          <a:srcRect b="0" l="13922" r="12994" t="0"/>
          <a:stretch/>
        </p:blipFill>
        <p:spPr>
          <a:xfrm>
            <a:off x="5679987" y="3328250"/>
            <a:ext cx="2745425" cy="832275"/>
          </a:xfrm>
          <a:prstGeom prst="rect">
            <a:avLst/>
          </a:prstGeom>
          <a:noFill/>
          <a:ln>
            <a:noFill/>
          </a:ln>
        </p:spPr>
      </p:pic>
      <p:pic>
        <p:nvPicPr>
          <p:cNvPr id="510" name="Google Shape;510;p68" title="Points scored"/>
          <p:cNvPicPr preferRelativeResize="0"/>
          <p:nvPr/>
        </p:nvPicPr>
        <p:blipFill>
          <a:blip r:embed="rId4">
            <a:alphaModFix/>
          </a:blip>
          <a:stretch>
            <a:fillRect/>
          </a:stretch>
        </p:blipFill>
        <p:spPr>
          <a:xfrm>
            <a:off x="5778100" y="1207669"/>
            <a:ext cx="2549199" cy="19310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9"/>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a:p>
            <a:pPr indent="0" lvl="0" marL="0" rtl="0" algn="l">
              <a:spcBef>
                <a:spcPts val="0"/>
              </a:spcBef>
              <a:spcAft>
                <a:spcPts val="0"/>
              </a:spcAft>
              <a:buNone/>
            </a:pPr>
            <a:r>
              <a:t/>
            </a:r>
            <a:endParaRPr/>
          </a:p>
        </p:txBody>
      </p:sp>
      <p:sp>
        <p:nvSpPr>
          <p:cNvPr id="516" name="Google Shape;516;p69"/>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a:p>
            <a:pPr indent="0" lvl="0" marL="0" rtl="0" algn="l">
              <a:spcBef>
                <a:spcPts val="0"/>
              </a:spcBef>
              <a:spcAft>
                <a:spcPts val="0"/>
              </a:spcAft>
              <a:buNone/>
            </a:pPr>
            <a:r>
              <a:t/>
            </a:r>
            <a:endParaRPr/>
          </a:p>
        </p:txBody>
      </p:sp>
      <p:sp>
        <p:nvSpPr>
          <p:cNvPr id="517" name="Google Shape;517;p69"/>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300"/>
              <a:t>Experiments and Implementation</a:t>
            </a:r>
            <a:endParaRPr sz="7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pic>
        <p:nvPicPr>
          <p:cNvPr id="522" name="Google Shape;522;p70"/>
          <p:cNvPicPr preferRelativeResize="0"/>
          <p:nvPr/>
        </p:nvPicPr>
        <p:blipFill>
          <a:blip r:embed="rId3">
            <a:alphaModFix/>
          </a:blip>
          <a:stretch>
            <a:fillRect/>
          </a:stretch>
        </p:blipFill>
        <p:spPr>
          <a:xfrm>
            <a:off x="4847750" y="1402375"/>
            <a:ext cx="4096750" cy="2338750"/>
          </a:xfrm>
          <a:prstGeom prst="rect">
            <a:avLst/>
          </a:prstGeom>
          <a:noFill/>
          <a:ln>
            <a:noFill/>
          </a:ln>
        </p:spPr>
      </p:pic>
      <p:sp>
        <p:nvSpPr>
          <p:cNvPr id="523" name="Google Shape;523;p70"/>
          <p:cNvSpPr txBox="1"/>
          <p:nvPr/>
        </p:nvSpPr>
        <p:spPr>
          <a:xfrm>
            <a:off x="357000" y="673050"/>
            <a:ext cx="3991200" cy="37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3"/>
                </a:solidFill>
                <a:latin typeface="Lexend"/>
                <a:ea typeface="Lexend"/>
                <a:cs typeface="Lexend"/>
                <a:sym typeface="Lexend"/>
              </a:rPr>
              <a:t>To perform robust cross-validation while ensuring each training model </a:t>
            </a:r>
            <a:r>
              <a:rPr lang="en" sz="1600">
                <a:solidFill>
                  <a:schemeClr val="accent3"/>
                </a:solidFill>
                <a:latin typeface="Lexend"/>
                <a:ea typeface="Lexend"/>
                <a:cs typeface="Lexend"/>
                <a:sym typeface="Lexend"/>
              </a:rPr>
              <a:t>receives</a:t>
            </a:r>
            <a:r>
              <a:rPr lang="en" sz="1600">
                <a:solidFill>
                  <a:schemeClr val="accent3"/>
                </a:solidFill>
                <a:latin typeface="Lexend"/>
                <a:ea typeface="Lexend"/>
                <a:cs typeface="Lexend"/>
                <a:sym typeface="Lexend"/>
              </a:rPr>
              <a:t> an even distribution of minority class data, I used stratified K-fold cross validation techniques. </a:t>
            </a:r>
            <a:endParaRPr sz="1600">
              <a:solidFill>
                <a:schemeClr val="accent3"/>
              </a:solidFill>
              <a:latin typeface="Lexend"/>
              <a:ea typeface="Lexend"/>
              <a:cs typeface="Lexend"/>
              <a:sym typeface="Lexend"/>
            </a:endParaRPr>
          </a:p>
          <a:p>
            <a:pPr indent="0" lvl="0" marL="0" rtl="0" algn="l">
              <a:spcBef>
                <a:spcPts val="0"/>
              </a:spcBef>
              <a:spcAft>
                <a:spcPts val="0"/>
              </a:spcAft>
              <a:buNone/>
            </a:pPr>
            <a:r>
              <a:t/>
            </a:r>
            <a:endParaRPr sz="1600">
              <a:solidFill>
                <a:schemeClr val="accent3"/>
              </a:solidFill>
              <a:latin typeface="Lexend"/>
              <a:ea typeface="Lexend"/>
              <a:cs typeface="Lexend"/>
              <a:sym typeface="Lexend"/>
            </a:endParaRPr>
          </a:p>
          <a:p>
            <a:pPr indent="0" lvl="0" marL="0" rtl="0" algn="l">
              <a:spcBef>
                <a:spcPts val="0"/>
              </a:spcBef>
              <a:spcAft>
                <a:spcPts val="0"/>
              </a:spcAft>
              <a:buNone/>
            </a:pPr>
            <a:r>
              <a:rPr i="1" lang="en" sz="1600">
                <a:solidFill>
                  <a:schemeClr val="accent3"/>
                </a:solidFill>
                <a:latin typeface="Lexend"/>
                <a:ea typeface="Lexend"/>
                <a:cs typeface="Lexend"/>
                <a:sym typeface="Lexend"/>
              </a:rPr>
              <a:t>K</a:t>
            </a:r>
            <a:r>
              <a:rPr lang="en" sz="1600">
                <a:solidFill>
                  <a:schemeClr val="accent3"/>
                </a:solidFill>
                <a:latin typeface="Lexend"/>
                <a:ea typeface="Lexend"/>
                <a:cs typeface="Lexend"/>
                <a:sym typeface="Lexend"/>
              </a:rPr>
              <a:t> number of folds are initialized, data is split by class as seen in the bottom row of the image to the right, then data is sequentially added to each fold to ensure that cross validation techniques are robust and </a:t>
            </a:r>
            <a:r>
              <a:rPr lang="en" sz="1600">
                <a:solidFill>
                  <a:schemeClr val="accent3"/>
                </a:solidFill>
                <a:latin typeface="Lexend"/>
                <a:ea typeface="Lexend"/>
                <a:cs typeface="Lexend"/>
                <a:sym typeface="Lexend"/>
              </a:rPr>
              <a:t>represent</a:t>
            </a:r>
            <a:r>
              <a:rPr lang="en" sz="1600">
                <a:solidFill>
                  <a:schemeClr val="accent3"/>
                </a:solidFill>
                <a:latin typeface="Lexend"/>
                <a:ea typeface="Lexend"/>
                <a:cs typeface="Lexend"/>
                <a:sym typeface="Lexend"/>
              </a:rPr>
              <a:t> the original data distribution. I used 3 inner folds for tuning hyperparameters, then 5 outer folds for training and testing models.</a:t>
            </a:r>
            <a:endParaRPr sz="1600">
              <a:solidFill>
                <a:schemeClr val="accent3"/>
              </a:solidFill>
              <a:latin typeface="Lexend"/>
              <a:ea typeface="Lexend"/>
              <a:cs typeface="Lexend"/>
              <a:sym typeface="Lexen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1"/>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SMOTETomek Hybrid Resampling</a:t>
            </a:r>
            <a:endParaRPr sz="6000"/>
          </a:p>
          <a:p>
            <a:pPr indent="0" lvl="0" marL="0" rtl="0" algn="l">
              <a:spcBef>
                <a:spcPts val="0"/>
              </a:spcBef>
              <a:spcAft>
                <a:spcPts val="0"/>
              </a:spcAft>
              <a:buNone/>
            </a:pPr>
            <a:r>
              <a:t/>
            </a:r>
            <a:endParaRPr/>
          </a:p>
        </p:txBody>
      </p:sp>
      <p:sp>
        <p:nvSpPr>
          <p:cNvPr id="529" name="Google Shape;529;p71"/>
          <p:cNvSpPr txBox="1"/>
          <p:nvPr>
            <p:ph idx="1" type="subTitle"/>
          </p:nvPr>
        </p:nvSpPr>
        <p:spPr>
          <a:xfrm>
            <a:off x="4154100" y="2058500"/>
            <a:ext cx="4571100" cy="22335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Data is </a:t>
            </a:r>
            <a:r>
              <a:rPr lang="en"/>
              <a:t>unbalanced</a:t>
            </a:r>
            <a:r>
              <a:rPr lang="en"/>
              <a:t> so need to use resampling methods to augment minority class</a:t>
            </a:r>
            <a:endParaRPr/>
          </a:p>
          <a:p>
            <a:pPr indent="-304800" lvl="0" marL="457200" rtl="0" algn="l">
              <a:spcBef>
                <a:spcPts val="0"/>
              </a:spcBef>
              <a:spcAft>
                <a:spcPts val="0"/>
              </a:spcAft>
              <a:buSzPts val="1200"/>
              <a:buChar char="●"/>
            </a:pPr>
            <a:r>
              <a:rPr lang="en"/>
              <a:t>SMOTETomek hybrid resampling uses SMOTE resampling to synthetically generate </a:t>
            </a:r>
            <a:r>
              <a:rPr lang="en"/>
              <a:t>minority</a:t>
            </a:r>
            <a:r>
              <a:rPr lang="en"/>
              <a:t> class pointswhile using Tomek Link undersampling, as seen in the image to the left, to remove samples of the majority class using nearest neighbor techniques to find excess majority class points</a:t>
            </a:r>
            <a:endParaRPr/>
          </a:p>
          <a:p>
            <a:pPr indent="-304800" lvl="0" marL="457200" rtl="0" algn="l">
              <a:spcBef>
                <a:spcPts val="0"/>
              </a:spcBef>
              <a:spcAft>
                <a:spcPts val="0"/>
              </a:spcAft>
              <a:buSzPts val="1200"/>
              <a:buChar char="●"/>
            </a:pPr>
            <a:r>
              <a:rPr lang="en"/>
              <a:t>Following SMOTETomek resampling, MinMaxScaler was implemented in the pipeline to scale data given data was collected in different scales</a:t>
            </a:r>
            <a:endParaRPr/>
          </a:p>
        </p:txBody>
      </p:sp>
      <p:sp>
        <p:nvSpPr>
          <p:cNvPr id="530" name="Google Shape;530;p71"/>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a:t>
            </a:r>
            <a:r>
              <a:rPr lang="en"/>
              <a:t>Science</a:t>
            </a:r>
            <a:r>
              <a:rPr lang="en"/>
              <a:t> Capstone</a:t>
            </a:r>
            <a:endParaRPr/>
          </a:p>
        </p:txBody>
      </p:sp>
      <p:sp>
        <p:nvSpPr>
          <p:cNvPr id="531" name="Google Shape;531;p71"/>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pic>
        <p:nvPicPr>
          <p:cNvPr id="532" name="Google Shape;532;p71" title="Hybrid-resampling-process.ppm.png"/>
          <p:cNvPicPr preferRelativeResize="0"/>
          <p:nvPr/>
        </p:nvPicPr>
        <p:blipFill>
          <a:blip r:embed="rId3">
            <a:alphaModFix/>
          </a:blip>
          <a:stretch>
            <a:fillRect/>
          </a:stretch>
        </p:blipFill>
        <p:spPr>
          <a:xfrm>
            <a:off x="303700" y="2021363"/>
            <a:ext cx="3849299" cy="216466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536" name="Shape 536"/>
        <p:cNvGrpSpPr/>
        <p:nvPr/>
      </p:nvGrpSpPr>
      <p:grpSpPr>
        <a:xfrm>
          <a:off x="0" y="0"/>
          <a:ext cx="0" cy="0"/>
          <a:chOff x="0" y="0"/>
          <a:chExt cx="0" cy="0"/>
        </a:xfrm>
      </p:grpSpPr>
      <p:sp>
        <p:nvSpPr>
          <p:cNvPr id="537" name="Google Shape;537;p72"/>
          <p:cNvSpPr txBox="1"/>
          <p:nvPr>
            <p:ph type="title"/>
          </p:nvPr>
        </p:nvSpPr>
        <p:spPr>
          <a:xfrm>
            <a:off x="311700" y="279075"/>
            <a:ext cx="2808000" cy="1611600"/>
          </a:xfrm>
          <a:prstGeom prst="rect">
            <a:avLst/>
          </a:prstGeom>
        </p:spPr>
        <p:txBody>
          <a:bodyPr anchorCtr="0" anchor="b" bIns="91425" lIns="91425" spcFirstLastPara="1" rIns="91425" wrap="square" tIns="91425">
            <a:normAutofit fontScale="90000"/>
          </a:bodyPr>
          <a:lstStyle/>
          <a:p>
            <a:pPr indent="0" lvl="0" marL="0" rtl="0" algn="l">
              <a:lnSpc>
                <a:spcPct val="70000"/>
              </a:lnSpc>
              <a:spcBef>
                <a:spcPts val="0"/>
              </a:spcBef>
              <a:spcAft>
                <a:spcPts val="0"/>
              </a:spcAft>
              <a:buClr>
                <a:schemeClr val="hlink"/>
              </a:buClr>
              <a:buSzPts val="990"/>
              <a:buFont typeface="Arial"/>
              <a:buNone/>
            </a:pPr>
            <a:r>
              <a:rPr lang="en" sz="6000">
                <a:solidFill>
                  <a:schemeClr val="dk1"/>
                </a:solidFill>
                <a:latin typeface="Lexend"/>
                <a:ea typeface="Lexend"/>
                <a:cs typeface="Lexend"/>
                <a:sym typeface="Lexend"/>
              </a:rPr>
              <a:t>Models Used</a:t>
            </a:r>
            <a:endParaRPr sz="6000">
              <a:solidFill>
                <a:schemeClr val="dk1"/>
              </a:solidFill>
              <a:latin typeface="Lexend"/>
              <a:ea typeface="Lexend"/>
              <a:cs typeface="Lexend"/>
              <a:sym typeface="Lexend"/>
            </a:endParaRPr>
          </a:p>
          <a:p>
            <a:pPr indent="0" lvl="0" marL="0" rtl="0" algn="l">
              <a:spcBef>
                <a:spcPts val="0"/>
              </a:spcBef>
              <a:spcAft>
                <a:spcPts val="0"/>
              </a:spcAft>
              <a:buNone/>
            </a:pPr>
            <a:r>
              <a:t/>
            </a:r>
            <a:endParaRPr sz="1700"/>
          </a:p>
        </p:txBody>
      </p:sp>
      <p:sp>
        <p:nvSpPr>
          <p:cNvPr id="538" name="Google Shape;538;p72"/>
          <p:cNvSpPr txBox="1"/>
          <p:nvPr>
            <p:ph idx="1" type="body"/>
          </p:nvPr>
        </p:nvSpPr>
        <p:spPr>
          <a:xfrm>
            <a:off x="311700" y="1890675"/>
            <a:ext cx="3121200" cy="279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find the best hyperparameters for each model, RandomizedSearchCV was used in the tuning step. Best performing hyperparameters for each fold of training can be found in the appendix.</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Logistic regression</a:t>
            </a:r>
            <a:endParaRPr/>
          </a:p>
          <a:p>
            <a:pPr indent="-304800" lvl="0" marL="457200" rtl="0" algn="l">
              <a:spcBef>
                <a:spcPts val="0"/>
              </a:spcBef>
              <a:spcAft>
                <a:spcPts val="0"/>
              </a:spcAft>
              <a:buSzPts val="1200"/>
              <a:buChar char="●"/>
            </a:pPr>
            <a:r>
              <a:rPr lang="en"/>
              <a:t>Random Forest </a:t>
            </a:r>
            <a:endParaRPr/>
          </a:p>
          <a:p>
            <a:pPr indent="-304800" lvl="0" marL="457200" rtl="0" algn="l">
              <a:spcBef>
                <a:spcPts val="0"/>
              </a:spcBef>
              <a:spcAft>
                <a:spcPts val="0"/>
              </a:spcAft>
              <a:buSzPts val="1200"/>
              <a:buChar char="●"/>
            </a:pPr>
            <a:r>
              <a:rPr lang="en"/>
              <a:t>XGBoost - architecture in  top right</a:t>
            </a:r>
            <a:endParaRPr/>
          </a:p>
          <a:p>
            <a:pPr indent="-304800" lvl="0" marL="457200" rtl="0" algn="l">
              <a:spcBef>
                <a:spcPts val="0"/>
              </a:spcBef>
              <a:spcAft>
                <a:spcPts val="0"/>
              </a:spcAft>
              <a:buSzPts val="1200"/>
              <a:buChar char="●"/>
            </a:pPr>
            <a:r>
              <a:rPr lang="en"/>
              <a:t>Histogram Gradient Boosting</a:t>
            </a:r>
            <a:endParaRPr/>
          </a:p>
          <a:p>
            <a:pPr indent="-304800" lvl="0" marL="457200" rtl="0" algn="l">
              <a:spcBef>
                <a:spcPts val="0"/>
              </a:spcBef>
              <a:spcAft>
                <a:spcPts val="0"/>
              </a:spcAft>
              <a:buSzPts val="1200"/>
              <a:buChar char="●"/>
            </a:pPr>
            <a:r>
              <a:rPr lang="en"/>
              <a:t>Multi-Layer Perceptron - architecture in bottom right</a:t>
            </a:r>
            <a:endParaRPr/>
          </a:p>
        </p:txBody>
      </p:sp>
      <p:sp>
        <p:nvSpPr>
          <p:cNvPr id="539" name="Google Shape;539;p72"/>
          <p:cNvSpPr/>
          <p:nvPr/>
        </p:nvSpPr>
        <p:spPr>
          <a:xfrm>
            <a:off x="4143800" y="-166600"/>
            <a:ext cx="5448600" cy="550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pic>
        <p:nvPicPr>
          <p:cNvPr id="540" name="Google Shape;540;p72" title="RELU.png"/>
          <p:cNvPicPr preferRelativeResize="0"/>
          <p:nvPr/>
        </p:nvPicPr>
        <p:blipFill rotWithShape="1">
          <a:blip r:embed="rId3">
            <a:alphaModFix/>
          </a:blip>
          <a:srcRect b="357" l="0" r="0" t="357"/>
          <a:stretch/>
        </p:blipFill>
        <p:spPr>
          <a:xfrm>
            <a:off x="5044625" y="2571750"/>
            <a:ext cx="3646925" cy="1951025"/>
          </a:xfrm>
          <a:prstGeom prst="rect">
            <a:avLst/>
          </a:prstGeom>
          <a:noFill/>
          <a:ln>
            <a:noFill/>
          </a:ln>
        </p:spPr>
      </p:pic>
      <p:pic>
        <p:nvPicPr>
          <p:cNvPr id="541" name="Google Shape;541;p72" title="XGBOOST.png"/>
          <p:cNvPicPr preferRelativeResize="0"/>
          <p:nvPr/>
        </p:nvPicPr>
        <p:blipFill>
          <a:blip r:embed="rId4">
            <a:alphaModFix/>
          </a:blip>
          <a:stretch>
            <a:fillRect/>
          </a:stretch>
        </p:blipFill>
        <p:spPr>
          <a:xfrm>
            <a:off x="4995563" y="411850"/>
            <a:ext cx="3745074" cy="2000300"/>
          </a:xfrm>
          <a:prstGeom prst="rect">
            <a:avLst/>
          </a:prstGeom>
          <a:noFill/>
          <a:ln>
            <a:noFill/>
          </a:ln>
        </p:spPr>
      </p:pic>
      <p:sp>
        <p:nvSpPr>
          <p:cNvPr id="542" name="Google Shape;542;p72"/>
          <p:cNvSpPr txBox="1"/>
          <p:nvPr/>
        </p:nvSpPr>
        <p:spPr>
          <a:xfrm>
            <a:off x="311700" y="4683075"/>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DATS 4001: Data Science Capstone</a:t>
            </a:r>
            <a:endParaRPr sz="800">
              <a:solidFill>
                <a:schemeClr val="dk1"/>
              </a:solidFill>
              <a:latin typeface="Lexend Light"/>
              <a:ea typeface="Lexend Light"/>
              <a:cs typeface="Lexend Light"/>
              <a:sym typeface="Lexend Light"/>
            </a:endParaRPr>
          </a:p>
        </p:txBody>
      </p:sp>
      <p:sp>
        <p:nvSpPr>
          <p:cNvPr id="543" name="Google Shape;543;p72"/>
          <p:cNvSpPr txBox="1"/>
          <p:nvPr>
            <p:ph idx="4294967295" type="body"/>
          </p:nvPr>
        </p:nvSpPr>
        <p:spPr>
          <a:xfrm>
            <a:off x="2689348" y="4719075"/>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exend Light"/>
                <a:ea typeface="Lexend Light"/>
                <a:cs typeface="Lexend Light"/>
                <a:sym typeface="Lexend Light"/>
              </a:rPr>
              <a:t>April 2025</a:t>
            </a:r>
            <a:endParaRPr sz="800">
              <a:latin typeface="Lexend Light"/>
              <a:ea typeface="Lexend Light"/>
              <a:cs typeface="Lexend Light"/>
              <a:sym typeface="Lexend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3"/>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a:p>
            <a:pPr indent="0" lvl="0" marL="0" rtl="0" algn="l">
              <a:spcBef>
                <a:spcPts val="0"/>
              </a:spcBef>
              <a:spcAft>
                <a:spcPts val="0"/>
              </a:spcAft>
              <a:buNone/>
            </a:pPr>
            <a:r>
              <a:t/>
            </a:r>
            <a:endParaRPr/>
          </a:p>
        </p:txBody>
      </p:sp>
      <p:sp>
        <p:nvSpPr>
          <p:cNvPr id="549" name="Google Shape;549;p73"/>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a:p>
            <a:pPr indent="0" lvl="0" marL="0" rtl="0" algn="l">
              <a:spcBef>
                <a:spcPts val="0"/>
              </a:spcBef>
              <a:spcAft>
                <a:spcPts val="0"/>
              </a:spcAft>
              <a:buNone/>
            </a:pPr>
            <a:r>
              <a:t/>
            </a:r>
            <a:endParaRPr/>
          </a:p>
        </p:txBody>
      </p:sp>
      <p:sp>
        <p:nvSpPr>
          <p:cNvPr id="550" name="Google Shape;550;p73"/>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300"/>
              <a:t>Results</a:t>
            </a:r>
            <a:endParaRPr sz="7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2" name="Shape 392"/>
        <p:cNvGrpSpPr/>
        <p:nvPr/>
      </p:nvGrpSpPr>
      <p:grpSpPr>
        <a:xfrm>
          <a:off x="0" y="0"/>
          <a:ext cx="0" cy="0"/>
          <a:chOff x="0" y="0"/>
          <a:chExt cx="0" cy="0"/>
        </a:xfrm>
      </p:grpSpPr>
      <p:sp>
        <p:nvSpPr>
          <p:cNvPr id="393" name="Google Shape;393;p56"/>
          <p:cNvSpPr txBox="1"/>
          <p:nvPr>
            <p:ph type="title"/>
          </p:nvPr>
        </p:nvSpPr>
        <p:spPr>
          <a:xfrm>
            <a:off x="101700" y="1429213"/>
            <a:ext cx="3979200" cy="228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t>Have you ever looked down, and seen this even when you were not working out?</a:t>
            </a:r>
            <a:endParaRPr sz="3400"/>
          </a:p>
        </p:txBody>
      </p:sp>
      <p:pic>
        <p:nvPicPr>
          <p:cNvPr id="394" name="Google Shape;394;p56"/>
          <p:cNvPicPr preferRelativeResize="0"/>
          <p:nvPr/>
        </p:nvPicPr>
        <p:blipFill>
          <a:blip r:embed="rId3">
            <a:alphaModFix/>
          </a:blip>
          <a:stretch>
            <a:fillRect/>
          </a:stretch>
        </p:blipFill>
        <p:spPr>
          <a:xfrm>
            <a:off x="4191975" y="1062050"/>
            <a:ext cx="4429125" cy="3019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4"/>
          <p:cNvSpPr txBox="1"/>
          <p:nvPr>
            <p:ph type="title"/>
          </p:nvPr>
        </p:nvSpPr>
        <p:spPr>
          <a:xfrm>
            <a:off x="361200" y="26565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Summary of model results</a:t>
            </a:r>
            <a:endParaRPr sz="6000"/>
          </a:p>
        </p:txBody>
      </p:sp>
      <p:sp>
        <p:nvSpPr>
          <p:cNvPr id="556" name="Google Shape;556;p74"/>
          <p:cNvSpPr txBox="1"/>
          <p:nvPr>
            <p:ph idx="1" type="subTitle"/>
          </p:nvPr>
        </p:nvSpPr>
        <p:spPr>
          <a:xfrm>
            <a:off x="791250" y="3251563"/>
            <a:ext cx="7561500" cy="1120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hlink"/>
              </a:buClr>
              <a:buSzPts val="1100"/>
              <a:buFont typeface="Arial"/>
              <a:buNone/>
            </a:pPr>
            <a:r>
              <a:rPr lang="en"/>
              <a:t>Random Forest and XGBoost both had strong specificity and negative predictive value metrics.  The Multi-Layer Perceptron model had the highest negative predictive value, though the difference between models in this metric is very small. The weakness of Logistic Regression when comparing metrics is fairly clear, though this is to be expected given the simplicity of this model. </a:t>
            </a:r>
            <a:endParaRPr/>
          </a:p>
          <a:p>
            <a:pPr indent="0" lvl="0" marL="0" rtl="0" algn="l">
              <a:lnSpc>
                <a:spcPct val="115000"/>
              </a:lnSpc>
              <a:spcBef>
                <a:spcPts val="0"/>
              </a:spcBef>
              <a:spcAft>
                <a:spcPts val="0"/>
              </a:spcAft>
              <a:buClr>
                <a:schemeClr val="hlink"/>
              </a:buClr>
              <a:buSzPts val="1100"/>
              <a:buFont typeface="Arial"/>
              <a:buNone/>
            </a:pPr>
            <a:r>
              <a:t/>
            </a:r>
            <a:endParaRPr/>
          </a:p>
          <a:p>
            <a:pPr indent="0" lvl="0" marL="0" rtl="0" algn="l">
              <a:spcBef>
                <a:spcPts val="0"/>
              </a:spcBef>
              <a:spcAft>
                <a:spcPts val="0"/>
              </a:spcAft>
              <a:buNone/>
            </a:pPr>
            <a:r>
              <a:t/>
            </a:r>
            <a:endParaRPr/>
          </a:p>
        </p:txBody>
      </p:sp>
      <p:sp>
        <p:nvSpPr>
          <p:cNvPr id="557" name="Google Shape;557;p74"/>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p:txBody>
      </p:sp>
      <p:sp>
        <p:nvSpPr>
          <p:cNvPr id="558" name="Google Shape;558;p74"/>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sp>
        <p:nvSpPr>
          <p:cNvPr id="559" name="Google Shape;559;p74"/>
          <p:cNvSpPr/>
          <p:nvPr/>
        </p:nvSpPr>
        <p:spPr>
          <a:xfrm>
            <a:off x="230525" y="1659400"/>
            <a:ext cx="8716200" cy="147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pic>
        <p:nvPicPr>
          <p:cNvPr id="560" name="Google Shape;560;p74" title="chart-4.png"/>
          <p:cNvPicPr preferRelativeResize="0"/>
          <p:nvPr/>
        </p:nvPicPr>
        <p:blipFill>
          <a:blip r:embed="rId3">
            <a:alphaModFix/>
          </a:blip>
          <a:stretch>
            <a:fillRect/>
          </a:stretch>
        </p:blipFill>
        <p:spPr>
          <a:xfrm>
            <a:off x="418962" y="1847312"/>
            <a:ext cx="8306076" cy="1120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5"/>
          <p:cNvSpPr txBox="1"/>
          <p:nvPr>
            <p:ph idx="1" type="subTitle"/>
          </p:nvPr>
        </p:nvSpPr>
        <p:spPr>
          <a:xfrm>
            <a:off x="5766000" y="558775"/>
            <a:ext cx="2704800" cy="3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Darker blue shades indicate higher class counts here.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Confusion matrices align with conclusions from model evaluation metrics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Basic </a:t>
            </a:r>
            <a:r>
              <a:rPr lang="en" sz="1400"/>
              <a:t>models</a:t>
            </a:r>
            <a:r>
              <a:rPr lang="en" sz="1400"/>
              <a:t> like logistic regression suffer in classifying even the majority class, while models like MLP, Histogram Gradient Boosting, and XGBoost are strong in classifying true positives and true negatives</a:t>
            </a:r>
            <a:endParaRPr sz="1400"/>
          </a:p>
        </p:txBody>
      </p:sp>
      <p:sp>
        <p:nvSpPr>
          <p:cNvPr id="566" name="Google Shape;566;p75"/>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p:txBody>
      </p:sp>
      <p:sp>
        <p:nvSpPr>
          <p:cNvPr id="567" name="Google Shape;567;p75"/>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pic>
        <p:nvPicPr>
          <p:cNvPr id="568" name="Google Shape;568;p75" title="confusion matrices.png"/>
          <p:cNvPicPr preferRelativeResize="0"/>
          <p:nvPr/>
        </p:nvPicPr>
        <p:blipFill>
          <a:blip r:embed="rId3">
            <a:alphaModFix/>
          </a:blip>
          <a:stretch>
            <a:fillRect/>
          </a:stretch>
        </p:blipFill>
        <p:spPr>
          <a:xfrm>
            <a:off x="253425" y="558725"/>
            <a:ext cx="5221591" cy="3462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6"/>
          <p:cNvSpPr txBox="1"/>
          <p:nvPr>
            <p:ph idx="1" type="subTitle"/>
          </p:nvPr>
        </p:nvSpPr>
        <p:spPr>
          <a:xfrm>
            <a:off x="5927550" y="545175"/>
            <a:ext cx="3030600" cy="3611400"/>
          </a:xfrm>
          <a:prstGeom prst="rect">
            <a:avLst/>
          </a:prstGeom>
        </p:spPr>
        <p:txBody>
          <a:bodyPr anchorCtr="0" anchor="t" bIns="91425" lIns="91425" spcFirstLastPara="1" rIns="91425" wrap="square" tIns="91425">
            <a:normAutofit fontScale="92500" lnSpcReduction="10000"/>
          </a:bodyPr>
          <a:lstStyle/>
          <a:p>
            <a:pPr indent="0" lvl="0" marL="0" rtl="0" algn="ctr">
              <a:lnSpc>
                <a:spcPct val="80000"/>
              </a:lnSpc>
              <a:spcBef>
                <a:spcPts val="0"/>
              </a:spcBef>
              <a:spcAft>
                <a:spcPts val="0"/>
              </a:spcAft>
              <a:buNone/>
            </a:pPr>
            <a:r>
              <a:rPr lang="en" sz="2600"/>
              <a:t>Body temperature indicates very strong importance in predicting physical stress for the XGBoost model, followed by z-axis acceleration, measuring forward and backward movement</a:t>
            </a:r>
            <a:endParaRPr/>
          </a:p>
        </p:txBody>
      </p:sp>
      <p:sp>
        <p:nvSpPr>
          <p:cNvPr id="574" name="Google Shape;574;p76"/>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a:t>
            </a:r>
            <a:r>
              <a:rPr lang="en"/>
              <a:t>Science</a:t>
            </a:r>
            <a:r>
              <a:rPr lang="en"/>
              <a:t> Capstone</a:t>
            </a:r>
            <a:endParaRPr/>
          </a:p>
        </p:txBody>
      </p:sp>
      <p:sp>
        <p:nvSpPr>
          <p:cNvPr id="575" name="Google Shape;575;p76"/>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sp>
        <p:nvSpPr>
          <p:cNvPr id="576" name="Google Shape;576;p76"/>
          <p:cNvSpPr/>
          <p:nvPr/>
        </p:nvSpPr>
        <p:spPr>
          <a:xfrm>
            <a:off x="0" y="-1047225"/>
            <a:ext cx="5676000" cy="550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pic>
        <p:nvPicPr>
          <p:cNvPr id="577" name="Google Shape;577;p76" title="XGBOOST FI.png"/>
          <p:cNvPicPr preferRelativeResize="0"/>
          <p:nvPr/>
        </p:nvPicPr>
        <p:blipFill>
          <a:blip r:embed="rId3">
            <a:alphaModFix/>
          </a:blip>
          <a:stretch>
            <a:fillRect/>
          </a:stretch>
        </p:blipFill>
        <p:spPr>
          <a:xfrm>
            <a:off x="337375" y="798297"/>
            <a:ext cx="5076225" cy="34233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7"/>
          <p:cNvSpPr txBox="1"/>
          <p:nvPr>
            <p:ph idx="1" type="subTitle"/>
          </p:nvPr>
        </p:nvSpPr>
        <p:spPr>
          <a:xfrm>
            <a:off x="230525" y="863275"/>
            <a:ext cx="3540300" cy="3293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lang="en" sz="2400"/>
              <a:t>Random Forest feature importance shows similar feature importance variables as XGBoost, though </a:t>
            </a:r>
            <a:r>
              <a:rPr lang="en" sz="2400"/>
              <a:t>temperature’s importance is less than XGBoost and EDA emerges as an additional important feature</a:t>
            </a:r>
            <a:endParaRPr sz="2400"/>
          </a:p>
        </p:txBody>
      </p:sp>
      <p:sp>
        <p:nvSpPr>
          <p:cNvPr id="583" name="Google Shape;583;p77"/>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a:t>
            </a:r>
            <a:r>
              <a:rPr lang="en"/>
              <a:t>Science</a:t>
            </a:r>
            <a:r>
              <a:rPr lang="en"/>
              <a:t> Capstone</a:t>
            </a:r>
            <a:endParaRPr/>
          </a:p>
        </p:txBody>
      </p:sp>
      <p:sp>
        <p:nvSpPr>
          <p:cNvPr id="584" name="Google Shape;584;p77"/>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sp>
        <p:nvSpPr>
          <p:cNvPr id="585" name="Google Shape;585;p77"/>
          <p:cNvSpPr/>
          <p:nvPr/>
        </p:nvSpPr>
        <p:spPr>
          <a:xfrm>
            <a:off x="3770850" y="-1029250"/>
            <a:ext cx="5448600" cy="5502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pic>
        <p:nvPicPr>
          <p:cNvPr id="586" name="Google Shape;586;p77" title="RF FI.png"/>
          <p:cNvPicPr preferRelativeResize="0"/>
          <p:nvPr/>
        </p:nvPicPr>
        <p:blipFill>
          <a:blip r:embed="rId3">
            <a:alphaModFix/>
          </a:blip>
          <a:stretch>
            <a:fillRect/>
          </a:stretch>
        </p:blipFill>
        <p:spPr>
          <a:xfrm>
            <a:off x="4053738" y="1055017"/>
            <a:ext cx="4882826" cy="290993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8"/>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a:p>
            <a:pPr indent="0" lvl="0" marL="0" rtl="0" algn="l">
              <a:spcBef>
                <a:spcPts val="0"/>
              </a:spcBef>
              <a:spcAft>
                <a:spcPts val="0"/>
              </a:spcAft>
              <a:buNone/>
            </a:pPr>
            <a:r>
              <a:t/>
            </a:r>
            <a:endParaRPr/>
          </a:p>
        </p:txBody>
      </p:sp>
      <p:sp>
        <p:nvSpPr>
          <p:cNvPr id="592" name="Google Shape;592;p78"/>
          <p:cNvSpPr/>
          <p:nvPr>
            <p:ph idx="5" type="pic"/>
          </p:nvPr>
        </p:nvSpPr>
        <p:spPr>
          <a:xfrm>
            <a:off x="5229150" y="2509975"/>
            <a:ext cx="3914400" cy="2636400"/>
          </a:xfrm>
          <a:prstGeom prst="rect">
            <a:avLst/>
          </a:prstGeom>
        </p:spPr>
      </p:sp>
      <p:sp>
        <p:nvSpPr>
          <p:cNvPr id="593" name="Google Shape;593;p78"/>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a:p>
            <a:pPr indent="0" lvl="0" marL="0" rtl="0" algn="l">
              <a:spcBef>
                <a:spcPts val="0"/>
              </a:spcBef>
              <a:spcAft>
                <a:spcPts val="0"/>
              </a:spcAft>
              <a:buNone/>
            </a:pPr>
            <a:r>
              <a:t/>
            </a:r>
            <a:endParaRPr/>
          </a:p>
        </p:txBody>
      </p:sp>
      <p:sp>
        <p:nvSpPr>
          <p:cNvPr id="594" name="Google Shape;594;p78"/>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300"/>
              <a:t>Limitations and Alternate Applications</a:t>
            </a:r>
            <a:endParaRPr sz="7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9"/>
          <p:cNvSpPr txBox="1"/>
          <p:nvPr>
            <p:ph idx="1" type="subTitle"/>
          </p:nvPr>
        </p:nvSpPr>
        <p:spPr>
          <a:xfrm>
            <a:off x="4592950" y="1328875"/>
            <a:ext cx="3922800" cy="2738400"/>
          </a:xfrm>
          <a:prstGeom prst="rect">
            <a:avLst/>
          </a:prstGeom>
        </p:spPr>
        <p:txBody>
          <a:bodyPr anchorCtr="0" anchor="t" bIns="91425" lIns="91425" spcFirstLastPara="1" rIns="91425" wrap="square" tIns="91425">
            <a:noAutofit/>
          </a:bodyPr>
          <a:lstStyle/>
          <a:p>
            <a:pPr indent="-330200" lvl="0" marL="457200" rtl="0" algn="l">
              <a:lnSpc>
                <a:spcPct val="80000"/>
              </a:lnSpc>
              <a:spcBef>
                <a:spcPts val="0"/>
              </a:spcBef>
              <a:spcAft>
                <a:spcPts val="0"/>
              </a:spcAft>
              <a:buSzPts val="1600"/>
              <a:buChar char="●"/>
            </a:pPr>
            <a:r>
              <a:rPr lang="en" sz="1600"/>
              <a:t>Lack of female representation in the dataset</a:t>
            </a:r>
            <a:endParaRPr sz="1600"/>
          </a:p>
          <a:p>
            <a:pPr indent="-330200" lvl="0" marL="457200" rtl="0" algn="l">
              <a:lnSpc>
                <a:spcPct val="80000"/>
              </a:lnSpc>
              <a:spcBef>
                <a:spcPts val="0"/>
              </a:spcBef>
              <a:spcAft>
                <a:spcPts val="0"/>
              </a:spcAft>
              <a:buSzPts val="1600"/>
              <a:buChar char="●"/>
            </a:pPr>
            <a:r>
              <a:rPr lang="en" sz="1600"/>
              <a:t>Inherent difficulties in predicting extremely imbalance datasets → some false positives sneak through even on very well developed models and products</a:t>
            </a:r>
            <a:endParaRPr sz="1600"/>
          </a:p>
          <a:p>
            <a:pPr indent="-330200" lvl="0" marL="457200" rtl="0" algn="l">
              <a:spcBef>
                <a:spcPts val="0"/>
              </a:spcBef>
              <a:spcAft>
                <a:spcPts val="0"/>
              </a:spcAft>
              <a:buSzPts val="1600"/>
              <a:buFont typeface="Lexend"/>
              <a:buChar char="●"/>
            </a:pPr>
            <a:r>
              <a:rPr lang="en" sz="1600"/>
              <a:t> Multi-layer perceptron is a good model, but it operates as a “black box,” meaning there is not much information on how the hidden layers work</a:t>
            </a:r>
            <a:endParaRPr sz="1600"/>
          </a:p>
        </p:txBody>
      </p:sp>
      <p:sp>
        <p:nvSpPr>
          <p:cNvPr id="600" name="Google Shape;600;p79"/>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a:t>
            </a:r>
            <a:r>
              <a:rPr lang="en"/>
              <a:t>Science</a:t>
            </a:r>
            <a:r>
              <a:rPr lang="en"/>
              <a:t> Capstone</a:t>
            </a:r>
            <a:endParaRPr/>
          </a:p>
        </p:txBody>
      </p:sp>
      <p:sp>
        <p:nvSpPr>
          <p:cNvPr id="601" name="Google Shape;601;p79"/>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pic>
        <p:nvPicPr>
          <p:cNvPr id="602" name="Google Shape;602;p79"/>
          <p:cNvPicPr preferRelativeResize="0"/>
          <p:nvPr/>
        </p:nvPicPr>
        <p:blipFill>
          <a:blip r:embed="rId3">
            <a:alphaModFix/>
          </a:blip>
          <a:stretch>
            <a:fillRect/>
          </a:stretch>
        </p:blipFill>
        <p:spPr>
          <a:xfrm>
            <a:off x="484948" y="1520901"/>
            <a:ext cx="3735300" cy="2546474"/>
          </a:xfrm>
          <a:prstGeom prst="rect">
            <a:avLst/>
          </a:prstGeom>
          <a:noFill/>
          <a:ln>
            <a:noFill/>
          </a:ln>
        </p:spPr>
      </p:pic>
      <p:sp>
        <p:nvSpPr>
          <p:cNvPr id="603" name="Google Shape;603;p79"/>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Limitations</a:t>
            </a:r>
            <a:endParaRPr sz="6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0"/>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a:t>
            </a:r>
            <a:r>
              <a:rPr lang="en"/>
              <a:t>Science</a:t>
            </a:r>
            <a:r>
              <a:rPr lang="en"/>
              <a:t> Capstone</a:t>
            </a:r>
            <a:endParaRPr/>
          </a:p>
        </p:txBody>
      </p:sp>
      <p:sp>
        <p:nvSpPr>
          <p:cNvPr id="609" name="Google Shape;609;p80"/>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sp>
        <p:nvSpPr>
          <p:cNvPr id="610" name="Google Shape;610;p80"/>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Alternate Applications</a:t>
            </a:r>
            <a:endParaRPr sz="6000"/>
          </a:p>
        </p:txBody>
      </p:sp>
      <p:pic>
        <p:nvPicPr>
          <p:cNvPr id="611" name="Google Shape;611;p80" title="pngtree-cyber-security-line-icon-png-image_6607713.png"/>
          <p:cNvPicPr preferRelativeResize="0"/>
          <p:nvPr/>
        </p:nvPicPr>
        <p:blipFill rotWithShape="1">
          <a:blip r:embed="rId3">
            <a:alphaModFix amt="19000"/>
          </a:blip>
          <a:srcRect b="8995" l="7507" r="7080" t="9003"/>
          <a:stretch/>
        </p:blipFill>
        <p:spPr>
          <a:xfrm>
            <a:off x="1038875" y="1210150"/>
            <a:ext cx="2627450" cy="1761125"/>
          </a:xfrm>
          <a:prstGeom prst="rect">
            <a:avLst/>
          </a:prstGeom>
          <a:noFill/>
          <a:ln>
            <a:noFill/>
          </a:ln>
        </p:spPr>
      </p:pic>
      <p:pic>
        <p:nvPicPr>
          <p:cNvPr id="612" name="Google Shape;612;p80" title="2659980.png"/>
          <p:cNvPicPr preferRelativeResize="0"/>
          <p:nvPr/>
        </p:nvPicPr>
        <p:blipFill>
          <a:blip r:embed="rId4">
            <a:alphaModFix amt="14000"/>
          </a:blip>
          <a:stretch>
            <a:fillRect/>
          </a:stretch>
        </p:blipFill>
        <p:spPr>
          <a:xfrm>
            <a:off x="5477675" y="1353144"/>
            <a:ext cx="2627450" cy="1475155"/>
          </a:xfrm>
          <a:prstGeom prst="rect">
            <a:avLst/>
          </a:prstGeom>
          <a:noFill/>
          <a:ln>
            <a:noFill/>
          </a:ln>
        </p:spPr>
      </p:pic>
      <p:sp>
        <p:nvSpPr>
          <p:cNvPr id="613" name="Google Shape;613;p80"/>
          <p:cNvSpPr txBox="1"/>
          <p:nvPr/>
        </p:nvSpPr>
        <p:spPr>
          <a:xfrm>
            <a:off x="341375" y="3086125"/>
            <a:ext cx="3861000" cy="11961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sz="2200">
                <a:solidFill>
                  <a:schemeClr val="lt1"/>
                </a:solidFill>
                <a:latin typeface="Lexend"/>
                <a:ea typeface="Lexend"/>
                <a:cs typeface="Lexend"/>
                <a:sym typeface="Lexend"/>
              </a:rPr>
              <a:t>Model comparison research can be used in predicting cyber attacks, especially because cyber attacks also generally suffer from imbalanced data in training</a:t>
            </a:r>
            <a:endParaRPr sz="1700">
              <a:solidFill>
                <a:schemeClr val="lt1"/>
              </a:solidFill>
              <a:latin typeface="Lexend"/>
              <a:ea typeface="Lexend"/>
              <a:cs typeface="Lexend"/>
              <a:sym typeface="Lexend"/>
            </a:endParaRPr>
          </a:p>
        </p:txBody>
      </p:sp>
      <p:sp>
        <p:nvSpPr>
          <p:cNvPr id="614" name="Google Shape;614;p80"/>
          <p:cNvSpPr txBox="1"/>
          <p:nvPr/>
        </p:nvSpPr>
        <p:spPr>
          <a:xfrm>
            <a:off x="4665600" y="3086113"/>
            <a:ext cx="4251600" cy="11961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ctr">
              <a:lnSpc>
                <a:spcPct val="90000"/>
              </a:lnSpc>
              <a:spcBef>
                <a:spcPts val="0"/>
              </a:spcBef>
              <a:spcAft>
                <a:spcPts val="0"/>
              </a:spcAft>
              <a:buNone/>
            </a:pPr>
            <a:r>
              <a:rPr lang="en" sz="2200">
                <a:solidFill>
                  <a:schemeClr val="lt1"/>
                </a:solidFill>
                <a:latin typeface="Lexend"/>
                <a:ea typeface="Lexend"/>
                <a:cs typeface="Lexend"/>
                <a:sym typeface="Lexend"/>
              </a:rPr>
              <a:t>This research could be applied to disease/medical prediction given the health focus of the model development and the focus on optimization of machine learning models for imbalanced datasets</a:t>
            </a:r>
            <a:endParaRPr sz="2200">
              <a:solidFill>
                <a:schemeClr val="lt1"/>
              </a:solidFill>
              <a:latin typeface="Lexend"/>
              <a:ea typeface="Lexend"/>
              <a:cs typeface="Lexend"/>
              <a:sym typeface="Lexe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1"/>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a:p>
            <a:pPr indent="0" lvl="0" marL="0" rtl="0" algn="l">
              <a:spcBef>
                <a:spcPts val="0"/>
              </a:spcBef>
              <a:spcAft>
                <a:spcPts val="0"/>
              </a:spcAft>
              <a:buNone/>
            </a:pPr>
            <a:r>
              <a:t/>
            </a:r>
            <a:endParaRPr/>
          </a:p>
        </p:txBody>
      </p:sp>
      <p:sp>
        <p:nvSpPr>
          <p:cNvPr id="620" name="Google Shape;620;p81"/>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a:p>
            <a:pPr indent="0" lvl="0" marL="0" rtl="0" algn="l">
              <a:spcBef>
                <a:spcPts val="0"/>
              </a:spcBef>
              <a:spcAft>
                <a:spcPts val="0"/>
              </a:spcAft>
              <a:buNone/>
            </a:pPr>
            <a:r>
              <a:t/>
            </a:r>
            <a:endParaRPr/>
          </a:p>
        </p:txBody>
      </p:sp>
      <p:sp>
        <p:nvSpPr>
          <p:cNvPr id="621" name="Google Shape;621;p81"/>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300"/>
              <a:t>Conclusion</a:t>
            </a:r>
            <a:endParaRPr sz="7300"/>
          </a:p>
        </p:txBody>
      </p:sp>
      <p:pic>
        <p:nvPicPr>
          <p:cNvPr id="622" name="Google Shape;622;p81" title="Screenshot 2025-04-26 at 2.20.23 PM.png"/>
          <p:cNvPicPr preferRelativeResize="0"/>
          <p:nvPr/>
        </p:nvPicPr>
        <p:blipFill>
          <a:blip r:embed="rId3">
            <a:alphaModFix/>
          </a:blip>
          <a:stretch>
            <a:fillRect/>
          </a:stretch>
        </p:blipFill>
        <p:spPr>
          <a:xfrm>
            <a:off x="303700" y="1239025"/>
            <a:ext cx="3051699" cy="3045250"/>
          </a:xfrm>
          <a:prstGeom prst="rect">
            <a:avLst/>
          </a:prstGeom>
          <a:noFill/>
          <a:ln>
            <a:noFill/>
          </a:ln>
        </p:spPr>
      </p:pic>
      <p:sp>
        <p:nvSpPr>
          <p:cNvPr id="623" name="Google Shape;623;p81"/>
          <p:cNvSpPr txBox="1"/>
          <p:nvPr/>
        </p:nvSpPr>
        <p:spPr>
          <a:xfrm>
            <a:off x="3526750" y="1202075"/>
            <a:ext cx="5391600" cy="3045300"/>
          </a:xfrm>
          <a:prstGeom prst="rect">
            <a:avLst/>
          </a:prstGeom>
          <a:noFill/>
          <a:ln>
            <a:noFill/>
          </a:ln>
        </p:spPr>
        <p:txBody>
          <a:bodyPr anchorCtr="0" anchor="t" bIns="91425" lIns="91425" spcFirstLastPara="1" rIns="91425" wrap="square" tIns="91425">
            <a:noAutofit/>
          </a:bodyPr>
          <a:lstStyle/>
          <a:p>
            <a:pPr indent="-308768" lvl="0" marL="457200" rtl="0" algn="l">
              <a:lnSpc>
                <a:spcPct val="105000"/>
              </a:lnSpc>
              <a:spcBef>
                <a:spcPts val="0"/>
              </a:spcBef>
              <a:spcAft>
                <a:spcPts val="0"/>
              </a:spcAft>
              <a:buClr>
                <a:schemeClr val="lt1"/>
              </a:buClr>
              <a:buSzPts val="1263"/>
              <a:buFont typeface="Lexend"/>
              <a:buChar char="●"/>
            </a:pPr>
            <a:r>
              <a:rPr lang="en" sz="1262">
                <a:solidFill>
                  <a:schemeClr val="lt1"/>
                </a:solidFill>
                <a:latin typeface="Lexend"/>
                <a:ea typeface="Lexend"/>
                <a:cs typeface="Lexend"/>
                <a:sym typeface="Lexend"/>
              </a:rPr>
              <a:t>Multi-layer Perceptron, Random Forest, and XGBoost are all strong models for this task</a:t>
            </a:r>
            <a:endParaRPr sz="1262">
              <a:solidFill>
                <a:schemeClr val="lt1"/>
              </a:solidFill>
              <a:latin typeface="Lexend"/>
              <a:ea typeface="Lexend"/>
              <a:cs typeface="Lexend"/>
              <a:sym typeface="Lexend"/>
            </a:endParaRPr>
          </a:p>
          <a:p>
            <a:pPr indent="-308768" lvl="1" marL="914400" rtl="0" algn="l">
              <a:lnSpc>
                <a:spcPct val="105000"/>
              </a:lnSpc>
              <a:spcBef>
                <a:spcPts val="0"/>
              </a:spcBef>
              <a:spcAft>
                <a:spcPts val="0"/>
              </a:spcAft>
              <a:buClr>
                <a:schemeClr val="lt1"/>
              </a:buClr>
              <a:buSzPts val="1263"/>
              <a:buFont typeface="Lexend"/>
              <a:buChar char="○"/>
            </a:pPr>
            <a:r>
              <a:rPr lang="en" sz="1262">
                <a:solidFill>
                  <a:schemeClr val="lt1"/>
                </a:solidFill>
                <a:latin typeface="Lexend"/>
                <a:ea typeface="Lexend"/>
                <a:cs typeface="Lexend"/>
                <a:sym typeface="Lexend"/>
              </a:rPr>
              <a:t>Implementing lighter, faster models like LightGBM for classifying physical stress could be a powerful next step for this body of research</a:t>
            </a:r>
            <a:endParaRPr sz="1262">
              <a:solidFill>
                <a:schemeClr val="lt1"/>
              </a:solidFill>
              <a:latin typeface="Lexend"/>
              <a:ea typeface="Lexend"/>
              <a:cs typeface="Lexend"/>
              <a:sym typeface="Lexend"/>
            </a:endParaRPr>
          </a:p>
          <a:p>
            <a:pPr indent="-308768" lvl="0" marL="457200" rtl="0" algn="l">
              <a:lnSpc>
                <a:spcPct val="105000"/>
              </a:lnSpc>
              <a:spcBef>
                <a:spcPts val="0"/>
              </a:spcBef>
              <a:spcAft>
                <a:spcPts val="0"/>
              </a:spcAft>
              <a:buClr>
                <a:schemeClr val="lt1"/>
              </a:buClr>
              <a:buSzPts val="1263"/>
              <a:buFont typeface="Lexend"/>
              <a:buChar char="●"/>
            </a:pPr>
            <a:r>
              <a:rPr lang="en" sz="1262">
                <a:solidFill>
                  <a:schemeClr val="lt1"/>
                </a:solidFill>
                <a:latin typeface="Lexend"/>
                <a:ea typeface="Lexend"/>
                <a:cs typeface="Lexend"/>
                <a:sym typeface="Lexend"/>
              </a:rPr>
              <a:t>Temperature emerged as a very important factor in predicting physical stress across models therefore correctly calibrating and developing wearables sensors to accurately predict body temperature is vital in deploying this research to fitness wearables. </a:t>
            </a:r>
            <a:endParaRPr sz="1262">
              <a:solidFill>
                <a:schemeClr val="lt1"/>
              </a:solidFill>
              <a:latin typeface="Lexend"/>
              <a:ea typeface="Lexend"/>
              <a:cs typeface="Lexend"/>
              <a:sym typeface="Lexend"/>
            </a:endParaRPr>
          </a:p>
          <a:p>
            <a:pPr indent="-308768" lvl="0" marL="457200" rtl="0" algn="l">
              <a:lnSpc>
                <a:spcPct val="105000"/>
              </a:lnSpc>
              <a:spcBef>
                <a:spcPts val="0"/>
              </a:spcBef>
              <a:spcAft>
                <a:spcPts val="0"/>
              </a:spcAft>
              <a:buClr>
                <a:schemeClr val="lt1"/>
              </a:buClr>
              <a:buSzPts val="1263"/>
              <a:buFont typeface="Lexend"/>
              <a:buChar char="●"/>
            </a:pPr>
            <a:r>
              <a:rPr lang="en" sz="1262">
                <a:solidFill>
                  <a:schemeClr val="lt1"/>
                </a:solidFill>
                <a:latin typeface="Lexend"/>
                <a:ea typeface="Lexend"/>
                <a:cs typeface="Lexend"/>
                <a:sym typeface="Lexend"/>
              </a:rPr>
              <a:t>An interesting exploration for this research would be to compare the results of these models to those gathered from a female-dominant biosignal dataset</a:t>
            </a:r>
            <a:endParaRPr sz="1262">
              <a:solidFill>
                <a:schemeClr val="lt1"/>
              </a:solidFill>
              <a:latin typeface="Lexend"/>
              <a:ea typeface="Lexend"/>
              <a:cs typeface="Lexend"/>
              <a:sym typeface="Lexend"/>
            </a:endParaRPr>
          </a:p>
          <a:p>
            <a:pPr indent="-308768" lvl="1" marL="914400" rtl="0" algn="l">
              <a:lnSpc>
                <a:spcPct val="105000"/>
              </a:lnSpc>
              <a:spcBef>
                <a:spcPts val="0"/>
              </a:spcBef>
              <a:spcAft>
                <a:spcPts val="0"/>
              </a:spcAft>
              <a:buClr>
                <a:schemeClr val="lt1"/>
              </a:buClr>
              <a:buSzPts val="1263"/>
              <a:buFont typeface="Lexend"/>
              <a:buChar char="○"/>
            </a:pPr>
            <a:r>
              <a:rPr lang="en" sz="1262">
                <a:solidFill>
                  <a:schemeClr val="lt1"/>
                </a:solidFill>
                <a:latin typeface="Lexend"/>
                <a:ea typeface="Lexend"/>
                <a:cs typeface="Lexend"/>
                <a:sym typeface="Lexend"/>
              </a:rPr>
              <a:t>Issue is lack of female representation in biosignal and physiological datasets</a:t>
            </a:r>
            <a:endParaRPr sz="1262">
              <a:solidFill>
                <a:schemeClr val="lt1"/>
              </a:solidFill>
              <a:latin typeface="Lexend"/>
              <a:ea typeface="Lexend"/>
              <a:cs typeface="Lexend"/>
              <a:sym typeface="Lexe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2"/>
          <p:cNvSpPr txBox="1"/>
          <p:nvPr>
            <p:ph idx="2" type="title"/>
          </p:nvPr>
        </p:nvSpPr>
        <p:spPr>
          <a:xfrm>
            <a:off x="667650" y="3872300"/>
            <a:ext cx="7692300" cy="9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Any questions?</a:t>
            </a:r>
            <a:endParaRPr>
              <a:solidFill>
                <a:schemeClr val="dk1"/>
              </a:solidFill>
            </a:endParaRPr>
          </a:p>
        </p:txBody>
      </p:sp>
      <p:sp>
        <p:nvSpPr>
          <p:cNvPr id="629" name="Google Shape;629;p82"/>
          <p:cNvSpPr txBox="1"/>
          <p:nvPr>
            <p:ph type="title"/>
          </p:nvPr>
        </p:nvSpPr>
        <p:spPr>
          <a:xfrm>
            <a:off x="667656" y="77975"/>
            <a:ext cx="7692300" cy="13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9600"/>
              <a:t>Q&amp;A</a:t>
            </a:r>
            <a:endParaRPr sz="9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3"/>
          <p:cNvSpPr txBox="1"/>
          <p:nvPr>
            <p:ph type="title"/>
          </p:nvPr>
        </p:nvSpPr>
        <p:spPr>
          <a:xfrm>
            <a:off x="407350" y="3442659"/>
            <a:ext cx="8270100" cy="147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pic>
        <p:nvPicPr>
          <p:cNvPr id="635" name="Google Shape;635;p83"/>
          <p:cNvPicPr preferRelativeResize="0"/>
          <p:nvPr/>
        </p:nvPicPr>
        <p:blipFill>
          <a:blip r:embed="rId3">
            <a:alphaModFix/>
          </a:blip>
          <a:stretch>
            <a:fillRect/>
          </a:stretch>
        </p:blipFill>
        <p:spPr>
          <a:xfrm>
            <a:off x="3659698" y="-64950"/>
            <a:ext cx="5780551" cy="2773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nvSpPr>
        <p:spPr>
          <a:xfrm>
            <a:off x="4443900" y="551475"/>
            <a:ext cx="4493400" cy="371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2"/>
                </a:solidFill>
                <a:latin typeface="Lexend"/>
                <a:ea typeface="Lexend"/>
                <a:cs typeface="Lexend"/>
                <a:sym typeface="Lexend"/>
              </a:rPr>
              <a:t>For average adults, the Center for Disease Control recommends “at least 150 minutes of moderate-intensity physical activity a week” but let’s put that into perspective…</a:t>
            </a:r>
            <a:endParaRPr sz="1700">
              <a:solidFill>
                <a:schemeClr val="dk2"/>
              </a:solidFill>
              <a:latin typeface="Lexend"/>
              <a:ea typeface="Lexend"/>
              <a:cs typeface="Lexend"/>
              <a:sym typeface="Lexend"/>
            </a:endParaRPr>
          </a:p>
          <a:p>
            <a:pPr indent="0" lvl="0" marL="0" rtl="0" algn="l">
              <a:spcBef>
                <a:spcPts val="0"/>
              </a:spcBef>
              <a:spcAft>
                <a:spcPts val="0"/>
              </a:spcAft>
              <a:buNone/>
            </a:pPr>
            <a:r>
              <a:t/>
            </a:r>
            <a:endParaRPr sz="1700">
              <a:solidFill>
                <a:schemeClr val="dk2"/>
              </a:solidFill>
              <a:latin typeface="Lexend"/>
              <a:ea typeface="Lexend"/>
              <a:cs typeface="Lexend"/>
              <a:sym typeface="Lexend"/>
            </a:endParaRPr>
          </a:p>
          <a:p>
            <a:pPr indent="0" lvl="0" marL="0" rtl="0" algn="ctr">
              <a:spcBef>
                <a:spcPts val="0"/>
              </a:spcBef>
              <a:spcAft>
                <a:spcPts val="0"/>
              </a:spcAft>
              <a:buNone/>
            </a:pPr>
            <a:r>
              <a:rPr lang="en" sz="1700">
                <a:solidFill>
                  <a:schemeClr val="dk2"/>
                </a:solidFill>
                <a:latin typeface="Lexend"/>
                <a:ea typeface="Lexend"/>
                <a:cs typeface="Lexend"/>
                <a:sym typeface="Lexend"/>
              </a:rPr>
              <a:t>150 minutes of </a:t>
            </a:r>
            <a:r>
              <a:rPr lang="en" sz="1700">
                <a:solidFill>
                  <a:schemeClr val="dk2"/>
                </a:solidFill>
                <a:latin typeface="Lexend"/>
                <a:ea typeface="Lexend"/>
                <a:cs typeface="Lexend"/>
                <a:sym typeface="Lexend"/>
              </a:rPr>
              <a:t>recommended</a:t>
            </a:r>
            <a:r>
              <a:rPr lang="en" sz="1700">
                <a:solidFill>
                  <a:schemeClr val="dk2"/>
                </a:solidFill>
                <a:latin typeface="Lexend"/>
                <a:ea typeface="Lexend"/>
                <a:cs typeface="Lexend"/>
                <a:sym typeface="Lexend"/>
              </a:rPr>
              <a:t> exercise in a week * 60 seconds in a minute </a:t>
            </a:r>
            <a:endParaRPr sz="1700">
              <a:solidFill>
                <a:schemeClr val="dk2"/>
              </a:solidFill>
              <a:latin typeface="Lexend"/>
              <a:ea typeface="Lexend"/>
              <a:cs typeface="Lexend"/>
              <a:sym typeface="Lexend"/>
            </a:endParaRPr>
          </a:p>
          <a:p>
            <a:pPr indent="0" lvl="0" marL="0" rtl="0" algn="ctr">
              <a:spcBef>
                <a:spcPts val="0"/>
              </a:spcBef>
              <a:spcAft>
                <a:spcPts val="0"/>
              </a:spcAft>
              <a:buNone/>
            </a:pPr>
            <a:r>
              <a:t/>
            </a:r>
            <a:endParaRPr sz="1700">
              <a:solidFill>
                <a:schemeClr val="dk2"/>
              </a:solidFill>
              <a:latin typeface="Lexend"/>
              <a:ea typeface="Lexend"/>
              <a:cs typeface="Lexend"/>
              <a:sym typeface="Lexend"/>
            </a:endParaRPr>
          </a:p>
          <a:p>
            <a:pPr indent="0" lvl="0" marL="0" rtl="0" algn="ctr">
              <a:spcBef>
                <a:spcPts val="0"/>
              </a:spcBef>
              <a:spcAft>
                <a:spcPts val="0"/>
              </a:spcAft>
              <a:buNone/>
            </a:pPr>
            <a:r>
              <a:rPr lang="en" sz="1700">
                <a:solidFill>
                  <a:schemeClr val="dk2"/>
                </a:solidFill>
                <a:latin typeface="Lexend"/>
                <a:ea typeface="Lexend"/>
                <a:cs typeface="Lexend"/>
                <a:sym typeface="Lexend"/>
              </a:rPr>
              <a:t>7 days in a week * 24 hours in a day * 60 minutes every hour * 60 seconds in every minute </a:t>
            </a:r>
            <a:endParaRPr sz="1700">
              <a:solidFill>
                <a:schemeClr val="dk2"/>
              </a:solidFill>
              <a:latin typeface="Lexend"/>
              <a:ea typeface="Lexend"/>
              <a:cs typeface="Lexend"/>
              <a:sym typeface="Lexend"/>
            </a:endParaRPr>
          </a:p>
          <a:p>
            <a:pPr indent="0" lvl="0" marL="0" rtl="0" algn="l">
              <a:spcBef>
                <a:spcPts val="0"/>
              </a:spcBef>
              <a:spcAft>
                <a:spcPts val="0"/>
              </a:spcAft>
              <a:buNone/>
            </a:pPr>
            <a:r>
              <a:t/>
            </a:r>
            <a:endParaRPr sz="1700">
              <a:solidFill>
                <a:schemeClr val="dk2"/>
              </a:solidFill>
              <a:latin typeface="Lexend"/>
              <a:ea typeface="Lexend"/>
              <a:cs typeface="Lexend"/>
              <a:sym typeface="Lexend"/>
            </a:endParaRPr>
          </a:p>
          <a:p>
            <a:pPr indent="0" lvl="0" marL="0" rtl="0" algn="ctr">
              <a:spcBef>
                <a:spcPts val="0"/>
              </a:spcBef>
              <a:spcAft>
                <a:spcPts val="0"/>
              </a:spcAft>
              <a:buNone/>
            </a:pPr>
            <a:r>
              <a:rPr lang="en" sz="1700">
                <a:solidFill>
                  <a:schemeClr val="dk2"/>
                </a:solidFill>
                <a:latin typeface="Lexend"/>
                <a:ea typeface="Lexend"/>
                <a:cs typeface="Lexend"/>
                <a:sym typeface="Lexend"/>
              </a:rPr>
              <a:t>… indicates that 1.4% of an average adult’s week should be dedicated to moderate-intensity physical activity</a:t>
            </a:r>
            <a:endParaRPr sz="1700">
              <a:solidFill>
                <a:schemeClr val="dk2"/>
              </a:solidFill>
              <a:latin typeface="Lexend"/>
              <a:ea typeface="Lexend"/>
              <a:cs typeface="Lexend"/>
              <a:sym typeface="Lexend"/>
            </a:endParaRPr>
          </a:p>
        </p:txBody>
      </p:sp>
      <p:cxnSp>
        <p:nvCxnSpPr>
          <p:cNvPr id="400" name="Google Shape;400;p57"/>
          <p:cNvCxnSpPr/>
          <p:nvPr/>
        </p:nvCxnSpPr>
        <p:spPr>
          <a:xfrm>
            <a:off x="4743150" y="2872175"/>
            <a:ext cx="3894900" cy="0"/>
          </a:xfrm>
          <a:prstGeom prst="straightConnector1">
            <a:avLst/>
          </a:prstGeom>
          <a:noFill/>
          <a:ln cap="flat" cmpd="sng" w="9525">
            <a:solidFill>
              <a:schemeClr val="dk2"/>
            </a:solidFill>
            <a:prstDash val="solid"/>
            <a:round/>
            <a:headEnd len="med" w="med" type="none"/>
            <a:tailEnd len="med" w="med" type="none"/>
          </a:ln>
        </p:spPr>
      </p:cxnSp>
      <p:sp>
        <p:nvSpPr>
          <p:cNvPr id="401" name="Google Shape;401;p57"/>
          <p:cNvSpPr/>
          <p:nvPr/>
        </p:nvSpPr>
        <p:spPr>
          <a:xfrm>
            <a:off x="2951800" y="-66000"/>
            <a:ext cx="832800" cy="54165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pic>
        <p:nvPicPr>
          <p:cNvPr id="402" name="Google Shape;402;p57" title="Points scored"/>
          <p:cNvPicPr preferRelativeResize="0"/>
          <p:nvPr/>
        </p:nvPicPr>
        <p:blipFill>
          <a:blip r:embed="rId3">
            <a:alphaModFix/>
          </a:blip>
          <a:stretch>
            <a:fillRect/>
          </a:stretch>
        </p:blipFill>
        <p:spPr>
          <a:xfrm>
            <a:off x="0" y="1186425"/>
            <a:ext cx="3963249" cy="2648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4"/>
          <p:cNvSpPr txBox="1"/>
          <p:nvPr>
            <p:ph type="title"/>
          </p:nvPr>
        </p:nvSpPr>
        <p:spPr>
          <a:xfrm>
            <a:off x="667650" y="77975"/>
            <a:ext cx="3253500" cy="3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Appendix 1: training model evaluation metrics</a:t>
            </a:r>
            <a:endParaRPr sz="4000"/>
          </a:p>
        </p:txBody>
      </p:sp>
      <p:pic>
        <p:nvPicPr>
          <p:cNvPr id="641" name="Google Shape;641;p84" title="metric comparison.png"/>
          <p:cNvPicPr preferRelativeResize="0"/>
          <p:nvPr/>
        </p:nvPicPr>
        <p:blipFill>
          <a:blip r:embed="rId3">
            <a:alphaModFix/>
          </a:blip>
          <a:stretch>
            <a:fillRect/>
          </a:stretch>
        </p:blipFill>
        <p:spPr>
          <a:xfrm>
            <a:off x="4073550" y="152400"/>
            <a:ext cx="4006116" cy="48386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5"/>
          <p:cNvSpPr txBox="1"/>
          <p:nvPr>
            <p:ph type="title"/>
          </p:nvPr>
        </p:nvSpPr>
        <p:spPr>
          <a:xfrm>
            <a:off x="122700" y="77975"/>
            <a:ext cx="1617600" cy="336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Appendix 2: Model </a:t>
            </a:r>
            <a:r>
              <a:rPr lang="en" sz="2400"/>
              <a:t>hyperpar-ameters</a:t>
            </a:r>
            <a:r>
              <a:rPr lang="en" sz="2400"/>
              <a:t> by fold</a:t>
            </a:r>
            <a:endParaRPr sz="2400"/>
          </a:p>
        </p:txBody>
      </p:sp>
      <p:pic>
        <p:nvPicPr>
          <p:cNvPr id="647" name="Google Shape;647;p85" title="hyperparams.png"/>
          <p:cNvPicPr preferRelativeResize="0"/>
          <p:nvPr/>
        </p:nvPicPr>
        <p:blipFill>
          <a:blip r:embed="rId3">
            <a:alphaModFix/>
          </a:blip>
          <a:stretch>
            <a:fillRect/>
          </a:stretch>
        </p:blipFill>
        <p:spPr>
          <a:xfrm>
            <a:off x="1850525" y="206325"/>
            <a:ext cx="6706249" cy="46766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6"/>
          <p:cNvSpPr txBox="1"/>
          <p:nvPr>
            <p:ph type="title"/>
          </p:nvPr>
        </p:nvSpPr>
        <p:spPr>
          <a:xfrm>
            <a:off x="667656" y="77975"/>
            <a:ext cx="7692300" cy="133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References for images</a:t>
            </a:r>
            <a:endParaRPr sz="4000"/>
          </a:p>
        </p:txBody>
      </p:sp>
      <p:sp>
        <p:nvSpPr>
          <p:cNvPr id="653" name="Google Shape;653;p86"/>
          <p:cNvSpPr txBox="1"/>
          <p:nvPr/>
        </p:nvSpPr>
        <p:spPr>
          <a:xfrm>
            <a:off x="763200" y="1726800"/>
            <a:ext cx="6315600" cy="13860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lt1"/>
              </a:buClr>
              <a:buSzPts val="1700"/>
              <a:buFont typeface="Lexend"/>
              <a:buChar char="-"/>
            </a:pPr>
            <a:r>
              <a:rPr lang="en"/>
              <a:t>Full reference can be accessed through this project’s GitHub in the Full Report: </a:t>
            </a:r>
            <a:r>
              <a:rPr lang="en" u="sng">
                <a:solidFill>
                  <a:schemeClr val="hlink"/>
                </a:solidFill>
                <a:hlinkClick r:id="rId3"/>
              </a:rPr>
              <a:t>https://github.com/GW-datasci/25-spring-ESCHWARTZ/tree/main</a:t>
            </a:r>
            <a:r>
              <a:rPr lang="en"/>
              <a:t> </a:t>
            </a:r>
            <a:endParaRPr/>
          </a:p>
          <a:p>
            <a:pPr indent="-317500" lvl="0" marL="457200" rtl="0" algn="l">
              <a:spcBef>
                <a:spcPts val="0"/>
              </a:spcBef>
              <a:spcAft>
                <a:spcPts val="0"/>
              </a:spcAft>
              <a:buClr>
                <a:schemeClr val="lt1"/>
              </a:buClr>
              <a:buSzPts val="1400"/>
              <a:buFont typeface="Lexend"/>
              <a:buChar char="-"/>
            </a:pPr>
            <a:r>
              <a:rPr lang="en" u="sng">
                <a:solidFill>
                  <a:schemeClr val="hlink"/>
                </a:solidFill>
                <a:hlinkClick r:id="rId4"/>
              </a:rPr>
              <a:t>A Study of Fitness Trackers and Wearables</a:t>
            </a:r>
            <a:endParaRPr/>
          </a:p>
          <a:p>
            <a:pPr indent="-317500" lvl="0" marL="457200" rtl="0" algn="l">
              <a:spcBef>
                <a:spcPts val="0"/>
              </a:spcBef>
              <a:spcAft>
                <a:spcPts val="0"/>
              </a:spcAft>
              <a:buClr>
                <a:schemeClr val="lt1"/>
              </a:buClr>
              <a:buSzPts val="1400"/>
              <a:buFont typeface="Lexend"/>
              <a:buChar char="-"/>
            </a:pPr>
            <a:r>
              <a:rPr lang="en" u="sng">
                <a:solidFill>
                  <a:schemeClr val="hlink"/>
                </a:solidFill>
                <a:hlinkClick r:id="rId5"/>
              </a:rPr>
              <a:t>Hybrid resampling process. | Download Scientific Diagram</a:t>
            </a:r>
            <a:endParaRPr>
              <a:solidFill>
                <a:schemeClr val="lt1"/>
              </a:solidFill>
              <a:latin typeface="Lexend"/>
              <a:ea typeface="Lexend"/>
              <a:cs typeface="Lexend"/>
              <a:sym typeface="Lexend"/>
            </a:endParaRPr>
          </a:p>
          <a:p>
            <a:pPr indent="0" lvl="0" marL="0" rtl="0" algn="l">
              <a:spcBef>
                <a:spcPts val="0"/>
              </a:spcBef>
              <a:spcAft>
                <a:spcPts val="0"/>
              </a:spcAft>
              <a:buNone/>
            </a:pPr>
            <a:r>
              <a:t/>
            </a:r>
            <a:endParaRPr sz="800">
              <a:solidFill>
                <a:schemeClr val="lt1"/>
              </a:solidFill>
              <a:latin typeface="Lexend"/>
              <a:ea typeface="Lexend"/>
              <a:cs typeface="Lexend"/>
              <a:sym typeface="Lexend"/>
            </a:endParaRPr>
          </a:p>
          <a:p>
            <a:pPr indent="0" lvl="0" marL="0" rtl="0" algn="l">
              <a:spcBef>
                <a:spcPts val="0"/>
              </a:spcBef>
              <a:spcAft>
                <a:spcPts val="0"/>
              </a:spcAft>
              <a:buNone/>
            </a:pPr>
            <a:r>
              <a:t/>
            </a:r>
            <a:endParaRPr sz="800">
              <a:solidFill>
                <a:schemeClr val="lt1"/>
              </a:solidFill>
              <a:latin typeface="Lexend"/>
              <a:ea typeface="Lexend"/>
              <a:cs typeface="Lexend"/>
              <a:sym typeface="Lexend"/>
            </a:endParaRPr>
          </a:p>
          <a:p>
            <a:pPr indent="0" lvl="0" marL="457200" rtl="0" algn="l">
              <a:spcBef>
                <a:spcPts val="0"/>
              </a:spcBef>
              <a:spcAft>
                <a:spcPts val="0"/>
              </a:spcAft>
              <a:buNone/>
            </a:pPr>
            <a:r>
              <a:t/>
            </a:r>
            <a:endParaRPr sz="800">
              <a:solidFill>
                <a:schemeClr val="lt1"/>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8"/>
          <p:cNvSpPr txBox="1"/>
          <p:nvPr>
            <p:ph type="title"/>
          </p:nvPr>
        </p:nvSpPr>
        <p:spPr>
          <a:xfrm>
            <a:off x="920400" y="501475"/>
            <a:ext cx="7303200" cy="175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latin typeface="Lexend"/>
                <a:ea typeface="Lexend"/>
                <a:cs typeface="Lexend"/>
                <a:sym typeface="Lexend"/>
              </a:rPr>
              <a:t>Given such a drastic imbalance in the class sizes of physical stress data, no wonder sometimes fitness wearables think that you are working out, even when you aren’t. </a:t>
            </a:r>
            <a:endParaRPr sz="2000"/>
          </a:p>
          <a:p>
            <a:pPr indent="0" lvl="0" marL="0" rtl="0" algn="l">
              <a:spcBef>
                <a:spcPts val="0"/>
              </a:spcBef>
              <a:spcAft>
                <a:spcPts val="0"/>
              </a:spcAft>
              <a:buNone/>
            </a:pPr>
            <a:r>
              <a:t/>
            </a:r>
            <a:endParaRPr sz="2000"/>
          </a:p>
        </p:txBody>
      </p:sp>
      <p:cxnSp>
        <p:nvCxnSpPr>
          <p:cNvPr id="408" name="Google Shape;408;p58"/>
          <p:cNvCxnSpPr/>
          <p:nvPr/>
        </p:nvCxnSpPr>
        <p:spPr>
          <a:xfrm>
            <a:off x="1170900" y="2567550"/>
            <a:ext cx="7058400" cy="8400"/>
          </a:xfrm>
          <a:prstGeom prst="straightConnector1">
            <a:avLst/>
          </a:prstGeom>
          <a:noFill/>
          <a:ln cap="flat" cmpd="sng" w="38100">
            <a:solidFill>
              <a:schemeClr val="dk1"/>
            </a:solidFill>
            <a:prstDash val="dot"/>
            <a:round/>
            <a:headEnd len="med" w="med" type="none"/>
            <a:tailEnd len="med" w="med" type="none"/>
          </a:ln>
        </p:spPr>
      </p:cxnSp>
      <p:sp>
        <p:nvSpPr>
          <p:cNvPr id="409" name="Google Shape;409;p58"/>
          <p:cNvSpPr txBox="1"/>
          <p:nvPr>
            <p:ph type="title"/>
          </p:nvPr>
        </p:nvSpPr>
        <p:spPr>
          <a:xfrm>
            <a:off x="1048500" y="2757350"/>
            <a:ext cx="7303200" cy="215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latin typeface="Lexend"/>
                <a:ea typeface="Lexend"/>
                <a:cs typeface="Lexend"/>
                <a:sym typeface="Lexend"/>
              </a:rPr>
              <a:t>As someone who loves training and working out, comparing the performance of machine learning classifiers in </a:t>
            </a:r>
            <a:r>
              <a:rPr lang="en" sz="2600">
                <a:latin typeface="Lexend"/>
                <a:ea typeface="Lexend"/>
                <a:cs typeface="Lexend"/>
                <a:sym typeface="Lexend"/>
              </a:rPr>
              <a:t>imbalanced physical stress datasets quickly emerged as the topic of my Data Science Capstone.</a:t>
            </a:r>
            <a:endParaRPr sz="2600">
              <a:latin typeface="Lexend"/>
              <a:ea typeface="Lexend"/>
              <a:cs typeface="Lexend"/>
              <a:sym typeface="Lexend"/>
            </a:endParaRPr>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413" name="Shape 413"/>
        <p:cNvGrpSpPr/>
        <p:nvPr/>
      </p:nvGrpSpPr>
      <p:grpSpPr>
        <a:xfrm>
          <a:off x="0" y="0"/>
          <a:ext cx="0" cy="0"/>
          <a:chOff x="0" y="0"/>
          <a:chExt cx="0" cy="0"/>
        </a:xfrm>
      </p:grpSpPr>
      <p:sp>
        <p:nvSpPr>
          <p:cNvPr id="414" name="Google Shape;414;p59"/>
          <p:cNvSpPr txBox="1"/>
          <p:nvPr>
            <p:ph idx="1" type="subTitle"/>
          </p:nvPr>
        </p:nvSpPr>
        <p:spPr>
          <a:xfrm>
            <a:off x="3659650" y="393750"/>
            <a:ext cx="51567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Review of Machine Learning Model Evaluation Metrics</a:t>
            </a:r>
            <a:endParaRPr/>
          </a:p>
        </p:txBody>
      </p:sp>
      <p:sp>
        <p:nvSpPr>
          <p:cNvPr id="415" name="Google Shape;415;p59"/>
          <p:cNvSpPr txBox="1"/>
          <p:nvPr>
            <p:ph idx="2" type="subTitle"/>
          </p:nvPr>
        </p:nvSpPr>
        <p:spPr>
          <a:xfrm>
            <a:off x="3659700" y="1151700"/>
            <a:ext cx="51567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 Work</a:t>
            </a:r>
            <a:endParaRPr/>
          </a:p>
        </p:txBody>
      </p:sp>
      <p:sp>
        <p:nvSpPr>
          <p:cNvPr id="416" name="Google Shape;416;p59"/>
          <p:cNvSpPr txBox="1"/>
          <p:nvPr>
            <p:ph idx="3" type="subTitle"/>
          </p:nvPr>
        </p:nvSpPr>
        <p:spPr>
          <a:xfrm>
            <a:off x="3659650" y="3425575"/>
            <a:ext cx="51567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17" name="Google Shape;417;p59"/>
          <p:cNvSpPr txBox="1"/>
          <p:nvPr>
            <p:ph idx="4" type="subTitle"/>
          </p:nvPr>
        </p:nvSpPr>
        <p:spPr>
          <a:xfrm>
            <a:off x="3659650" y="1909650"/>
            <a:ext cx="51567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418" name="Google Shape;418;p59"/>
          <p:cNvSpPr txBox="1"/>
          <p:nvPr>
            <p:ph idx="5" type="subTitle"/>
          </p:nvPr>
        </p:nvSpPr>
        <p:spPr>
          <a:xfrm>
            <a:off x="3659650" y="4183525"/>
            <a:ext cx="51567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Limitations and Alternate Market Applications</a:t>
            </a:r>
            <a:endParaRPr/>
          </a:p>
        </p:txBody>
      </p:sp>
      <p:sp>
        <p:nvSpPr>
          <p:cNvPr id="419" name="Google Shape;419;p59"/>
          <p:cNvSpPr txBox="1"/>
          <p:nvPr>
            <p:ph type="title"/>
          </p:nvPr>
        </p:nvSpPr>
        <p:spPr>
          <a:xfrm>
            <a:off x="418800" y="1829700"/>
            <a:ext cx="2299200" cy="1484100"/>
          </a:xfrm>
          <a:prstGeom prst="rect">
            <a:avLst/>
          </a:prstGeom>
          <a:solidFill>
            <a:schemeClr val="accent3"/>
          </a:solidFill>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Lexend"/>
                <a:ea typeface="Lexend"/>
                <a:cs typeface="Lexend"/>
                <a:sym typeface="Lexend"/>
              </a:rPr>
              <a:t>Agenda</a:t>
            </a:r>
            <a:endParaRPr b="1">
              <a:solidFill>
                <a:schemeClr val="dk1"/>
              </a:solidFill>
              <a:latin typeface="Lexend"/>
              <a:ea typeface="Lexend"/>
              <a:cs typeface="Lexend"/>
              <a:sym typeface="Lexend"/>
            </a:endParaRPr>
          </a:p>
        </p:txBody>
      </p:sp>
      <p:sp>
        <p:nvSpPr>
          <p:cNvPr id="420" name="Google Shape;420;p59"/>
          <p:cNvSpPr txBox="1"/>
          <p:nvPr>
            <p:ph idx="6" type="subTitle"/>
          </p:nvPr>
        </p:nvSpPr>
        <p:spPr>
          <a:xfrm>
            <a:off x="3659650" y="2667625"/>
            <a:ext cx="5156700" cy="54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421" name="Google Shape;421;p59"/>
          <p:cNvSpPr txBox="1"/>
          <p:nvPr>
            <p:ph idx="1" type="subTitle"/>
          </p:nvPr>
        </p:nvSpPr>
        <p:spPr>
          <a:xfrm>
            <a:off x="3272496" y="490021"/>
            <a:ext cx="322200" cy="446400"/>
          </a:xfrm>
          <a:prstGeom prst="rect">
            <a:avLst/>
          </a:prstGeom>
          <a:solidFill>
            <a:schemeClr val="dk1"/>
          </a:solidFill>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rPr>
              <a:t>1 </a:t>
            </a:r>
            <a:endParaRPr sz="1700">
              <a:solidFill>
                <a:schemeClr val="dk2"/>
              </a:solidFill>
            </a:endParaRPr>
          </a:p>
        </p:txBody>
      </p:sp>
      <p:sp>
        <p:nvSpPr>
          <p:cNvPr id="422" name="Google Shape;422;p59"/>
          <p:cNvSpPr txBox="1"/>
          <p:nvPr>
            <p:ph idx="1" type="subTitle"/>
          </p:nvPr>
        </p:nvSpPr>
        <p:spPr>
          <a:xfrm>
            <a:off x="3272496" y="1161408"/>
            <a:ext cx="322200" cy="446400"/>
          </a:xfrm>
          <a:prstGeom prst="rect">
            <a:avLst/>
          </a:prstGeom>
          <a:solidFill>
            <a:schemeClr val="dk1"/>
          </a:solidFill>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rPr>
              <a:t>2</a:t>
            </a:r>
            <a:r>
              <a:rPr lang="en" sz="1700">
                <a:solidFill>
                  <a:schemeClr val="dk2"/>
                </a:solidFill>
              </a:rPr>
              <a:t> </a:t>
            </a:r>
            <a:endParaRPr sz="1700">
              <a:solidFill>
                <a:schemeClr val="dk2"/>
              </a:solidFill>
            </a:endParaRPr>
          </a:p>
        </p:txBody>
      </p:sp>
      <p:sp>
        <p:nvSpPr>
          <p:cNvPr id="423" name="Google Shape;423;p59"/>
          <p:cNvSpPr txBox="1"/>
          <p:nvPr>
            <p:ph idx="1" type="subTitle"/>
          </p:nvPr>
        </p:nvSpPr>
        <p:spPr>
          <a:xfrm>
            <a:off x="3272496" y="1957808"/>
            <a:ext cx="322200" cy="446400"/>
          </a:xfrm>
          <a:prstGeom prst="rect">
            <a:avLst/>
          </a:prstGeom>
          <a:solidFill>
            <a:schemeClr val="dk1"/>
          </a:solidFill>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rPr>
              <a:t>3</a:t>
            </a:r>
            <a:r>
              <a:rPr lang="en" sz="1700">
                <a:solidFill>
                  <a:schemeClr val="dk2"/>
                </a:solidFill>
              </a:rPr>
              <a:t> </a:t>
            </a:r>
            <a:endParaRPr sz="1700">
              <a:solidFill>
                <a:schemeClr val="dk2"/>
              </a:solidFill>
            </a:endParaRPr>
          </a:p>
        </p:txBody>
      </p:sp>
      <p:sp>
        <p:nvSpPr>
          <p:cNvPr id="424" name="Google Shape;424;p59"/>
          <p:cNvSpPr txBox="1"/>
          <p:nvPr>
            <p:ph idx="1" type="subTitle"/>
          </p:nvPr>
        </p:nvSpPr>
        <p:spPr>
          <a:xfrm>
            <a:off x="3272496" y="2715783"/>
            <a:ext cx="322200" cy="446400"/>
          </a:xfrm>
          <a:prstGeom prst="rect">
            <a:avLst/>
          </a:prstGeom>
          <a:solidFill>
            <a:schemeClr val="dk1"/>
          </a:solidFill>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rPr>
              <a:t>4</a:t>
            </a:r>
            <a:r>
              <a:rPr lang="en" sz="1700">
                <a:solidFill>
                  <a:schemeClr val="dk2"/>
                </a:solidFill>
              </a:rPr>
              <a:t> </a:t>
            </a:r>
            <a:endParaRPr sz="1700">
              <a:solidFill>
                <a:schemeClr val="dk2"/>
              </a:solidFill>
            </a:endParaRPr>
          </a:p>
        </p:txBody>
      </p:sp>
      <p:sp>
        <p:nvSpPr>
          <p:cNvPr id="425" name="Google Shape;425;p59"/>
          <p:cNvSpPr txBox="1"/>
          <p:nvPr>
            <p:ph idx="1" type="subTitle"/>
          </p:nvPr>
        </p:nvSpPr>
        <p:spPr>
          <a:xfrm>
            <a:off x="3272496" y="3473758"/>
            <a:ext cx="322200" cy="446400"/>
          </a:xfrm>
          <a:prstGeom prst="rect">
            <a:avLst/>
          </a:prstGeom>
          <a:solidFill>
            <a:schemeClr val="dk1"/>
          </a:solidFill>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rPr>
              <a:t>5</a:t>
            </a:r>
            <a:r>
              <a:rPr lang="en" sz="1700">
                <a:solidFill>
                  <a:schemeClr val="dk2"/>
                </a:solidFill>
              </a:rPr>
              <a:t> </a:t>
            </a:r>
            <a:endParaRPr sz="1700">
              <a:solidFill>
                <a:schemeClr val="dk2"/>
              </a:solidFill>
            </a:endParaRPr>
          </a:p>
        </p:txBody>
      </p:sp>
      <p:sp>
        <p:nvSpPr>
          <p:cNvPr id="426" name="Google Shape;426;p59"/>
          <p:cNvSpPr txBox="1"/>
          <p:nvPr>
            <p:ph idx="1" type="subTitle"/>
          </p:nvPr>
        </p:nvSpPr>
        <p:spPr>
          <a:xfrm>
            <a:off x="3272496" y="4270158"/>
            <a:ext cx="322200" cy="446400"/>
          </a:xfrm>
          <a:prstGeom prst="rect">
            <a:avLst/>
          </a:prstGeom>
          <a:solidFill>
            <a:schemeClr val="dk1"/>
          </a:solidFill>
        </p:spPr>
        <p:txBody>
          <a:bodyPr anchorCtr="0" anchor="t" bIns="91425" lIns="91425" spcFirstLastPara="1" rIns="91425" wrap="square" tIns="91425">
            <a:spAutoFit/>
          </a:bodyPr>
          <a:lstStyle/>
          <a:p>
            <a:pPr indent="0" lvl="0" marL="0" rtl="0" algn="ctr">
              <a:spcBef>
                <a:spcPts val="0"/>
              </a:spcBef>
              <a:spcAft>
                <a:spcPts val="0"/>
              </a:spcAft>
              <a:buNone/>
            </a:pPr>
            <a:r>
              <a:rPr lang="en" sz="1700">
                <a:solidFill>
                  <a:schemeClr val="dk2"/>
                </a:solidFill>
              </a:rPr>
              <a:t>6</a:t>
            </a:r>
            <a:r>
              <a:rPr lang="en" sz="1700">
                <a:solidFill>
                  <a:schemeClr val="dk2"/>
                </a:solidFill>
              </a:rPr>
              <a:t> </a:t>
            </a:r>
            <a:endParaRPr sz="17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0"/>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a:p>
            <a:pPr indent="0" lvl="0" marL="0" rtl="0" algn="l">
              <a:spcBef>
                <a:spcPts val="0"/>
              </a:spcBef>
              <a:spcAft>
                <a:spcPts val="0"/>
              </a:spcAft>
              <a:buNone/>
            </a:pPr>
            <a:r>
              <a:t/>
            </a:r>
            <a:endParaRPr/>
          </a:p>
        </p:txBody>
      </p:sp>
      <p:sp>
        <p:nvSpPr>
          <p:cNvPr id="432" name="Google Shape;432;p60"/>
          <p:cNvSpPr/>
          <p:nvPr>
            <p:ph idx="5" type="pic"/>
          </p:nvPr>
        </p:nvSpPr>
        <p:spPr>
          <a:xfrm>
            <a:off x="5229150" y="2509975"/>
            <a:ext cx="3914400" cy="2636400"/>
          </a:xfrm>
          <a:prstGeom prst="rect">
            <a:avLst/>
          </a:prstGeom>
        </p:spPr>
      </p:sp>
      <p:sp>
        <p:nvSpPr>
          <p:cNvPr id="433" name="Google Shape;433;p60"/>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a:p>
            <a:pPr indent="0" lvl="0" marL="0" rtl="0" algn="l">
              <a:spcBef>
                <a:spcPts val="0"/>
              </a:spcBef>
              <a:spcAft>
                <a:spcPts val="0"/>
              </a:spcAft>
              <a:buNone/>
            </a:pPr>
            <a:r>
              <a:t/>
            </a:r>
            <a:endParaRPr/>
          </a:p>
        </p:txBody>
      </p:sp>
      <p:sp>
        <p:nvSpPr>
          <p:cNvPr id="434" name="Google Shape;434;p60"/>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300"/>
              <a:t>Review of Machine Learning Model Evaluation Metrics</a:t>
            </a:r>
            <a:endParaRPr sz="7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1"/>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p:txBody>
      </p:sp>
      <p:sp>
        <p:nvSpPr>
          <p:cNvPr id="440" name="Google Shape;440;p61"/>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pic>
        <p:nvPicPr>
          <p:cNvPr id="441" name="Google Shape;441;p61"/>
          <p:cNvPicPr preferRelativeResize="0"/>
          <p:nvPr/>
        </p:nvPicPr>
        <p:blipFill rotWithShape="1">
          <a:blip r:embed="rId3">
            <a:alphaModFix/>
          </a:blip>
          <a:srcRect b="10350" l="12456" r="19622" t="4317"/>
          <a:stretch/>
        </p:blipFill>
        <p:spPr>
          <a:xfrm>
            <a:off x="719275" y="1123750"/>
            <a:ext cx="3070625" cy="2896000"/>
          </a:xfrm>
          <a:prstGeom prst="rect">
            <a:avLst/>
          </a:prstGeom>
          <a:noFill/>
          <a:ln>
            <a:noFill/>
          </a:ln>
        </p:spPr>
      </p:pic>
      <p:sp>
        <p:nvSpPr>
          <p:cNvPr id="442" name="Google Shape;442;p61"/>
          <p:cNvSpPr txBox="1"/>
          <p:nvPr>
            <p:ph type="title"/>
          </p:nvPr>
        </p:nvSpPr>
        <p:spPr>
          <a:xfrm>
            <a:off x="4248325" y="1123750"/>
            <a:ext cx="3975300" cy="28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40"/>
              <a:t>To classify model evaluation metrics, a confusion matrix is vital in understanding the performance of models in classification tasks</a:t>
            </a:r>
            <a:endParaRPr sz="2140"/>
          </a:p>
          <a:p>
            <a:pPr indent="0" lvl="0" marL="0" rtl="0" algn="ctr">
              <a:spcBef>
                <a:spcPts val="0"/>
              </a:spcBef>
              <a:spcAft>
                <a:spcPts val="0"/>
              </a:spcAft>
              <a:buSzPts val="990"/>
              <a:buNone/>
            </a:pPr>
            <a:r>
              <a:t/>
            </a:r>
            <a:endParaRPr sz="2140"/>
          </a:p>
          <a:p>
            <a:pPr indent="0" lvl="0" marL="0" rtl="0" algn="ctr">
              <a:spcBef>
                <a:spcPts val="0"/>
              </a:spcBef>
              <a:spcAft>
                <a:spcPts val="0"/>
              </a:spcAft>
              <a:buSzPts val="990"/>
              <a:buNone/>
            </a:pPr>
            <a:r>
              <a:rPr lang="en" sz="2140"/>
              <a:t>For this project, the true positive category is the majority, resting, non-active class and the true negative class is the physical stress, minority class</a:t>
            </a:r>
            <a:endParaRPr sz="2140"/>
          </a:p>
          <a:p>
            <a:pPr indent="0" lvl="0" marL="0" rtl="0" algn="l">
              <a:spcBef>
                <a:spcPts val="0"/>
              </a:spcBef>
              <a:spcAft>
                <a:spcPts val="0"/>
              </a:spcAft>
              <a:buSzPts val="990"/>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2"/>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p:txBody>
      </p:sp>
      <p:sp>
        <p:nvSpPr>
          <p:cNvPr id="448" name="Google Shape;448;p62"/>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p:txBody>
      </p:sp>
      <p:pic>
        <p:nvPicPr>
          <p:cNvPr id="449" name="Google Shape;449;p62"/>
          <p:cNvPicPr preferRelativeResize="0"/>
          <p:nvPr/>
        </p:nvPicPr>
        <p:blipFill>
          <a:blip r:embed="rId3">
            <a:alphaModFix/>
          </a:blip>
          <a:stretch>
            <a:fillRect/>
          </a:stretch>
        </p:blipFill>
        <p:spPr>
          <a:xfrm>
            <a:off x="302375" y="413150"/>
            <a:ext cx="4301274" cy="444439"/>
          </a:xfrm>
          <a:prstGeom prst="rect">
            <a:avLst/>
          </a:prstGeom>
          <a:noFill/>
          <a:ln>
            <a:noFill/>
          </a:ln>
        </p:spPr>
      </p:pic>
      <p:pic>
        <p:nvPicPr>
          <p:cNvPr id="450" name="Google Shape;450;p62"/>
          <p:cNvPicPr preferRelativeResize="0"/>
          <p:nvPr/>
        </p:nvPicPr>
        <p:blipFill>
          <a:blip r:embed="rId4">
            <a:alphaModFix/>
          </a:blip>
          <a:stretch>
            <a:fillRect/>
          </a:stretch>
        </p:blipFill>
        <p:spPr>
          <a:xfrm>
            <a:off x="302375" y="2104448"/>
            <a:ext cx="4546689" cy="444450"/>
          </a:xfrm>
          <a:prstGeom prst="rect">
            <a:avLst/>
          </a:prstGeom>
          <a:noFill/>
          <a:ln>
            <a:noFill/>
          </a:ln>
        </p:spPr>
      </p:pic>
      <p:pic>
        <p:nvPicPr>
          <p:cNvPr id="451" name="Google Shape;451;p62" title="Precision.png"/>
          <p:cNvPicPr preferRelativeResize="0"/>
          <p:nvPr/>
        </p:nvPicPr>
        <p:blipFill>
          <a:blip r:embed="rId5">
            <a:alphaModFix/>
          </a:blip>
          <a:stretch>
            <a:fillRect/>
          </a:stretch>
        </p:blipFill>
        <p:spPr>
          <a:xfrm>
            <a:off x="4461838" y="1260412"/>
            <a:ext cx="4492025" cy="501075"/>
          </a:xfrm>
          <a:prstGeom prst="rect">
            <a:avLst/>
          </a:prstGeom>
          <a:noFill/>
          <a:ln>
            <a:noFill/>
          </a:ln>
        </p:spPr>
      </p:pic>
      <p:pic>
        <p:nvPicPr>
          <p:cNvPr id="452" name="Google Shape;452;p62" title="NPV.png"/>
          <p:cNvPicPr preferRelativeResize="0"/>
          <p:nvPr/>
        </p:nvPicPr>
        <p:blipFill>
          <a:blip r:embed="rId6">
            <a:alphaModFix/>
          </a:blip>
          <a:stretch>
            <a:fillRect/>
          </a:stretch>
        </p:blipFill>
        <p:spPr>
          <a:xfrm>
            <a:off x="4317878" y="2990938"/>
            <a:ext cx="4492026" cy="436849"/>
          </a:xfrm>
          <a:prstGeom prst="rect">
            <a:avLst/>
          </a:prstGeom>
          <a:noFill/>
          <a:ln>
            <a:noFill/>
          </a:ln>
        </p:spPr>
      </p:pic>
      <p:pic>
        <p:nvPicPr>
          <p:cNvPr id="453" name="Google Shape;453;p62" title="specificity.png"/>
          <p:cNvPicPr preferRelativeResize="0"/>
          <p:nvPr/>
        </p:nvPicPr>
        <p:blipFill>
          <a:blip r:embed="rId7">
            <a:alphaModFix/>
          </a:blip>
          <a:stretch>
            <a:fillRect/>
          </a:stretch>
        </p:blipFill>
        <p:spPr>
          <a:xfrm>
            <a:off x="302375" y="3754775"/>
            <a:ext cx="4492026" cy="574030"/>
          </a:xfrm>
          <a:prstGeom prst="rect">
            <a:avLst/>
          </a:prstGeom>
          <a:noFill/>
          <a:ln>
            <a:noFill/>
          </a:ln>
        </p:spPr>
      </p:pic>
      <p:sp>
        <p:nvSpPr>
          <p:cNvPr id="454" name="Google Shape;454;p62"/>
          <p:cNvSpPr txBox="1"/>
          <p:nvPr/>
        </p:nvSpPr>
        <p:spPr>
          <a:xfrm>
            <a:off x="4700100" y="295025"/>
            <a:ext cx="4015500" cy="680700"/>
          </a:xfrm>
          <a:prstGeom prst="rect">
            <a:avLst/>
          </a:prstGeom>
          <a:noFill/>
          <a:ln>
            <a:noFill/>
          </a:ln>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1700">
                <a:solidFill>
                  <a:schemeClr val="lt1"/>
                </a:solidFill>
                <a:latin typeface="Lexend"/>
                <a:ea typeface="Lexend"/>
                <a:cs typeface="Lexend"/>
                <a:sym typeface="Lexend"/>
              </a:rPr>
              <a:t>Useful, but in </a:t>
            </a:r>
            <a:r>
              <a:rPr lang="en" sz="1700">
                <a:solidFill>
                  <a:schemeClr val="lt1"/>
                </a:solidFill>
                <a:latin typeface="Lexend"/>
                <a:ea typeface="Lexend"/>
                <a:cs typeface="Lexend"/>
                <a:sym typeface="Lexend"/>
              </a:rPr>
              <a:t>imbalanced datasets like the one used here, a false negative  is more costly than a false negative, so metrics that are more focused can be more helpful</a:t>
            </a:r>
            <a:endParaRPr sz="1700">
              <a:solidFill>
                <a:schemeClr val="lt1"/>
              </a:solidFill>
              <a:latin typeface="Lexend"/>
              <a:ea typeface="Lexend"/>
              <a:cs typeface="Lexend"/>
              <a:sym typeface="Lexend"/>
            </a:endParaRPr>
          </a:p>
        </p:txBody>
      </p:sp>
      <p:sp>
        <p:nvSpPr>
          <p:cNvPr id="455" name="Google Shape;455;p62"/>
          <p:cNvSpPr txBox="1"/>
          <p:nvPr/>
        </p:nvSpPr>
        <p:spPr>
          <a:xfrm>
            <a:off x="302375" y="1101590"/>
            <a:ext cx="4015500" cy="818700"/>
          </a:xfrm>
          <a:prstGeom prst="rect">
            <a:avLst/>
          </a:prstGeom>
          <a:noFill/>
          <a:ln>
            <a:noFill/>
          </a:ln>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1700">
                <a:solidFill>
                  <a:schemeClr val="lt1"/>
                </a:solidFill>
                <a:latin typeface="Lexend"/>
                <a:ea typeface="Lexend"/>
                <a:cs typeface="Lexend"/>
                <a:sym typeface="Lexend"/>
              </a:rPr>
              <a:t>Focused on positive classifications, in this research, positives are the </a:t>
            </a:r>
            <a:r>
              <a:rPr lang="en" sz="1700">
                <a:solidFill>
                  <a:schemeClr val="lt1"/>
                </a:solidFill>
                <a:latin typeface="Lexend"/>
                <a:ea typeface="Lexend"/>
                <a:cs typeface="Lexend"/>
                <a:sym typeface="Lexend"/>
              </a:rPr>
              <a:t>majority</a:t>
            </a:r>
            <a:r>
              <a:rPr lang="en" sz="1700">
                <a:solidFill>
                  <a:schemeClr val="lt1"/>
                </a:solidFill>
                <a:latin typeface="Lexend"/>
                <a:ea typeface="Lexend"/>
                <a:cs typeface="Lexend"/>
                <a:sym typeface="Lexend"/>
              </a:rPr>
              <a:t> and are not the target class so not as helpful for this project</a:t>
            </a:r>
            <a:endParaRPr sz="1700">
              <a:solidFill>
                <a:schemeClr val="lt1"/>
              </a:solidFill>
              <a:latin typeface="Lexend"/>
              <a:ea typeface="Lexend"/>
              <a:cs typeface="Lexend"/>
              <a:sym typeface="Lexend"/>
            </a:endParaRPr>
          </a:p>
        </p:txBody>
      </p:sp>
      <p:sp>
        <p:nvSpPr>
          <p:cNvPr id="456" name="Google Shape;456;p62"/>
          <p:cNvSpPr txBox="1"/>
          <p:nvPr/>
        </p:nvSpPr>
        <p:spPr>
          <a:xfrm>
            <a:off x="4973225" y="1849551"/>
            <a:ext cx="3645900" cy="9558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700">
                <a:solidFill>
                  <a:schemeClr val="lt1"/>
                </a:solidFill>
                <a:latin typeface="Lexend"/>
                <a:ea typeface="Lexend"/>
                <a:cs typeface="Lexend"/>
                <a:sym typeface="Lexend"/>
              </a:rPr>
              <a:t>Also focused on positive classification, focused on reducing false negatives but the minority class for this data is the negative class and this metric is not as helpful in evaluating </a:t>
            </a:r>
            <a:r>
              <a:rPr lang="en" sz="1700">
                <a:solidFill>
                  <a:schemeClr val="lt1"/>
                </a:solidFill>
                <a:latin typeface="Lexend"/>
                <a:ea typeface="Lexend"/>
                <a:cs typeface="Lexend"/>
                <a:sym typeface="Lexend"/>
              </a:rPr>
              <a:t>predictions</a:t>
            </a:r>
            <a:r>
              <a:rPr lang="en" sz="1700">
                <a:solidFill>
                  <a:schemeClr val="lt1"/>
                </a:solidFill>
                <a:latin typeface="Lexend"/>
                <a:ea typeface="Lexend"/>
                <a:cs typeface="Lexend"/>
                <a:sym typeface="Lexend"/>
              </a:rPr>
              <a:t> for the negative class</a:t>
            </a:r>
            <a:endParaRPr sz="1700">
              <a:solidFill>
                <a:schemeClr val="lt1"/>
              </a:solidFill>
              <a:latin typeface="Lexend"/>
              <a:ea typeface="Lexend"/>
              <a:cs typeface="Lexend"/>
              <a:sym typeface="Lexend"/>
            </a:endParaRPr>
          </a:p>
        </p:txBody>
      </p:sp>
      <p:sp>
        <p:nvSpPr>
          <p:cNvPr id="457" name="Google Shape;457;p62"/>
          <p:cNvSpPr txBox="1"/>
          <p:nvPr/>
        </p:nvSpPr>
        <p:spPr>
          <a:xfrm>
            <a:off x="302375" y="2747050"/>
            <a:ext cx="3645900" cy="768000"/>
          </a:xfrm>
          <a:prstGeom prst="rect">
            <a:avLst/>
          </a:prstGeom>
          <a:noFill/>
          <a:ln>
            <a:noFill/>
          </a:ln>
        </p:spPr>
        <p:txBody>
          <a:bodyPr anchorCtr="0" anchor="t" bIns="91425" lIns="91425" spcFirstLastPara="1" rIns="91425" wrap="square" tIns="91425">
            <a:normAutofit fontScale="70000"/>
          </a:bodyPr>
          <a:lstStyle/>
          <a:p>
            <a:pPr indent="0" lvl="0" marL="0" rtl="0" algn="l">
              <a:spcBef>
                <a:spcPts val="0"/>
              </a:spcBef>
              <a:spcAft>
                <a:spcPts val="0"/>
              </a:spcAft>
              <a:buNone/>
            </a:pPr>
            <a:r>
              <a:rPr lang="en" sz="1700">
                <a:solidFill>
                  <a:schemeClr val="lt1"/>
                </a:solidFill>
                <a:latin typeface="Lexend"/>
                <a:ea typeface="Lexend"/>
                <a:cs typeface="Lexend"/>
                <a:sym typeface="Lexend"/>
              </a:rPr>
              <a:t>Derives accuracy of negative predictions of models, inverse of precision, vital for this project as goal is predicting negative class</a:t>
            </a:r>
            <a:endParaRPr sz="1700">
              <a:solidFill>
                <a:schemeClr val="lt1"/>
              </a:solidFill>
              <a:latin typeface="Lexend"/>
              <a:ea typeface="Lexend"/>
              <a:cs typeface="Lexend"/>
              <a:sym typeface="Lexend"/>
            </a:endParaRPr>
          </a:p>
        </p:txBody>
      </p:sp>
      <p:sp>
        <p:nvSpPr>
          <p:cNvPr id="458" name="Google Shape;458;p62"/>
          <p:cNvSpPr txBox="1"/>
          <p:nvPr/>
        </p:nvSpPr>
        <p:spPr>
          <a:xfrm>
            <a:off x="4884900" y="3613375"/>
            <a:ext cx="3645900" cy="7680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 sz="1700">
                <a:solidFill>
                  <a:schemeClr val="lt1"/>
                </a:solidFill>
                <a:latin typeface="Lexend"/>
                <a:ea typeface="Lexend"/>
                <a:cs typeface="Lexend"/>
                <a:sym typeface="Lexend"/>
              </a:rPr>
              <a:t>Focused on identifying how well a model identifies actual negative classes, v</a:t>
            </a:r>
            <a:r>
              <a:rPr lang="en" sz="1700">
                <a:solidFill>
                  <a:schemeClr val="lt1"/>
                </a:solidFill>
                <a:latin typeface="Lexend"/>
                <a:ea typeface="Lexend"/>
                <a:cs typeface="Lexend"/>
                <a:sym typeface="Lexend"/>
              </a:rPr>
              <a:t>ery important in evaluating models in this research given the negative class is the minority in this project</a:t>
            </a:r>
            <a:endParaRPr sz="1700">
              <a:solidFill>
                <a:schemeClr val="lt1"/>
              </a:solidFill>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3"/>
          <p:cNvSpPr txBox="1"/>
          <p:nvPr>
            <p:ph idx="2" type="body"/>
          </p:nvPr>
        </p:nvSpPr>
        <p:spPr>
          <a:xfrm>
            <a:off x="341375" y="4655800"/>
            <a:ext cx="20883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DATS 4001: Data Science Capstone</a:t>
            </a:r>
            <a:endParaRPr/>
          </a:p>
          <a:p>
            <a:pPr indent="0" lvl="0" marL="0" rtl="0" algn="l">
              <a:spcBef>
                <a:spcPts val="0"/>
              </a:spcBef>
              <a:spcAft>
                <a:spcPts val="0"/>
              </a:spcAft>
              <a:buNone/>
            </a:pPr>
            <a:r>
              <a:t/>
            </a:r>
            <a:endParaRPr/>
          </a:p>
        </p:txBody>
      </p:sp>
      <p:sp>
        <p:nvSpPr>
          <p:cNvPr id="464" name="Google Shape;464;p63"/>
          <p:cNvSpPr txBox="1"/>
          <p:nvPr>
            <p:ph idx="4" type="body"/>
          </p:nvPr>
        </p:nvSpPr>
        <p:spPr>
          <a:xfrm>
            <a:off x="2652248" y="4655800"/>
            <a:ext cx="1940700" cy="23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April 2025</a:t>
            </a:r>
            <a:endParaRPr/>
          </a:p>
          <a:p>
            <a:pPr indent="0" lvl="0" marL="0" rtl="0" algn="l">
              <a:spcBef>
                <a:spcPts val="0"/>
              </a:spcBef>
              <a:spcAft>
                <a:spcPts val="0"/>
              </a:spcAft>
              <a:buNone/>
            </a:pPr>
            <a:r>
              <a:t/>
            </a:r>
            <a:endParaRPr/>
          </a:p>
        </p:txBody>
      </p:sp>
      <p:sp>
        <p:nvSpPr>
          <p:cNvPr id="465" name="Google Shape;465;p63"/>
          <p:cNvSpPr txBox="1"/>
          <p:nvPr>
            <p:ph type="title"/>
          </p:nvPr>
        </p:nvSpPr>
        <p:spPr>
          <a:xfrm>
            <a:off x="303700" y="355500"/>
            <a:ext cx="842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7300"/>
              <a:t>Related Work</a:t>
            </a:r>
            <a:endParaRPr sz="7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duct Roadmap">
  <a:themeElements>
    <a:clrScheme name="Simple Light">
      <a:dk1>
        <a:srgbClr val="073763"/>
      </a:dk1>
      <a:lt1>
        <a:srgbClr val="0A233A"/>
      </a:lt1>
      <a:dk2>
        <a:srgbClr val="FFFFFF"/>
      </a:dk2>
      <a:lt2>
        <a:srgbClr val="2C5B86"/>
      </a:lt2>
      <a:accent1>
        <a:srgbClr val="666666"/>
      </a:accent1>
      <a:accent2>
        <a:srgbClr val="B7B7B7"/>
      </a:accent2>
      <a:accent3>
        <a:srgbClr val="EFEFEF"/>
      </a:accent3>
      <a:accent4>
        <a:srgbClr val="CFE2F3"/>
      </a:accent4>
      <a:accent5>
        <a:srgbClr val="F3F3F3"/>
      </a:accent5>
      <a:accent6>
        <a:srgbClr val="F7F7F7"/>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