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70" r:id="rId3"/>
    <p:sldId id="269" r:id="rId4"/>
    <p:sldId id="256" r:id="rId5"/>
    <p:sldId id="273" r:id="rId6"/>
    <p:sldId id="280" r:id="rId7"/>
    <p:sldId id="281" r:id="rId8"/>
    <p:sldId id="274" r:id="rId9"/>
    <p:sldId id="272" r:id="rId10"/>
    <p:sldId id="275" r:id="rId11"/>
    <p:sldId id="276" r:id="rId12"/>
    <p:sldId id="283" r:id="rId13"/>
    <p:sldId id="277" r:id="rId14"/>
    <p:sldId id="284" r:id="rId15"/>
    <p:sldId id="282" r:id="rId16"/>
    <p:sldId id="267" r:id="rId17"/>
    <p:sldId id="268"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C6D4C-82A5-4F92-BC2D-10513144624D}" v="2341" dt="2021-01-26T20:47:42.850"/>
    <p1510:client id="{8997B270-1EF4-BF71-3FD7-2B3B89A2ADA8}" v="4906" vWet="4907" dt="2021-01-26T00:52:55.959"/>
    <p1510:client id="{A3154B18-AF3A-0564-DAB2-B0395AED6F58}" v="201" dt="2021-01-26T20:46:56.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ll, Robert Bruce - (roberthull)" userId="S::roberthull@email.arizona.edu::a57ba644-6c49-4726-8348-051b7a012ed7" providerId="AD" clId="Web-{8997B270-1EF4-BF71-3FD7-2B3B89A2ADA8}"/>
    <pc:docChg chg="addSld delSld modSld sldOrd">
      <pc:chgData name="Hull, Robert Bruce - (roberthull)" userId="S::roberthull@email.arizona.edu::a57ba644-6c49-4726-8348-051b7a012ed7" providerId="AD" clId="Web-{8997B270-1EF4-BF71-3FD7-2B3B89A2ADA8}" dt="2021-01-26T00:55:09.525" v="2950"/>
      <pc:docMkLst>
        <pc:docMk/>
      </pc:docMkLst>
      <pc:sldChg chg="modSp ord modNotes">
        <pc:chgData name="Hull, Robert Bruce - (roberthull)" userId="S::roberthull@email.arizona.edu::a57ba644-6c49-4726-8348-051b7a012ed7" providerId="AD" clId="Web-{8997B270-1EF4-BF71-3FD7-2B3B89A2ADA8}" dt="2021-01-25T20:36:16.521" v="312"/>
        <pc:sldMkLst>
          <pc:docMk/>
          <pc:sldMk cId="268632018" sldId="256"/>
        </pc:sldMkLst>
        <pc:spChg chg="mod">
          <ac:chgData name="Hull, Robert Bruce - (roberthull)" userId="S::roberthull@email.arizona.edu::a57ba644-6c49-4726-8348-051b7a012ed7" providerId="AD" clId="Web-{8997B270-1EF4-BF71-3FD7-2B3B89A2ADA8}" dt="2021-01-25T20:35:34.377" v="256" actId="20577"/>
          <ac:spMkLst>
            <pc:docMk/>
            <pc:sldMk cId="268632018" sldId="256"/>
            <ac:spMk id="2" creationId="{D5439B74-61BA-46D2-A602-2ADAA95538CD}"/>
          </ac:spMkLst>
        </pc:spChg>
      </pc:sldChg>
      <pc:sldChg chg="modSp ord modNotes">
        <pc:chgData name="Hull, Robert Bruce - (roberthull)" userId="S::roberthull@email.arizona.edu::a57ba644-6c49-4726-8348-051b7a012ed7" providerId="AD" clId="Web-{8997B270-1EF4-BF71-3FD7-2B3B89A2ADA8}" dt="2021-01-26T00:53:04.100" v="2873"/>
        <pc:sldMkLst>
          <pc:docMk/>
          <pc:sldMk cId="4098604204" sldId="267"/>
        </pc:sldMkLst>
        <pc:spChg chg="mod">
          <ac:chgData name="Hull, Robert Bruce - (roberthull)" userId="S::roberthull@email.arizona.edu::a57ba644-6c49-4726-8348-051b7a012ed7" providerId="AD" clId="Web-{8997B270-1EF4-BF71-3FD7-2B3B89A2ADA8}" dt="2021-01-26T00:43:47.258" v="2678" actId="20577"/>
          <ac:spMkLst>
            <pc:docMk/>
            <pc:sldMk cId="4098604204" sldId="267"/>
            <ac:spMk id="2" creationId="{D5439B74-61BA-46D2-A602-2ADAA95538CD}"/>
          </ac:spMkLst>
        </pc:spChg>
        <pc:spChg chg="mod">
          <ac:chgData name="Hull, Robert Bruce - (roberthull)" userId="S::roberthull@email.arizona.edu::a57ba644-6c49-4726-8348-051b7a012ed7" providerId="AD" clId="Web-{8997B270-1EF4-BF71-3FD7-2B3B89A2ADA8}" dt="2021-01-26T00:50:43.956" v="2868" actId="20577"/>
          <ac:spMkLst>
            <pc:docMk/>
            <pc:sldMk cId="4098604204" sldId="267"/>
            <ac:spMk id="4" creationId="{88EF93FA-D019-4926-9335-B33C95308FD8}"/>
          </ac:spMkLst>
        </pc:spChg>
      </pc:sldChg>
      <pc:sldChg chg="modSp ord">
        <pc:chgData name="Hull, Robert Bruce - (roberthull)" userId="S::roberthull@email.arizona.edu::a57ba644-6c49-4726-8348-051b7a012ed7" providerId="AD" clId="Web-{8997B270-1EF4-BF71-3FD7-2B3B89A2ADA8}" dt="2021-01-26T00:49:20.766" v="2857" actId="20577"/>
        <pc:sldMkLst>
          <pc:docMk/>
          <pc:sldMk cId="1192406387" sldId="268"/>
        </pc:sldMkLst>
        <pc:spChg chg="mod">
          <ac:chgData name="Hull, Robert Bruce - (roberthull)" userId="S::roberthull@email.arizona.edu::a57ba644-6c49-4726-8348-051b7a012ed7" providerId="AD" clId="Web-{8997B270-1EF4-BF71-3FD7-2B3B89A2ADA8}" dt="2021-01-26T00:49:20.766" v="2857" actId="20577"/>
          <ac:spMkLst>
            <pc:docMk/>
            <pc:sldMk cId="1192406387" sldId="268"/>
            <ac:spMk id="4" creationId="{88EF93FA-D019-4926-9335-B33C95308FD8}"/>
          </ac:spMkLst>
        </pc:spChg>
      </pc:sldChg>
      <pc:sldChg chg="modSp">
        <pc:chgData name="Hull, Robert Bruce - (roberthull)" userId="S::roberthull@email.arizona.edu::a57ba644-6c49-4726-8348-051b7a012ed7" providerId="AD" clId="Web-{8997B270-1EF4-BF71-3FD7-2B3B89A2ADA8}" dt="2021-01-25T22:52:20.311" v="1039" actId="14100"/>
        <pc:sldMkLst>
          <pc:docMk/>
          <pc:sldMk cId="1742027863" sldId="269"/>
        </pc:sldMkLst>
        <pc:spChg chg="mod">
          <ac:chgData name="Hull, Robert Bruce - (roberthull)" userId="S::roberthull@email.arizona.edu::a57ba644-6c49-4726-8348-051b7a012ed7" providerId="AD" clId="Web-{8997B270-1EF4-BF71-3FD7-2B3B89A2ADA8}" dt="2021-01-25T22:52:20.311" v="1039" actId="14100"/>
          <ac:spMkLst>
            <pc:docMk/>
            <pc:sldMk cId="1742027863" sldId="269"/>
            <ac:spMk id="5" creationId="{3ADF5A28-D224-4042-9288-5E7BAE09B584}"/>
          </ac:spMkLst>
        </pc:spChg>
      </pc:sldChg>
      <pc:sldChg chg="modSp new">
        <pc:chgData name="Hull, Robert Bruce - (roberthull)" userId="S::roberthull@email.arizona.edu::a57ba644-6c49-4726-8348-051b7a012ed7" providerId="AD" clId="Web-{8997B270-1EF4-BF71-3FD7-2B3B89A2ADA8}" dt="2021-01-25T22:39:22.370" v="969" actId="20577"/>
        <pc:sldMkLst>
          <pc:docMk/>
          <pc:sldMk cId="1281929050" sldId="270"/>
        </pc:sldMkLst>
        <pc:spChg chg="mod">
          <ac:chgData name="Hull, Robert Bruce - (roberthull)" userId="S::roberthull@email.arizona.edu::a57ba644-6c49-4726-8348-051b7a012ed7" providerId="AD" clId="Web-{8997B270-1EF4-BF71-3FD7-2B3B89A2ADA8}" dt="2021-01-25T20:31:15.829" v="5" actId="20577"/>
          <ac:spMkLst>
            <pc:docMk/>
            <pc:sldMk cId="1281929050" sldId="270"/>
            <ac:spMk id="2" creationId="{CAD4ABC6-4139-484A-B934-793DDCAC83A4}"/>
          </ac:spMkLst>
        </pc:spChg>
        <pc:spChg chg="mod">
          <ac:chgData name="Hull, Robert Bruce - (roberthull)" userId="S::roberthull@email.arizona.edu::a57ba644-6c49-4726-8348-051b7a012ed7" providerId="AD" clId="Web-{8997B270-1EF4-BF71-3FD7-2B3B89A2ADA8}" dt="2021-01-25T22:39:22.370" v="969" actId="20577"/>
          <ac:spMkLst>
            <pc:docMk/>
            <pc:sldMk cId="1281929050" sldId="270"/>
            <ac:spMk id="3" creationId="{0893CD96-7A89-419E-BC85-0282FE37DD72}"/>
          </ac:spMkLst>
        </pc:spChg>
      </pc:sldChg>
      <pc:sldChg chg="addSp delSp modSp new add del ord">
        <pc:chgData name="Hull, Robert Bruce - (roberthull)" userId="S::roberthull@email.arizona.edu::a57ba644-6c49-4726-8348-051b7a012ed7" providerId="AD" clId="Web-{8997B270-1EF4-BF71-3FD7-2B3B89A2ADA8}" dt="2021-01-25T22:34:57.661" v="945" actId="1076"/>
        <pc:sldMkLst>
          <pc:docMk/>
          <pc:sldMk cId="546904425" sldId="271"/>
        </pc:sldMkLst>
        <pc:spChg chg="mod">
          <ac:chgData name="Hull, Robert Bruce - (roberthull)" userId="S::roberthull@email.arizona.edu::a57ba644-6c49-4726-8348-051b7a012ed7" providerId="AD" clId="Web-{8997B270-1EF4-BF71-3FD7-2B3B89A2ADA8}" dt="2021-01-25T20:35:20.423" v="233" actId="20577"/>
          <ac:spMkLst>
            <pc:docMk/>
            <pc:sldMk cId="546904425" sldId="271"/>
            <ac:spMk id="2" creationId="{08329546-79B4-4172-AB9B-7C4D9DD0C945}"/>
          </ac:spMkLst>
        </pc:spChg>
        <pc:spChg chg="del">
          <ac:chgData name="Hull, Robert Bruce - (roberthull)" userId="S::roberthull@email.arizona.edu::a57ba644-6c49-4726-8348-051b7a012ed7" providerId="AD" clId="Web-{8997B270-1EF4-BF71-3FD7-2B3B89A2ADA8}" dt="2021-01-25T20:34:51.671" v="228"/>
          <ac:spMkLst>
            <pc:docMk/>
            <pc:sldMk cId="546904425" sldId="271"/>
            <ac:spMk id="3" creationId="{E3DFD8AD-9370-4BB0-8A36-666C4A68CCA3}"/>
          </ac:spMkLst>
        </pc:spChg>
        <pc:picChg chg="add mod">
          <ac:chgData name="Hull, Robert Bruce - (roberthull)" userId="S::roberthull@email.arizona.edu::a57ba644-6c49-4726-8348-051b7a012ed7" providerId="AD" clId="Web-{8997B270-1EF4-BF71-3FD7-2B3B89A2ADA8}" dt="2021-01-25T22:34:57.661" v="945" actId="1076"/>
          <ac:picMkLst>
            <pc:docMk/>
            <pc:sldMk cId="546904425" sldId="271"/>
            <ac:picMk id="3" creationId="{55A855C0-1922-401A-9FEB-724597F04480}"/>
          </ac:picMkLst>
        </pc:picChg>
        <pc:picChg chg="add del mod">
          <ac:chgData name="Hull, Robert Bruce - (roberthull)" userId="S::roberthull@email.arizona.edu::a57ba644-6c49-4726-8348-051b7a012ed7" providerId="AD" clId="Web-{8997B270-1EF4-BF71-3FD7-2B3B89A2ADA8}" dt="2021-01-25T22:34:43.160" v="943"/>
          <ac:picMkLst>
            <pc:docMk/>
            <pc:sldMk cId="546904425" sldId="271"/>
            <ac:picMk id="4" creationId="{1E2D189B-E361-4FD9-8D69-E25AA1EA7BD4}"/>
          </ac:picMkLst>
        </pc:picChg>
      </pc:sldChg>
      <pc:sldChg chg="addSp delSp modSp new modNotes">
        <pc:chgData name="Hull, Robert Bruce - (roberthull)" userId="S::roberthull@email.arizona.edu::a57ba644-6c49-4726-8348-051b7a012ed7" providerId="AD" clId="Web-{8997B270-1EF4-BF71-3FD7-2B3B89A2ADA8}" dt="2021-01-25T23:09:47.587" v="1055" actId="1076"/>
        <pc:sldMkLst>
          <pc:docMk/>
          <pc:sldMk cId="3194975526" sldId="272"/>
        </pc:sldMkLst>
        <pc:spChg chg="mod">
          <ac:chgData name="Hull, Robert Bruce - (roberthull)" userId="S::roberthull@email.arizona.edu::a57ba644-6c49-4726-8348-051b7a012ed7" providerId="AD" clId="Web-{8997B270-1EF4-BF71-3FD7-2B3B89A2ADA8}" dt="2021-01-25T20:35:56.473" v="271" actId="20577"/>
          <ac:spMkLst>
            <pc:docMk/>
            <pc:sldMk cId="3194975526" sldId="272"/>
            <ac:spMk id="2" creationId="{1C2B1776-4EA9-46FA-81F8-4B7B70D0CEAC}"/>
          </ac:spMkLst>
        </pc:spChg>
        <pc:spChg chg="mod">
          <ac:chgData name="Hull, Robert Bruce - (roberthull)" userId="S::roberthull@email.arizona.edu::a57ba644-6c49-4726-8348-051b7a012ed7" providerId="AD" clId="Web-{8997B270-1EF4-BF71-3FD7-2B3B89A2ADA8}" dt="2021-01-25T20:39:43.566" v="379" actId="20577"/>
          <ac:spMkLst>
            <pc:docMk/>
            <pc:sldMk cId="3194975526" sldId="272"/>
            <ac:spMk id="3" creationId="{20AFD1AF-E0A9-472B-B233-EA1322127850}"/>
          </ac:spMkLst>
        </pc:spChg>
        <pc:picChg chg="add del mod modCrop">
          <ac:chgData name="Hull, Robert Bruce - (roberthull)" userId="S::roberthull@email.arizona.edu::a57ba644-6c49-4726-8348-051b7a012ed7" providerId="AD" clId="Web-{8997B270-1EF4-BF71-3FD7-2B3B89A2ADA8}" dt="2021-01-25T23:08:15.913" v="1040"/>
          <ac:picMkLst>
            <pc:docMk/>
            <pc:sldMk cId="3194975526" sldId="272"/>
            <ac:picMk id="4" creationId="{3732E888-E21E-40EF-8CBA-16B35820755F}"/>
          </ac:picMkLst>
        </pc:picChg>
        <pc:picChg chg="add mod">
          <ac:chgData name="Hull, Robert Bruce - (roberthull)" userId="S::roberthull@email.arizona.edu::a57ba644-6c49-4726-8348-051b7a012ed7" providerId="AD" clId="Web-{8997B270-1EF4-BF71-3FD7-2B3B89A2ADA8}" dt="2021-01-25T23:09:47.587" v="1055" actId="1076"/>
          <ac:picMkLst>
            <pc:docMk/>
            <pc:sldMk cId="3194975526" sldId="272"/>
            <ac:picMk id="5" creationId="{9777B849-DC3F-4D05-B0BF-37B6FBB85BAE}"/>
          </ac:picMkLst>
        </pc:picChg>
        <pc:picChg chg="add mod">
          <ac:chgData name="Hull, Robert Bruce - (roberthull)" userId="S::roberthull@email.arizona.edu::a57ba644-6c49-4726-8348-051b7a012ed7" providerId="AD" clId="Web-{8997B270-1EF4-BF71-3FD7-2B3B89A2ADA8}" dt="2021-01-25T23:08:31.242" v="1049" actId="1076"/>
          <ac:picMkLst>
            <pc:docMk/>
            <pc:sldMk cId="3194975526" sldId="272"/>
            <ac:picMk id="6" creationId="{AE39DD04-7124-456B-9D55-AA2E46FDDB86}"/>
          </ac:picMkLst>
        </pc:picChg>
        <pc:picChg chg="add mod">
          <ac:chgData name="Hull, Robert Bruce - (roberthull)" userId="S::roberthull@email.arizona.edu::a57ba644-6c49-4726-8348-051b7a012ed7" providerId="AD" clId="Web-{8997B270-1EF4-BF71-3FD7-2B3B89A2ADA8}" dt="2021-01-25T23:08:32.867" v="1050" actId="1076"/>
          <ac:picMkLst>
            <pc:docMk/>
            <pc:sldMk cId="3194975526" sldId="272"/>
            <ac:picMk id="7" creationId="{1701D1ED-BB7B-4D36-83CF-9A0DB84F1A24}"/>
          </ac:picMkLst>
        </pc:picChg>
      </pc:sldChg>
      <pc:sldChg chg="addSp delSp modSp new modNotes">
        <pc:chgData name="Hull, Robert Bruce - (roberthull)" userId="S::roberthull@email.arizona.edu::a57ba644-6c49-4726-8348-051b7a012ed7" providerId="AD" clId="Web-{8997B270-1EF4-BF71-3FD7-2B3B89A2ADA8}" dt="2021-01-25T20:48:19.085" v="553" actId="1076"/>
        <pc:sldMkLst>
          <pc:docMk/>
          <pc:sldMk cId="583899372" sldId="273"/>
        </pc:sldMkLst>
        <pc:spChg chg="mod">
          <ac:chgData name="Hull, Robert Bruce - (roberthull)" userId="S::roberthull@email.arizona.edu::a57ba644-6c49-4726-8348-051b7a012ed7" providerId="AD" clId="Web-{8997B270-1EF4-BF71-3FD7-2B3B89A2ADA8}" dt="2021-01-25T20:40:30.569" v="414" actId="20577"/>
          <ac:spMkLst>
            <pc:docMk/>
            <pc:sldMk cId="583899372" sldId="273"/>
            <ac:spMk id="2" creationId="{39ABA70D-B615-4025-8C35-5C912E7F0778}"/>
          </ac:spMkLst>
        </pc:spChg>
        <pc:spChg chg="del">
          <ac:chgData name="Hull, Robert Bruce - (roberthull)" userId="S::roberthull@email.arizona.edu::a57ba644-6c49-4726-8348-051b7a012ed7" providerId="AD" clId="Web-{8997B270-1EF4-BF71-3FD7-2B3B89A2ADA8}" dt="2021-01-25T20:40:33.194" v="415"/>
          <ac:spMkLst>
            <pc:docMk/>
            <pc:sldMk cId="583899372" sldId="273"/>
            <ac:spMk id="3" creationId="{32AA5257-88F5-4EB0-8AA6-CC2C3033D4D0}"/>
          </ac:spMkLst>
        </pc:spChg>
        <pc:spChg chg="add del mod">
          <ac:chgData name="Hull, Robert Bruce - (roberthull)" userId="S::roberthull@email.arizona.edu::a57ba644-6c49-4726-8348-051b7a012ed7" providerId="AD" clId="Web-{8997B270-1EF4-BF71-3FD7-2B3B89A2ADA8}" dt="2021-01-25T20:42:44.735" v="510"/>
          <ac:spMkLst>
            <pc:docMk/>
            <pc:sldMk cId="583899372" sldId="273"/>
            <ac:spMk id="4" creationId="{627FBE2F-B649-435B-AC1B-574FB13D967D}"/>
          </ac:spMkLst>
        </pc:spChg>
        <pc:spChg chg="add mod">
          <ac:chgData name="Hull, Robert Bruce - (roberthull)" userId="S::roberthull@email.arizona.edu::a57ba644-6c49-4726-8348-051b7a012ed7" providerId="AD" clId="Web-{8997B270-1EF4-BF71-3FD7-2B3B89A2ADA8}" dt="2021-01-25T20:45:33.183" v="534" actId="1076"/>
          <ac:spMkLst>
            <pc:docMk/>
            <pc:sldMk cId="583899372" sldId="273"/>
            <ac:spMk id="6" creationId="{A1D2DBCF-C8E4-4604-9D99-2EA4B4C0B320}"/>
          </ac:spMkLst>
        </pc:spChg>
        <pc:spChg chg="add mod">
          <ac:chgData name="Hull, Robert Bruce - (roberthull)" userId="S::roberthull@email.arizona.edu::a57ba644-6c49-4726-8348-051b7a012ed7" providerId="AD" clId="Web-{8997B270-1EF4-BF71-3FD7-2B3B89A2ADA8}" dt="2021-01-25T20:46:07.029" v="542" actId="1076"/>
          <ac:spMkLst>
            <pc:docMk/>
            <pc:sldMk cId="583899372" sldId="273"/>
            <ac:spMk id="7" creationId="{205FF22A-261D-4EC4-A51B-F35D8860243A}"/>
          </ac:spMkLst>
        </pc:spChg>
        <pc:spChg chg="add mod">
          <ac:chgData name="Hull, Robert Bruce - (roberthull)" userId="S::roberthull@email.arizona.edu::a57ba644-6c49-4726-8348-051b7a012ed7" providerId="AD" clId="Web-{8997B270-1EF4-BF71-3FD7-2B3B89A2ADA8}" dt="2021-01-25T20:45:03.134" v="529" actId="1076"/>
          <ac:spMkLst>
            <pc:docMk/>
            <pc:sldMk cId="583899372" sldId="273"/>
            <ac:spMk id="8" creationId="{1297DD67-E7D2-4593-B9A6-36A5E41643B5}"/>
          </ac:spMkLst>
        </pc:spChg>
        <pc:grpChg chg="add mod">
          <ac:chgData name="Hull, Robert Bruce - (roberthull)" userId="S::roberthull@email.arizona.edu::a57ba644-6c49-4726-8348-051b7a012ed7" providerId="AD" clId="Web-{8997B270-1EF4-BF71-3FD7-2B3B89A2ADA8}" dt="2021-01-25T20:46:47.516" v="546" actId="1076"/>
          <ac:grpSpMkLst>
            <pc:docMk/>
            <pc:sldMk cId="583899372" sldId="273"/>
            <ac:grpSpMk id="12" creationId="{5477B4BF-8E57-4E72-9DC5-D15696B7079A}"/>
          </ac:grpSpMkLst>
        </pc:grpChg>
        <pc:grpChg chg="add mod">
          <ac:chgData name="Hull, Robert Bruce - (roberthull)" userId="S::roberthull@email.arizona.edu::a57ba644-6c49-4726-8348-051b7a012ed7" providerId="AD" clId="Web-{8997B270-1EF4-BF71-3FD7-2B3B89A2ADA8}" dt="2021-01-25T20:48:19.085" v="553" actId="1076"/>
          <ac:grpSpMkLst>
            <pc:docMk/>
            <pc:sldMk cId="583899372" sldId="273"/>
            <ac:grpSpMk id="13" creationId="{D6C8E9D1-6721-46CC-AD81-C249A7AB6402}"/>
          </ac:grpSpMkLst>
        </pc:grpChg>
        <pc:picChg chg="add mod">
          <ac:chgData name="Hull, Robert Bruce - (roberthull)" userId="S::roberthull@email.arizona.edu::a57ba644-6c49-4726-8348-051b7a012ed7" providerId="AD" clId="Web-{8997B270-1EF4-BF71-3FD7-2B3B89A2ADA8}" dt="2021-01-25T20:44:18.741" v="515" actId="14100"/>
          <ac:picMkLst>
            <pc:docMk/>
            <pc:sldMk cId="583899372" sldId="273"/>
            <ac:picMk id="5" creationId="{F7300D3D-3144-4CE6-84E9-6395D21C700C}"/>
          </ac:picMkLst>
        </pc:picChg>
        <pc:cxnChg chg="add mod">
          <ac:chgData name="Hull, Robert Bruce - (roberthull)" userId="S::roberthull@email.arizona.edu::a57ba644-6c49-4726-8348-051b7a012ed7" providerId="AD" clId="Web-{8997B270-1EF4-BF71-3FD7-2B3B89A2ADA8}" dt="2021-01-25T20:45:20.776" v="532" actId="14100"/>
          <ac:cxnSpMkLst>
            <pc:docMk/>
            <pc:sldMk cId="583899372" sldId="273"/>
            <ac:cxnSpMk id="9" creationId="{CC738BC4-A66D-4D22-A575-CD9B21923612}"/>
          </ac:cxnSpMkLst>
        </pc:cxnChg>
        <pc:cxnChg chg="add mod">
          <ac:chgData name="Hull, Robert Bruce - (roberthull)" userId="S::roberthull@email.arizona.edu::a57ba644-6c49-4726-8348-051b7a012ed7" providerId="AD" clId="Web-{8997B270-1EF4-BF71-3FD7-2B3B89A2ADA8}" dt="2021-01-25T20:45:40.199" v="537" actId="14100"/>
          <ac:cxnSpMkLst>
            <pc:docMk/>
            <pc:sldMk cId="583899372" sldId="273"/>
            <ac:cxnSpMk id="10" creationId="{4A136859-AB32-4B4D-809A-1468855E68DE}"/>
          </ac:cxnSpMkLst>
        </pc:cxnChg>
        <pc:cxnChg chg="add mod">
          <ac:chgData name="Hull, Robert Bruce - (roberthull)" userId="S::roberthull@email.arizona.edu::a57ba644-6c49-4726-8348-051b7a012ed7" providerId="AD" clId="Web-{8997B270-1EF4-BF71-3FD7-2B3B89A2ADA8}" dt="2021-01-25T20:45:50.356" v="541" actId="14100"/>
          <ac:cxnSpMkLst>
            <pc:docMk/>
            <pc:sldMk cId="583899372" sldId="273"/>
            <ac:cxnSpMk id="11" creationId="{CFF726D4-9930-492B-AAF8-38E7C15A9D33}"/>
          </ac:cxnSpMkLst>
        </pc:cxnChg>
      </pc:sldChg>
      <pc:sldChg chg="addSp delSp modSp new ord modNotes">
        <pc:chgData name="Hull, Robert Bruce - (roberthull)" userId="S::roberthull@email.arizona.edu::a57ba644-6c49-4726-8348-051b7a012ed7" providerId="AD" clId="Web-{8997B270-1EF4-BF71-3FD7-2B3B89A2ADA8}" dt="2021-01-26T00:55:09.525" v="2950"/>
        <pc:sldMkLst>
          <pc:docMk/>
          <pc:sldMk cId="157949535" sldId="274"/>
        </pc:sldMkLst>
        <pc:spChg chg="mod">
          <ac:chgData name="Hull, Robert Bruce - (roberthull)" userId="S::roberthull@email.arizona.edu::a57ba644-6c49-4726-8348-051b7a012ed7" providerId="AD" clId="Web-{8997B270-1EF4-BF71-3FD7-2B3B89A2ADA8}" dt="2021-01-25T20:49:04.744" v="566" actId="1076"/>
          <ac:spMkLst>
            <pc:docMk/>
            <pc:sldMk cId="157949535" sldId="274"/>
            <ac:spMk id="2" creationId="{45D336A6-E6D4-4F1A-8D96-ED1917AB25B3}"/>
          </ac:spMkLst>
        </pc:spChg>
        <pc:spChg chg="add mod">
          <ac:chgData name="Hull, Robert Bruce - (roberthull)" userId="S::roberthull@email.arizona.edu::a57ba644-6c49-4726-8348-051b7a012ed7" providerId="AD" clId="Web-{8997B270-1EF4-BF71-3FD7-2B3B89A2ADA8}" dt="2021-01-25T22:44:16.190" v="1006" actId="1076"/>
          <ac:spMkLst>
            <pc:docMk/>
            <pc:sldMk cId="157949535" sldId="274"/>
            <ac:spMk id="3" creationId="{14B12E8C-E427-4707-9F4B-C3D8E97EF7BC}"/>
          </ac:spMkLst>
        </pc:spChg>
        <pc:spChg chg="del">
          <ac:chgData name="Hull, Robert Bruce - (roberthull)" userId="S::roberthull@email.arizona.edu::a57ba644-6c49-4726-8348-051b7a012ed7" providerId="AD" clId="Web-{8997B270-1EF4-BF71-3FD7-2B3B89A2ADA8}" dt="2021-01-25T20:48:35.274" v="555"/>
          <ac:spMkLst>
            <pc:docMk/>
            <pc:sldMk cId="157949535" sldId="274"/>
            <ac:spMk id="3" creationId="{5510C668-C311-42D5-A174-0E42ABB93EDB}"/>
          </ac:spMkLst>
        </pc:spChg>
        <pc:spChg chg="add del mod">
          <ac:chgData name="Hull, Robert Bruce - (roberthull)" userId="S::roberthull@email.arizona.edu::a57ba644-6c49-4726-8348-051b7a012ed7" providerId="AD" clId="Web-{8997B270-1EF4-BF71-3FD7-2B3B89A2ADA8}" dt="2021-01-25T20:51:07.112" v="597"/>
          <ac:spMkLst>
            <pc:docMk/>
            <pc:sldMk cId="157949535" sldId="274"/>
            <ac:spMk id="13" creationId="{FFAA91D1-58BB-4770-A3E4-4866FCFF755D}"/>
          </ac:spMkLst>
        </pc:spChg>
        <pc:spChg chg="add del mod">
          <ac:chgData name="Hull, Robert Bruce - (roberthull)" userId="S::roberthull@email.arizona.edu::a57ba644-6c49-4726-8348-051b7a012ed7" providerId="AD" clId="Web-{8997B270-1EF4-BF71-3FD7-2B3B89A2ADA8}" dt="2021-01-25T20:52:15.335" v="616"/>
          <ac:spMkLst>
            <pc:docMk/>
            <pc:sldMk cId="157949535" sldId="274"/>
            <ac:spMk id="14" creationId="{54D16E34-07C8-4036-AEC3-21972107D995}"/>
          </ac:spMkLst>
        </pc:spChg>
        <pc:spChg chg="add del mod">
          <ac:chgData name="Hull, Robert Bruce - (roberthull)" userId="S::roberthull@email.arizona.edu::a57ba644-6c49-4726-8348-051b7a012ed7" providerId="AD" clId="Web-{8997B270-1EF4-BF71-3FD7-2B3B89A2ADA8}" dt="2021-01-25T20:52:13.460" v="615"/>
          <ac:spMkLst>
            <pc:docMk/>
            <pc:sldMk cId="157949535" sldId="274"/>
            <ac:spMk id="15" creationId="{CB86658F-A948-4F7C-8388-93931516DC8B}"/>
          </ac:spMkLst>
        </pc:spChg>
        <pc:spChg chg="add mod">
          <ac:chgData name="Hull, Robert Bruce - (roberthull)" userId="S::roberthull@email.arizona.edu::a57ba644-6c49-4726-8348-051b7a012ed7" providerId="AD" clId="Web-{8997B270-1EF4-BF71-3FD7-2B3B89A2ADA8}" dt="2021-01-25T22:45:12.957" v="1022" actId="1076"/>
          <ac:spMkLst>
            <pc:docMk/>
            <pc:sldMk cId="157949535" sldId="274"/>
            <ac:spMk id="21" creationId="{0507DFE3-0FFD-42F2-9970-CC96A0F6334C}"/>
          </ac:spMkLst>
        </pc:spChg>
        <pc:picChg chg="add mod">
          <ac:chgData name="Hull, Robert Bruce - (roberthull)" userId="S::roberthull@email.arizona.edu::a57ba644-6c49-4726-8348-051b7a012ed7" providerId="AD" clId="Web-{8997B270-1EF4-BF71-3FD7-2B3B89A2ADA8}" dt="2021-01-25T22:44:39.800" v="1015" actId="1076"/>
          <ac:picMkLst>
            <pc:docMk/>
            <pc:sldMk cId="157949535" sldId="274"/>
            <ac:picMk id="4" creationId="{E5FA53BD-CE6E-41D6-A195-8655DB408F88}"/>
          </ac:picMkLst>
        </pc:picChg>
        <pc:picChg chg="add mod">
          <ac:chgData name="Hull, Robert Bruce - (roberthull)" userId="S::roberthull@email.arizona.edu::a57ba644-6c49-4726-8348-051b7a012ed7" providerId="AD" clId="Web-{8997B270-1EF4-BF71-3FD7-2B3B89A2ADA8}" dt="2021-01-25T20:49:10.917" v="568" actId="1076"/>
          <ac:picMkLst>
            <pc:docMk/>
            <pc:sldMk cId="157949535" sldId="274"/>
            <ac:picMk id="5" creationId="{324A8B86-7AD8-45BC-9EF7-5953970B9D51}"/>
          </ac:picMkLst>
        </pc:picChg>
        <pc:picChg chg="add mod">
          <ac:chgData name="Hull, Robert Bruce - (roberthull)" userId="S::roberthull@email.arizona.edu::a57ba644-6c49-4726-8348-051b7a012ed7" providerId="AD" clId="Web-{8997B270-1EF4-BF71-3FD7-2B3B89A2ADA8}" dt="2021-01-25T20:49:10.932" v="569" actId="1076"/>
          <ac:picMkLst>
            <pc:docMk/>
            <pc:sldMk cId="157949535" sldId="274"/>
            <ac:picMk id="6" creationId="{34CCA1D5-0B23-4398-A88D-64B6593A1BFB}"/>
          </ac:picMkLst>
        </pc:picChg>
        <pc:picChg chg="add mod">
          <ac:chgData name="Hull, Robert Bruce - (roberthull)" userId="S::roberthull@email.arizona.edu::a57ba644-6c49-4726-8348-051b7a012ed7" providerId="AD" clId="Web-{8997B270-1EF4-BF71-3FD7-2B3B89A2ADA8}" dt="2021-01-25T20:53:01.120" v="621" actId="1076"/>
          <ac:picMkLst>
            <pc:docMk/>
            <pc:sldMk cId="157949535" sldId="274"/>
            <ac:picMk id="18" creationId="{465CCF63-0337-4A83-81DF-F4BAF0AA6901}"/>
          </ac:picMkLst>
        </pc:picChg>
        <pc:picChg chg="add mod">
          <ac:chgData name="Hull, Robert Bruce - (roberthull)" userId="S::roberthull@email.arizona.edu::a57ba644-6c49-4726-8348-051b7a012ed7" providerId="AD" clId="Web-{8997B270-1EF4-BF71-3FD7-2B3B89A2ADA8}" dt="2021-01-25T20:53:11.855" v="623" actId="1076"/>
          <ac:picMkLst>
            <pc:docMk/>
            <pc:sldMk cId="157949535" sldId="274"/>
            <ac:picMk id="19" creationId="{2B0494F7-D2AE-40CE-8503-2493A410A4C8}"/>
          </ac:picMkLst>
        </pc:picChg>
        <pc:picChg chg="add mod">
          <ac:chgData name="Hull, Robert Bruce - (roberthull)" userId="S::roberthull@email.arizona.edu::a57ba644-6c49-4726-8348-051b7a012ed7" providerId="AD" clId="Web-{8997B270-1EF4-BF71-3FD7-2B3B89A2ADA8}" dt="2021-01-25T20:53:28.418" v="626" actId="1076"/>
          <ac:picMkLst>
            <pc:docMk/>
            <pc:sldMk cId="157949535" sldId="274"/>
            <ac:picMk id="20" creationId="{DFB539B7-95A6-453A-B1AF-8353F3A41487}"/>
          </ac:picMkLst>
        </pc:picChg>
        <pc:inkChg chg="add del">
          <ac:chgData name="Hull, Robert Bruce - (roberthull)" userId="S::roberthull@email.arizona.edu::a57ba644-6c49-4726-8348-051b7a012ed7" providerId="AD" clId="Web-{8997B270-1EF4-BF71-3FD7-2B3B89A2ADA8}" dt="2021-01-25T22:45:45.474" v="1023"/>
          <ac:inkMkLst>
            <pc:docMk/>
            <pc:sldMk cId="157949535" sldId="274"/>
            <ac:inkMk id="16" creationId="{D3CFFE83-06A9-44A9-8EAB-70450C195F5B}"/>
          </ac:inkMkLst>
        </pc:inkChg>
        <pc:inkChg chg="add del">
          <ac:chgData name="Hull, Robert Bruce - (roberthull)" userId="S::roberthull@email.arizona.edu::a57ba644-6c49-4726-8348-051b7a012ed7" providerId="AD" clId="Web-{8997B270-1EF4-BF71-3FD7-2B3B89A2ADA8}" dt="2021-01-25T22:46:13.677" v="1024"/>
          <ac:inkMkLst>
            <pc:docMk/>
            <pc:sldMk cId="157949535" sldId="274"/>
            <ac:inkMk id="17" creationId="{59E3FE56-833F-4EDB-9A77-87D6473847F8}"/>
          </ac:inkMkLst>
        </pc:inkChg>
        <pc:cxnChg chg="add mod">
          <ac:chgData name="Hull, Robert Bruce - (roberthull)" userId="S::roberthull@email.arizona.edu::a57ba644-6c49-4726-8348-051b7a012ed7" providerId="AD" clId="Web-{8997B270-1EF4-BF71-3FD7-2B3B89A2ADA8}" dt="2021-01-25T20:49:54.654" v="577" actId="1076"/>
          <ac:cxnSpMkLst>
            <pc:docMk/>
            <pc:sldMk cId="157949535" sldId="274"/>
            <ac:cxnSpMk id="7" creationId="{84E271F2-3CA0-4A58-A373-9EE0163B2160}"/>
          </ac:cxnSpMkLst>
        </pc:cxnChg>
        <pc:cxnChg chg="add mod">
          <ac:chgData name="Hull, Robert Bruce - (roberthull)" userId="S::roberthull@email.arizona.edu::a57ba644-6c49-4726-8348-051b7a012ed7" providerId="AD" clId="Web-{8997B270-1EF4-BF71-3FD7-2B3B89A2ADA8}" dt="2021-01-25T20:49:58.889" v="579" actId="1076"/>
          <ac:cxnSpMkLst>
            <pc:docMk/>
            <pc:sldMk cId="157949535" sldId="274"/>
            <ac:cxnSpMk id="8" creationId="{2BB4B663-CA8E-4D15-A891-E140601B4FB5}"/>
          </ac:cxnSpMkLst>
        </pc:cxnChg>
        <pc:cxnChg chg="add mod">
          <ac:chgData name="Hull, Robert Bruce - (roberthull)" userId="S::roberthull@email.arizona.edu::a57ba644-6c49-4726-8348-051b7a012ed7" providerId="AD" clId="Web-{8997B270-1EF4-BF71-3FD7-2B3B89A2ADA8}" dt="2021-01-25T20:50:05.983" v="581" actId="1076"/>
          <ac:cxnSpMkLst>
            <pc:docMk/>
            <pc:sldMk cId="157949535" sldId="274"/>
            <ac:cxnSpMk id="9" creationId="{677A7516-372B-4000-BA23-D58BC202E46F}"/>
          </ac:cxnSpMkLst>
        </pc:cxnChg>
        <pc:cxnChg chg="add mod">
          <ac:chgData name="Hull, Robert Bruce - (roberthull)" userId="S::roberthull@email.arizona.edu::a57ba644-6c49-4726-8348-051b7a012ed7" providerId="AD" clId="Web-{8997B270-1EF4-BF71-3FD7-2B3B89A2ADA8}" dt="2021-01-25T20:50:09.249" v="583" actId="1076"/>
          <ac:cxnSpMkLst>
            <pc:docMk/>
            <pc:sldMk cId="157949535" sldId="274"/>
            <ac:cxnSpMk id="10" creationId="{5FF1F9D7-B2C0-4092-850E-127D407D3909}"/>
          </ac:cxnSpMkLst>
        </pc:cxnChg>
        <pc:cxnChg chg="add mod">
          <ac:chgData name="Hull, Robert Bruce - (roberthull)" userId="S::roberthull@email.arizona.edu::a57ba644-6c49-4726-8348-051b7a012ed7" providerId="AD" clId="Web-{8997B270-1EF4-BF71-3FD7-2B3B89A2ADA8}" dt="2021-01-25T20:50:13.921" v="585" actId="1076"/>
          <ac:cxnSpMkLst>
            <pc:docMk/>
            <pc:sldMk cId="157949535" sldId="274"/>
            <ac:cxnSpMk id="11" creationId="{D97A4D8C-F9B0-4AE1-B3B1-EBAD37610121}"/>
          </ac:cxnSpMkLst>
        </pc:cxnChg>
        <pc:cxnChg chg="add mod">
          <ac:chgData name="Hull, Robert Bruce - (roberthull)" userId="S::roberthull@email.arizona.edu::a57ba644-6c49-4726-8348-051b7a012ed7" providerId="AD" clId="Web-{8997B270-1EF4-BF71-3FD7-2B3B89A2ADA8}" dt="2021-01-25T20:50:17.374" v="587" actId="1076"/>
          <ac:cxnSpMkLst>
            <pc:docMk/>
            <pc:sldMk cId="157949535" sldId="274"/>
            <ac:cxnSpMk id="12" creationId="{F9046CF0-4083-4A65-A370-42C1E5B323BA}"/>
          </ac:cxnSpMkLst>
        </pc:cxnChg>
        <pc:cxnChg chg="add mod">
          <ac:chgData name="Hull, Robert Bruce - (roberthull)" userId="S::roberthull@email.arizona.edu::a57ba644-6c49-4726-8348-051b7a012ed7" providerId="AD" clId="Web-{8997B270-1EF4-BF71-3FD7-2B3B89A2ADA8}" dt="2021-01-25T22:44:35.300" v="1012"/>
          <ac:cxnSpMkLst>
            <pc:docMk/>
            <pc:sldMk cId="157949535" sldId="274"/>
            <ac:cxnSpMk id="13" creationId="{7CDF442B-E007-409A-8628-3132D3563725}"/>
          </ac:cxnSpMkLst>
        </pc:cxnChg>
        <pc:cxnChg chg="add mod">
          <ac:chgData name="Hull, Robert Bruce - (roberthull)" userId="S::roberthull@email.arizona.edu::a57ba644-6c49-4726-8348-051b7a012ed7" providerId="AD" clId="Web-{8997B270-1EF4-BF71-3FD7-2B3B89A2ADA8}" dt="2021-01-25T22:45:03.910" v="1020"/>
          <ac:cxnSpMkLst>
            <pc:docMk/>
            <pc:sldMk cId="157949535" sldId="274"/>
            <ac:cxnSpMk id="14" creationId="{57438294-1FF6-450C-A99E-C13A271AA4E9}"/>
          </ac:cxnSpMkLst>
        </pc:cxnChg>
        <pc:cxnChg chg="add del mod">
          <ac:chgData name="Hull, Robert Bruce - (roberthull)" userId="S::roberthull@email.arizona.edu::a57ba644-6c49-4726-8348-051b7a012ed7" providerId="AD" clId="Web-{8997B270-1EF4-BF71-3FD7-2B3B89A2ADA8}" dt="2021-01-25T22:44:41.519" v="1016"/>
          <ac:cxnSpMkLst>
            <pc:docMk/>
            <pc:sldMk cId="157949535" sldId="274"/>
            <ac:cxnSpMk id="22" creationId="{0CDB0EE4-38A2-4712-AE01-78850BDE89D1}"/>
          </ac:cxnSpMkLst>
        </pc:cxnChg>
      </pc:sldChg>
      <pc:sldChg chg="addSp delSp modSp new">
        <pc:chgData name="Hull, Robert Bruce - (roberthull)" userId="S::roberthull@email.arizona.edu::a57ba644-6c49-4726-8348-051b7a012ed7" providerId="AD" clId="Web-{8997B270-1EF4-BF71-3FD7-2B3B89A2ADA8}" dt="2021-01-25T23:29:20.851" v="1280" actId="1076"/>
        <pc:sldMkLst>
          <pc:docMk/>
          <pc:sldMk cId="4281693029" sldId="275"/>
        </pc:sldMkLst>
        <pc:spChg chg="mod">
          <ac:chgData name="Hull, Robert Bruce - (roberthull)" userId="S::roberthull@email.arizona.edu::a57ba644-6c49-4726-8348-051b7a012ed7" providerId="AD" clId="Web-{8997B270-1EF4-BF71-3FD7-2B3B89A2ADA8}" dt="2021-01-25T23:29:17.101" v="1279" actId="1076"/>
          <ac:spMkLst>
            <pc:docMk/>
            <pc:sldMk cId="4281693029" sldId="275"/>
            <ac:spMk id="2" creationId="{B4E279CA-DE2B-40AC-9DC3-372B169F023C}"/>
          </ac:spMkLst>
        </pc:spChg>
        <pc:spChg chg="mod">
          <ac:chgData name="Hull, Robert Bruce - (roberthull)" userId="S::roberthull@email.arizona.edu::a57ba644-6c49-4726-8348-051b7a012ed7" providerId="AD" clId="Web-{8997B270-1EF4-BF71-3FD7-2B3B89A2ADA8}" dt="2021-01-25T23:29:20.851" v="1280" actId="1076"/>
          <ac:spMkLst>
            <pc:docMk/>
            <pc:sldMk cId="4281693029" sldId="275"/>
            <ac:spMk id="3" creationId="{DFCFCD61-E409-465C-9761-EB96541F355B}"/>
          </ac:spMkLst>
        </pc:spChg>
        <pc:spChg chg="add mod">
          <ac:chgData name="Hull, Robert Bruce - (roberthull)" userId="S::roberthull@email.arizona.edu::a57ba644-6c49-4726-8348-051b7a012ed7" providerId="AD" clId="Web-{8997B270-1EF4-BF71-3FD7-2B3B89A2ADA8}" dt="2021-01-25T23:26:20.721" v="1146"/>
          <ac:spMkLst>
            <pc:docMk/>
            <pc:sldMk cId="4281693029" sldId="275"/>
            <ac:spMk id="9" creationId="{7573A78B-2E84-477D-8F59-CBD0D6A6623F}"/>
          </ac:spMkLst>
        </pc:spChg>
        <pc:spChg chg="add mod">
          <ac:chgData name="Hull, Robert Bruce - (roberthull)" userId="S::roberthull@email.arizona.edu::a57ba644-6c49-4726-8348-051b7a012ed7" providerId="AD" clId="Web-{8997B270-1EF4-BF71-3FD7-2B3B89A2ADA8}" dt="2021-01-25T23:26:29.362" v="1150" actId="1076"/>
          <ac:spMkLst>
            <pc:docMk/>
            <pc:sldMk cId="4281693029" sldId="275"/>
            <ac:spMk id="11" creationId="{7002F65B-2E5C-4927-A29E-361E6AE461DC}"/>
          </ac:spMkLst>
        </pc:spChg>
        <pc:spChg chg="add mod">
          <ac:chgData name="Hull, Robert Bruce - (roberthull)" userId="S::roberthull@email.arizona.edu::a57ba644-6c49-4726-8348-051b7a012ed7" providerId="AD" clId="Web-{8997B270-1EF4-BF71-3FD7-2B3B89A2ADA8}" dt="2021-01-25T23:29:05.022" v="1277" actId="14100"/>
          <ac:spMkLst>
            <pc:docMk/>
            <pc:sldMk cId="4281693029" sldId="275"/>
            <ac:spMk id="12" creationId="{B740B522-78BF-4EED-AE7F-40C7829119D5}"/>
          </ac:spMkLst>
        </pc:spChg>
        <pc:picChg chg="add del mod">
          <ac:chgData name="Hull, Robert Bruce - (roberthull)" userId="S::roberthull@email.arizona.edu::a57ba644-6c49-4726-8348-051b7a012ed7" providerId="AD" clId="Web-{8997B270-1EF4-BF71-3FD7-2B3B89A2ADA8}" dt="2021-01-25T23:14:00.219" v="1119"/>
          <ac:picMkLst>
            <pc:docMk/>
            <pc:sldMk cId="4281693029" sldId="275"/>
            <ac:picMk id="5" creationId="{F507EFFD-0C5E-4F1B-8F58-9FF612795535}"/>
          </ac:picMkLst>
        </pc:picChg>
        <pc:picChg chg="add mod">
          <ac:chgData name="Hull, Robert Bruce - (roberthull)" userId="S::roberthull@email.arizona.edu::a57ba644-6c49-4726-8348-051b7a012ed7" providerId="AD" clId="Web-{8997B270-1EF4-BF71-3FD7-2B3B89A2ADA8}" dt="2021-01-25T23:15:05.111" v="1130" actId="1076"/>
          <ac:picMkLst>
            <pc:docMk/>
            <pc:sldMk cId="4281693029" sldId="275"/>
            <ac:picMk id="6" creationId="{C6870035-A01B-4D85-8C28-436751D767F9}"/>
          </ac:picMkLst>
        </pc:picChg>
        <pc:picChg chg="add mod">
          <ac:chgData name="Hull, Robert Bruce - (roberthull)" userId="S::roberthull@email.arizona.edu::a57ba644-6c49-4726-8348-051b7a012ed7" providerId="AD" clId="Web-{8997B270-1EF4-BF71-3FD7-2B3B89A2ADA8}" dt="2021-01-25T23:15:05.361" v="1132" actId="14100"/>
          <ac:picMkLst>
            <pc:docMk/>
            <pc:sldMk cId="4281693029" sldId="275"/>
            <ac:picMk id="7" creationId="{1AC219AA-513B-4CE9-A7E6-0E23076F6B0B}"/>
          </ac:picMkLst>
        </pc:picChg>
        <pc:cxnChg chg="add mod">
          <ac:chgData name="Hull, Robert Bruce - (roberthull)" userId="S::roberthull@email.arizona.edu::a57ba644-6c49-4726-8348-051b7a012ed7" providerId="AD" clId="Web-{8997B270-1EF4-BF71-3FD7-2B3B89A2ADA8}" dt="2021-01-25T23:16:35.363" v="1139" actId="1076"/>
          <ac:cxnSpMkLst>
            <pc:docMk/>
            <pc:sldMk cId="4281693029" sldId="275"/>
            <ac:cxnSpMk id="8" creationId="{BAD91CBB-8C93-4DCF-B7E0-A54130A13EC5}"/>
          </ac:cxnSpMkLst>
        </pc:cxnChg>
        <pc:cxnChg chg="add mod">
          <ac:chgData name="Hull, Robert Bruce - (roberthull)" userId="S::roberthull@email.arizona.edu::a57ba644-6c49-4726-8348-051b7a012ed7" providerId="AD" clId="Web-{8997B270-1EF4-BF71-3FD7-2B3B89A2ADA8}" dt="2021-01-25T23:26:29.362" v="1149" actId="1076"/>
          <ac:cxnSpMkLst>
            <pc:docMk/>
            <pc:sldMk cId="4281693029" sldId="275"/>
            <ac:cxnSpMk id="10" creationId="{140A6B1F-10E3-4AFF-9BCE-A183D6071ED9}"/>
          </ac:cxnSpMkLst>
        </pc:cxnChg>
      </pc:sldChg>
      <pc:sldChg chg="addSp modSp add replId">
        <pc:chgData name="Hull, Robert Bruce - (roberthull)" userId="S::roberthull@email.arizona.edu::a57ba644-6c49-4726-8348-051b7a012ed7" providerId="AD" clId="Web-{8997B270-1EF4-BF71-3FD7-2B3B89A2ADA8}" dt="2021-01-25T23:35:33.985" v="1328" actId="20577"/>
        <pc:sldMkLst>
          <pc:docMk/>
          <pc:sldMk cId="2509125848" sldId="276"/>
        </pc:sldMkLst>
        <pc:spChg chg="mod">
          <ac:chgData name="Hull, Robert Bruce - (roberthull)" userId="S::roberthull@email.arizona.edu::a57ba644-6c49-4726-8348-051b7a012ed7" providerId="AD" clId="Web-{8997B270-1EF4-BF71-3FD7-2B3B89A2ADA8}" dt="2021-01-25T20:54:10.468" v="651" actId="20577"/>
          <ac:spMkLst>
            <pc:docMk/>
            <pc:sldMk cId="2509125848" sldId="276"/>
            <ac:spMk id="2" creationId="{B4E279CA-DE2B-40AC-9DC3-372B169F023C}"/>
          </ac:spMkLst>
        </pc:spChg>
        <pc:spChg chg="mod">
          <ac:chgData name="Hull, Robert Bruce - (roberthull)" userId="S::roberthull@email.arizona.edu::a57ba644-6c49-4726-8348-051b7a012ed7" providerId="AD" clId="Web-{8997B270-1EF4-BF71-3FD7-2B3B89A2ADA8}" dt="2021-01-25T23:35:33.985" v="1328" actId="20577"/>
          <ac:spMkLst>
            <pc:docMk/>
            <pc:sldMk cId="2509125848" sldId="276"/>
            <ac:spMk id="3" creationId="{DFCFCD61-E409-465C-9761-EB96541F355B}"/>
          </ac:spMkLst>
        </pc:spChg>
        <pc:spChg chg="add mod">
          <ac:chgData name="Hull, Robert Bruce - (roberthull)" userId="S::roberthull@email.arizona.edu::a57ba644-6c49-4726-8348-051b7a012ed7" providerId="AD" clId="Web-{8997B270-1EF4-BF71-3FD7-2B3B89A2ADA8}" dt="2021-01-25T23:32:02.292" v="1315" actId="1076"/>
          <ac:spMkLst>
            <pc:docMk/>
            <pc:sldMk cId="2509125848" sldId="276"/>
            <ac:spMk id="9" creationId="{7154828F-8BD6-4564-A340-0880041A8034}"/>
          </ac:spMkLst>
        </pc:spChg>
        <pc:picChg chg="add mod">
          <ac:chgData name="Hull, Robert Bruce - (roberthull)" userId="S::roberthull@email.arizona.edu::a57ba644-6c49-4726-8348-051b7a012ed7" providerId="AD" clId="Web-{8997B270-1EF4-BF71-3FD7-2B3B89A2ADA8}" dt="2021-01-25T23:30:46.822" v="1288" actId="1076"/>
          <ac:picMkLst>
            <pc:docMk/>
            <pc:sldMk cId="2509125848" sldId="276"/>
            <ac:picMk id="5" creationId="{D56BD2BF-9D02-40AE-B13E-44065E33409D}"/>
          </ac:picMkLst>
        </pc:picChg>
        <pc:cxnChg chg="add mod">
          <ac:chgData name="Hull, Robert Bruce - (roberthull)" userId="S::roberthull@email.arizona.edu::a57ba644-6c49-4726-8348-051b7a012ed7" providerId="AD" clId="Web-{8997B270-1EF4-BF71-3FD7-2B3B89A2ADA8}" dt="2021-01-25T23:31:21.698" v="1299"/>
          <ac:cxnSpMkLst>
            <pc:docMk/>
            <pc:sldMk cId="2509125848" sldId="276"/>
            <ac:cxnSpMk id="6" creationId="{39D8FDE8-B1CF-43C0-BF88-69F12B10EB5F}"/>
          </ac:cxnSpMkLst>
        </pc:cxnChg>
        <pc:cxnChg chg="add mod">
          <ac:chgData name="Hull, Robert Bruce - (roberthull)" userId="S::roberthull@email.arizona.edu::a57ba644-6c49-4726-8348-051b7a012ed7" providerId="AD" clId="Web-{8997B270-1EF4-BF71-3FD7-2B3B89A2ADA8}" dt="2021-01-25T23:31:21.698" v="1300"/>
          <ac:cxnSpMkLst>
            <pc:docMk/>
            <pc:sldMk cId="2509125848" sldId="276"/>
            <ac:cxnSpMk id="7" creationId="{1775CC6F-DF23-4636-BD8E-4F4E221B9A53}"/>
          </ac:cxnSpMkLst>
        </pc:cxnChg>
        <pc:cxnChg chg="add mod">
          <ac:chgData name="Hull, Robert Bruce - (roberthull)" userId="S::roberthull@email.arizona.edu::a57ba644-6c49-4726-8348-051b7a012ed7" providerId="AD" clId="Web-{8997B270-1EF4-BF71-3FD7-2B3B89A2ADA8}" dt="2021-01-25T23:31:21.698" v="1301"/>
          <ac:cxnSpMkLst>
            <pc:docMk/>
            <pc:sldMk cId="2509125848" sldId="276"/>
            <ac:cxnSpMk id="8" creationId="{E5B1A792-C3AA-4318-A080-84EF9EC3C362}"/>
          </ac:cxnSpMkLst>
        </pc:cxnChg>
      </pc:sldChg>
      <pc:sldChg chg="addSp delSp modSp add replId">
        <pc:chgData name="Hull, Robert Bruce - (roberthull)" userId="S::roberthull@email.arizona.edu::a57ba644-6c49-4726-8348-051b7a012ed7" providerId="AD" clId="Web-{8997B270-1EF4-BF71-3FD7-2B3B89A2ADA8}" dt="2021-01-26T00:20:11.520" v="2122" actId="20577"/>
        <pc:sldMkLst>
          <pc:docMk/>
          <pc:sldMk cId="194318421" sldId="277"/>
        </pc:sldMkLst>
        <pc:spChg chg="mod">
          <ac:chgData name="Hull, Robert Bruce - (roberthull)" userId="S::roberthull@email.arizona.edu::a57ba644-6c49-4726-8348-051b7a012ed7" providerId="AD" clId="Web-{8997B270-1EF4-BF71-3FD7-2B3B89A2ADA8}" dt="2021-01-25T20:54:25.891" v="654" actId="20577"/>
          <ac:spMkLst>
            <pc:docMk/>
            <pc:sldMk cId="194318421" sldId="277"/>
            <ac:spMk id="2" creationId="{B4E279CA-DE2B-40AC-9DC3-372B169F023C}"/>
          </ac:spMkLst>
        </pc:spChg>
        <pc:spChg chg="mod">
          <ac:chgData name="Hull, Robert Bruce - (roberthull)" userId="S::roberthull@email.arizona.edu::a57ba644-6c49-4726-8348-051b7a012ed7" providerId="AD" clId="Web-{8997B270-1EF4-BF71-3FD7-2B3B89A2ADA8}" dt="2021-01-25T23:47:56.832" v="1494" actId="20577"/>
          <ac:spMkLst>
            <pc:docMk/>
            <pc:sldMk cId="194318421" sldId="277"/>
            <ac:spMk id="3" creationId="{DFCFCD61-E409-465C-9761-EB96541F355B}"/>
          </ac:spMkLst>
        </pc:spChg>
        <pc:spChg chg="add del">
          <ac:chgData name="Hull, Robert Bruce - (roberthull)" userId="S::roberthull@email.arizona.edu::a57ba644-6c49-4726-8348-051b7a012ed7" providerId="AD" clId="Web-{8997B270-1EF4-BF71-3FD7-2B3B89A2ADA8}" dt="2021-01-25T23:38:05.239" v="1370"/>
          <ac:spMkLst>
            <pc:docMk/>
            <pc:sldMk cId="194318421" sldId="277"/>
            <ac:spMk id="6" creationId="{D5958707-89CB-42A4-B772-0A935A7AF9D5}"/>
          </ac:spMkLst>
        </pc:spChg>
        <pc:spChg chg="add mod">
          <ac:chgData name="Hull, Robert Bruce - (roberthull)" userId="S::roberthull@email.arizona.edu::a57ba644-6c49-4726-8348-051b7a012ed7" providerId="AD" clId="Web-{8997B270-1EF4-BF71-3FD7-2B3B89A2ADA8}" dt="2021-01-26T00:20:11.520" v="2122" actId="20577"/>
          <ac:spMkLst>
            <pc:docMk/>
            <pc:sldMk cId="194318421" sldId="277"/>
            <ac:spMk id="7" creationId="{AE074BE4-C9C0-4D54-BBBE-C73D6803AB1B}"/>
          </ac:spMkLst>
        </pc:spChg>
        <pc:spChg chg="add del mod">
          <ac:chgData name="Hull, Robert Bruce - (roberthull)" userId="S::roberthull@email.arizona.edu::a57ba644-6c49-4726-8348-051b7a012ed7" providerId="AD" clId="Web-{8997B270-1EF4-BF71-3FD7-2B3B89A2ADA8}" dt="2021-01-25T23:38:28.474" v="1375"/>
          <ac:spMkLst>
            <pc:docMk/>
            <pc:sldMk cId="194318421" sldId="277"/>
            <ac:spMk id="11" creationId="{5B497AE4-E7BD-4291-BE1B-2780343AC6FB}"/>
          </ac:spMkLst>
        </pc:spChg>
        <pc:spChg chg="add mod">
          <ac:chgData name="Hull, Robert Bruce - (roberthull)" userId="S::roberthull@email.arizona.edu::a57ba644-6c49-4726-8348-051b7a012ed7" providerId="AD" clId="Web-{8997B270-1EF4-BF71-3FD7-2B3B89A2ADA8}" dt="2021-01-25T23:49:29.896" v="1505"/>
          <ac:spMkLst>
            <pc:docMk/>
            <pc:sldMk cId="194318421" sldId="277"/>
            <ac:spMk id="27" creationId="{D141248D-B0FD-4889-8A44-9E484864AB67}"/>
          </ac:spMkLst>
        </pc:spChg>
        <pc:picChg chg="add mod">
          <ac:chgData name="Hull, Robert Bruce - (roberthull)" userId="S::roberthull@email.arizona.edu::a57ba644-6c49-4726-8348-051b7a012ed7" providerId="AD" clId="Web-{8997B270-1EF4-BF71-3FD7-2B3B89A2ADA8}" dt="2021-01-25T23:38:07.661" v="1371" actId="14100"/>
          <ac:picMkLst>
            <pc:docMk/>
            <pc:sldMk cId="194318421" sldId="277"/>
            <ac:picMk id="5" creationId="{9CB07B1B-E668-4A4F-89D7-462686903FFD}"/>
          </ac:picMkLst>
        </pc:picChg>
        <pc:cxnChg chg="add del mod">
          <ac:chgData name="Hull, Robert Bruce - (roberthull)" userId="S::roberthull@email.arizona.edu::a57ba644-6c49-4726-8348-051b7a012ed7" providerId="AD" clId="Web-{8997B270-1EF4-BF71-3FD7-2B3B89A2ADA8}" dt="2021-01-25T23:47:43.706" v="1478"/>
          <ac:cxnSpMkLst>
            <pc:docMk/>
            <pc:sldMk cId="194318421" sldId="277"/>
            <ac:cxnSpMk id="9" creationId="{77C110F6-A069-4C2D-A89E-80A04EE3BBB2}"/>
          </ac:cxnSpMkLst>
        </pc:cxnChg>
        <pc:cxnChg chg="add del mod">
          <ac:chgData name="Hull, Robert Bruce - (roberthull)" userId="S::roberthull@email.arizona.edu::a57ba644-6c49-4726-8348-051b7a012ed7" providerId="AD" clId="Web-{8997B270-1EF4-BF71-3FD7-2B3B89A2ADA8}" dt="2021-01-25T23:47:44.519" v="1479"/>
          <ac:cxnSpMkLst>
            <pc:docMk/>
            <pc:sldMk cId="194318421" sldId="277"/>
            <ac:cxnSpMk id="12" creationId="{5C3F5F63-6600-40D7-8E33-604326A742B3}"/>
          </ac:cxnSpMkLst>
        </pc:cxnChg>
        <pc:cxnChg chg="add del mod">
          <ac:chgData name="Hull, Robert Bruce - (roberthull)" userId="S::roberthull@email.arizona.edu::a57ba644-6c49-4726-8348-051b7a012ed7" providerId="AD" clId="Web-{8997B270-1EF4-BF71-3FD7-2B3B89A2ADA8}" dt="2021-01-25T23:47:45.050" v="1480"/>
          <ac:cxnSpMkLst>
            <pc:docMk/>
            <pc:sldMk cId="194318421" sldId="277"/>
            <ac:cxnSpMk id="13" creationId="{FBBED230-8400-48FA-94D5-CD30BCBA7CFC}"/>
          </ac:cxnSpMkLst>
        </pc:cxnChg>
        <pc:cxnChg chg="add del mod">
          <ac:chgData name="Hull, Robert Bruce - (roberthull)" userId="S::roberthull@email.arizona.edu::a57ba644-6c49-4726-8348-051b7a012ed7" providerId="AD" clId="Web-{8997B270-1EF4-BF71-3FD7-2B3B89A2ADA8}" dt="2021-01-25T23:47:45.409" v="1481"/>
          <ac:cxnSpMkLst>
            <pc:docMk/>
            <pc:sldMk cId="194318421" sldId="277"/>
            <ac:cxnSpMk id="14" creationId="{0F40BC44-2365-4339-9E53-424EF1B0AEAB}"/>
          </ac:cxnSpMkLst>
        </pc:cxnChg>
        <pc:cxnChg chg="add del mod">
          <ac:chgData name="Hull, Robert Bruce - (roberthull)" userId="S::roberthull@email.arizona.edu::a57ba644-6c49-4726-8348-051b7a012ed7" providerId="AD" clId="Web-{8997B270-1EF4-BF71-3FD7-2B3B89A2ADA8}" dt="2021-01-25T23:47:50.847" v="1490"/>
          <ac:cxnSpMkLst>
            <pc:docMk/>
            <pc:sldMk cId="194318421" sldId="277"/>
            <ac:cxnSpMk id="15" creationId="{ED545CD0-8F75-4854-BAFA-F44693CCAE13}"/>
          </ac:cxnSpMkLst>
        </pc:cxnChg>
        <pc:cxnChg chg="add del mod">
          <ac:chgData name="Hull, Robert Bruce - (roberthull)" userId="S::roberthull@email.arizona.edu::a57ba644-6c49-4726-8348-051b7a012ed7" providerId="AD" clId="Web-{8997B270-1EF4-BF71-3FD7-2B3B89A2ADA8}" dt="2021-01-25T23:47:51.050" v="1491"/>
          <ac:cxnSpMkLst>
            <pc:docMk/>
            <pc:sldMk cId="194318421" sldId="277"/>
            <ac:cxnSpMk id="16" creationId="{2158AB4C-E093-42E4-844A-39D9FCA0A79C}"/>
          </ac:cxnSpMkLst>
        </pc:cxnChg>
        <pc:cxnChg chg="add del mod">
          <ac:chgData name="Hull, Robert Bruce - (roberthull)" userId="S::roberthull@email.arizona.edu::a57ba644-6c49-4726-8348-051b7a012ed7" providerId="AD" clId="Web-{8997B270-1EF4-BF71-3FD7-2B3B89A2ADA8}" dt="2021-01-25T23:47:51.394" v="1492"/>
          <ac:cxnSpMkLst>
            <pc:docMk/>
            <pc:sldMk cId="194318421" sldId="277"/>
            <ac:cxnSpMk id="17" creationId="{2DDB27B6-EF19-49C1-A5F7-6393A9B32D0B}"/>
          </ac:cxnSpMkLst>
        </pc:cxnChg>
        <pc:cxnChg chg="add del mod">
          <ac:chgData name="Hull, Robert Bruce - (roberthull)" userId="S::roberthull@email.arizona.edu::a57ba644-6c49-4726-8348-051b7a012ed7" providerId="AD" clId="Web-{8997B270-1EF4-BF71-3FD7-2B3B89A2ADA8}" dt="2021-01-25T23:47:52.941" v="1493"/>
          <ac:cxnSpMkLst>
            <pc:docMk/>
            <pc:sldMk cId="194318421" sldId="277"/>
            <ac:cxnSpMk id="18" creationId="{BB523ACD-B85E-4307-8677-90A3B5E5E6B0}"/>
          </ac:cxnSpMkLst>
        </pc:cxnChg>
        <pc:cxnChg chg="add del mod">
          <ac:chgData name="Hull, Robert Bruce - (roberthull)" userId="S::roberthull@email.arizona.edu::a57ba644-6c49-4726-8348-051b7a012ed7" providerId="AD" clId="Web-{8997B270-1EF4-BF71-3FD7-2B3B89A2ADA8}" dt="2021-01-25T23:47:48.410" v="1486"/>
          <ac:cxnSpMkLst>
            <pc:docMk/>
            <pc:sldMk cId="194318421" sldId="277"/>
            <ac:cxnSpMk id="19" creationId="{F12758C6-0CBB-40AD-9EAA-B21EF7ACF612}"/>
          </ac:cxnSpMkLst>
        </pc:cxnChg>
        <pc:cxnChg chg="add del mod">
          <ac:chgData name="Hull, Robert Bruce - (roberthull)" userId="S::roberthull@email.arizona.edu::a57ba644-6c49-4726-8348-051b7a012ed7" providerId="AD" clId="Web-{8997B270-1EF4-BF71-3FD7-2B3B89A2ADA8}" dt="2021-01-25T23:47:49.722" v="1488"/>
          <ac:cxnSpMkLst>
            <pc:docMk/>
            <pc:sldMk cId="194318421" sldId="277"/>
            <ac:cxnSpMk id="20" creationId="{6D1F940C-F24F-4677-8109-B336D0EB2E3C}"/>
          </ac:cxnSpMkLst>
        </pc:cxnChg>
        <pc:cxnChg chg="add del mod">
          <ac:chgData name="Hull, Robert Bruce - (roberthull)" userId="S::roberthull@email.arizona.edu::a57ba644-6c49-4726-8348-051b7a012ed7" providerId="AD" clId="Web-{8997B270-1EF4-BF71-3FD7-2B3B89A2ADA8}" dt="2021-01-25T23:47:49.363" v="1487"/>
          <ac:cxnSpMkLst>
            <pc:docMk/>
            <pc:sldMk cId="194318421" sldId="277"/>
            <ac:cxnSpMk id="21" creationId="{3002E97D-8FAB-47B3-9764-F9195BE5E4F9}"/>
          </ac:cxnSpMkLst>
        </pc:cxnChg>
        <pc:cxnChg chg="add del mod">
          <ac:chgData name="Hull, Robert Bruce - (roberthull)" userId="S::roberthull@email.arizona.edu::a57ba644-6c49-4726-8348-051b7a012ed7" providerId="AD" clId="Web-{8997B270-1EF4-BF71-3FD7-2B3B89A2ADA8}" dt="2021-01-25T23:47:50.628" v="1489"/>
          <ac:cxnSpMkLst>
            <pc:docMk/>
            <pc:sldMk cId="194318421" sldId="277"/>
            <ac:cxnSpMk id="22" creationId="{4DB06F02-F6E2-4894-80CF-70B1F4924338}"/>
          </ac:cxnSpMkLst>
        </pc:cxnChg>
        <pc:cxnChg chg="add del mod">
          <ac:chgData name="Hull, Robert Bruce - (roberthull)" userId="S::roberthull@email.arizona.edu::a57ba644-6c49-4726-8348-051b7a012ed7" providerId="AD" clId="Web-{8997B270-1EF4-BF71-3FD7-2B3B89A2ADA8}" dt="2021-01-25T23:47:46.144" v="1482"/>
          <ac:cxnSpMkLst>
            <pc:docMk/>
            <pc:sldMk cId="194318421" sldId="277"/>
            <ac:cxnSpMk id="23" creationId="{7B79AE9A-08DE-4306-8DF9-49CA0B4771B8}"/>
          </ac:cxnSpMkLst>
        </pc:cxnChg>
        <pc:cxnChg chg="add del mod">
          <ac:chgData name="Hull, Robert Bruce - (roberthull)" userId="S::roberthull@email.arizona.edu::a57ba644-6c49-4726-8348-051b7a012ed7" providerId="AD" clId="Web-{8997B270-1EF4-BF71-3FD7-2B3B89A2ADA8}" dt="2021-01-25T23:47:46.581" v="1483"/>
          <ac:cxnSpMkLst>
            <pc:docMk/>
            <pc:sldMk cId="194318421" sldId="277"/>
            <ac:cxnSpMk id="24" creationId="{E377D664-90B3-44FD-854A-223F816CD6CE}"/>
          </ac:cxnSpMkLst>
        </pc:cxnChg>
        <pc:cxnChg chg="add del mod">
          <ac:chgData name="Hull, Robert Bruce - (roberthull)" userId="S::roberthull@email.arizona.edu::a57ba644-6c49-4726-8348-051b7a012ed7" providerId="AD" clId="Web-{8997B270-1EF4-BF71-3FD7-2B3B89A2ADA8}" dt="2021-01-25T23:47:47.394" v="1484"/>
          <ac:cxnSpMkLst>
            <pc:docMk/>
            <pc:sldMk cId="194318421" sldId="277"/>
            <ac:cxnSpMk id="25" creationId="{907CC40D-7342-4876-9B00-46E74A34F9A8}"/>
          </ac:cxnSpMkLst>
        </pc:cxnChg>
        <pc:cxnChg chg="add del mod">
          <ac:chgData name="Hull, Robert Bruce - (roberthull)" userId="S::roberthull@email.arizona.edu::a57ba644-6c49-4726-8348-051b7a012ed7" providerId="AD" clId="Web-{8997B270-1EF4-BF71-3FD7-2B3B89A2ADA8}" dt="2021-01-25T23:47:47.910" v="1485"/>
          <ac:cxnSpMkLst>
            <pc:docMk/>
            <pc:sldMk cId="194318421" sldId="277"/>
            <ac:cxnSpMk id="26" creationId="{C3017652-F1A2-4A8C-A18D-00BAD47C505D}"/>
          </ac:cxnSpMkLst>
        </pc:cxnChg>
      </pc:sldChg>
      <pc:sldChg chg="modSp new">
        <pc:chgData name="Hull, Robert Bruce - (roberthull)" userId="S::roberthull@email.arizona.edu::a57ba644-6c49-4726-8348-051b7a012ed7" providerId="AD" clId="Web-{8997B270-1EF4-BF71-3FD7-2B3B89A2ADA8}" dt="2021-01-25T20:57:43.701" v="940" actId="20577"/>
        <pc:sldMkLst>
          <pc:docMk/>
          <pc:sldMk cId="236273417" sldId="278"/>
        </pc:sldMkLst>
        <pc:spChg chg="mod">
          <ac:chgData name="Hull, Robert Bruce - (roberthull)" userId="S::roberthull@email.arizona.edu::a57ba644-6c49-4726-8348-051b7a012ed7" providerId="AD" clId="Web-{8997B270-1EF4-BF71-3FD7-2B3B89A2ADA8}" dt="2021-01-25T20:57:43.701" v="940" actId="20577"/>
          <ac:spMkLst>
            <pc:docMk/>
            <pc:sldMk cId="236273417" sldId="278"/>
            <ac:spMk id="2" creationId="{D4D175E0-992B-46AF-8BC7-22C9C43021D4}"/>
          </ac:spMkLst>
        </pc:spChg>
      </pc:sldChg>
      <pc:sldChg chg="new">
        <pc:chgData name="Hull, Robert Bruce - (roberthull)" userId="S::roberthull@email.arizona.edu::a57ba644-6c49-4726-8348-051b7a012ed7" providerId="AD" clId="Web-{8997B270-1EF4-BF71-3FD7-2B3B89A2ADA8}" dt="2021-01-25T20:57:33.138" v="926"/>
        <pc:sldMkLst>
          <pc:docMk/>
          <pc:sldMk cId="297115823" sldId="279"/>
        </pc:sldMkLst>
      </pc:sldChg>
      <pc:sldChg chg="new del">
        <pc:chgData name="Hull, Robert Bruce - (roberthull)" userId="S::roberthull@email.arizona.edu::a57ba644-6c49-4726-8348-051b7a012ed7" providerId="AD" clId="Web-{8997B270-1EF4-BF71-3FD7-2B3B89A2ADA8}" dt="2021-01-25T22:39:33.339" v="970"/>
        <pc:sldMkLst>
          <pc:docMk/>
          <pc:sldMk cId="4141417213" sldId="280"/>
        </pc:sldMkLst>
      </pc:sldChg>
      <pc:sldChg chg="addSp delSp modSp add replId modNotes">
        <pc:chgData name="Hull, Robert Bruce - (roberthull)" userId="S::roberthull@email.arizona.edu::a57ba644-6c49-4726-8348-051b7a012ed7" providerId="AD" clId="Web-{8997B270-1EF4-BF71-3FD7-2B3B89A2ADA8}" dt="2021-01-26T00:27:35.344" v="2221"/>
        <pc:sldMkLst>
          <pc:docMk/>
          <pc:sldMk cId="4181771065" sldId="282"/>
        </pc:sldMkLst>
        <pc:spChg chg="del">
          <ac:chgData name="Hull, Robert Bruce - (roberthull)" userId="S::roberthull@email.arizona.edu::a57ba644-6c49-4726-8348-051b7a012ed7" providerId="AD" clId="Web-{8997B270-1EF4-BF71-3FD7-2B3B89A2ADA8}" dt="2021-01-25T23:41:31.728" v="1441"/>
          <ac:spMkLst>
            <pc:docMk/>
            <pc:sldMk cId="4181771065" sldId="282"/>
            <ac:spMk id="3" creationId="{DFCFCD61-E409-465C-9761-EB96541F355B}"/>
          </ac:spMkLst>
        </pc:spChg>
        <pc:spChg chg="add mod">
          <ac:chgData name="Hull, Robert Bruce - (roberthull)" userId="S::roberthull@email.arizona.edu::a57ba644-6c49-4726-8348-051b7a012ed7" providerId="AD" clId="Web-{8997B270-1EF4-BF71-3FD7-2B3B89A2ADA8}" dt="2021-01-26T00:18:28.627" v="2086" actId="20577"/>
          <ac:spMkLst>
            <pc:docMk/>
            <pc:sldMk cId="4181771065" sldId="282"/>
            <ac:spMk id="6" creationId="{D023518D-3117-4F26-BF34-A9B344C542AA}"/>
          </ac:spMkLst>
        </pc:spChg>
        <pc:spChg chg="del mod">
          <ac:chgData name="Hull, Robert Bruce - (roberthull)" userId="S::roberthull@email.arizona.edu::a57ba644-6c49-4726-8348-051b7a012ed7" providerId="AD" clId="Web-{8997B270-1EF4-BF71-3FD7-2B3B89A2ADA8}" dt="2021-01-26T00:23:33.822" v="2131"/>
          <ac:spMkLst>
            <pc:docMk/>
            <pc:sldMk cId="4181771065" sldId="282"/>
            <ac:spMk id="7" creationId="{AE074BE4-C9C0-4D54-BBBE-C73D6803AB1B}"/>
          </ac:spMkLst>
        </pc:spChg>
        <pc:spChg chg="add mod">
          <ac:chgData name="Hull, Robert Bruce - (roberthull)" userId="S::roberthull@email.arizona.edu::a57ba644-6c49-4726-8348-051b7a012ed7" providerId="AD" clId="Web-{8997B270-1EF4-BF71-3FD7-2B3B89A2ADA8}" dt="2021-01-26T00:27:17.140" v="2220" actId="20577"/>
          <ac:spMkLst>
            <pc:docMk/>
            <pc:sldMk cId="4181771065" sldId="282"/>
            <ac:spMk id="10" creationId="{02A5430B-C6E6-4807-BD37-F7A8CA51F06F}"/>
          </ac:spMkLst>
        </pc:spChg>
      </pc:sldChg>
      <pc:sldChg chg="modNotes">
        <pc:chgData name="Hull, Robert Bruce - (roberthull)" userId="S::roberthull@email.arizona.edu::a57ba644-6c49-4726-8348-051b7a012ed7" providerId="AD" clId="Web-{8997B270-1EF4-BF71-3FD7-2B3B89A2ADA8}" dt="2021-01-26T00:13:54.589" v="2085"/>
        <pc:sldMkLst>
          <pc:docMk/>
          <pc:sldMk cId="2777651186" sldId="283"/>
        </pc:sldMkLst>
      </pc:sldChg>
      <pc:sldChg chg="addSp delSp modSp add replId">
        <pc:chgData name="Hull, Robert Bruce - (roberthull)" userId="S::roberthull@email.arizona.edu::a57ba644-6c49-4726-8348-051b7a012ed7" providerId="AD" clId="Web-{8997B270-1EF4-BF71-3FD7-2B3B89A2ADA8}" dt="2021-01-26T00:21:15.537" v="2128" actId="1076"/>
        <pc:sldMkLst>
          <pc:docMk/>
          <pc:sldMk cId="2506539876" sldId="284"/>
        </pc:sldMkLst>
        <pc:spChg chg="mod">
          <ac:chgData name="Hull, Robert Bruce - (roberthull)" userId="S::roberthull@email.arizona.edu::a57ba644-6c49-4726-8348-051b7a012ed7" providerId="AD" clId="Web-{8997B270-1EF4-BF71-3FD7-2B3B89A2ADA8}" dt="2021-01-25T23:57:00.408" v="1811" actId="1076"/>
          <ac:spMkLst>
            <pc:docMk/>
            <pc:sldMk cId="2506539876" sldId="284"/>
            <ac:spMk id="3" creationId="{DFCFCD61-E409-465C-9761-EB96541F355B}"/>
          </ac:spMkLst>
        </pc:spChg>
        <pc:spChg chg="mod">
          <ac:chgData name="Hull, Robert Bruce - (roberthull)" userId="S::roberthull@email.arizona.edu::a57ba644-6c49-4726-8348-051b7a012ed7" providerId="AD" clId="Web-{8997B270-1EF4-BF71-3FD7-2B3B89A2ADA8}" dt="2021-01-25T23:58:41.051" v="1897" actId="20577"/>
          <ac:spMkLst>
            <pc:docMk/>
            <pc:sldMk cId="2506539876" sldId="284"/>
            <ac:spMk id="7" creationId="{AE074BE4-C9C0-4D54-BBBE-C73D6803AB1B}"/>
          </ac:spMkLst>
        </pc:spChg>
        <pc:picChg chg="add mod">
          <ac:chgData name="Hull, Robert Bruce - (roberthull)" userId="S::roberthull@email.arizona.edu::a57ba644-6c49-4726-8348-051b7a012ed7" providerId="AD" clId="Web-{8997B270-1EF4-BF71-3FD7-2B3B89A2ADA8}" dt="2021-01-26T00:21:15.537" v="2128" actId="1076"/>
          <ac:picMkLst>
            <pc:docMk/>
            <pc:sldMk cId="2506539876" sldId="284"/>
            <ac:picMk id="4" creationId="{CB5BE335-8334-4037-87DE-9906DFB421F4}"/>
          </ac:picMkLst>
        </pc:picChg>
        <pc:picChg chg="add del mod">
          <ac:chgData name="Hull, Robert Bruce - (roberthull)" userId="S::roberthull@email.arizona.edu::a57ba644-6c49-4726-8348-051b7a012ed7" providerId="AD" clId="Web-{8997B270-1EF4-BF71-3FD7-2B3B89A2ADA8}" dt="2021-01-25T23:58:22.081" v="1891"/>
          <ac:picMkLst>
            <pc:docMk/>
            <pc:sldMk cId="2506539876" sldId="284"/>
            <ac:picMk id="8" creationId="{E6CB60A2-0AE1-46FC-8648-1EB9315943A9}"/>
          </ac:picMkLst>
        </pc:picChg>
      </pc:sldChg>
    </pc:docChg>
  </pc:docChgLst>
  <pc:docChgLst>
    <pc:chgData name="Noonan, Gillian E - (genoonan)" userId="e2e1e41b-4939-4e27-8e97-16e839cdb40d" providerId="ADAL" clId="{001C6D4C-82A5-4F92-BC2D-10513144624D}"/>
    <pc:docChg chg="undo redo custSel addSld delSld modSld sldOrd">
      <pc:chgData name="Noonan, Gillian E - (genoonan)" userId="e2e1e41b-4939-4e27-8e97-16e839cdb40d" providerId="ADAL" clId="{001C6D4C-82A5-4F92-BC2D-10513144624D}" dt="2021-01-26T20:47:42.850" v="3277" actId="1076"/>
      <pc:docMkLst>
        <pc:docMk/>
      </pc:docMkLst>
      <pc:sldChg chg="addSp delSp modSp mod ord">
        <pc:chgData name="Noonan, Gillian E - (genoonan)" userId="e2e1e41b-4939-4e27-8e97-16e839cdb40d" providerId="ADAL" clId="{001C6D4C-82A5-4F92-BC2D-10513144624D}" dt="2021-01-25T23:05:03.452" v="225"/>
        <pc:sldMkLst>
          <pc:docMk/>
          <pc:sldMk cId="268632018" sldId="256"/>
        </pc:sldMkLst>
        <pc:spChg chg="del">
          <ac:chgData name="Noonan, Gillian E - (genoonan)" userId="e2e1e41b-4939-4e27-8e97-16e839cdb40d" providerId="ADAL" clId="{001C6D4C-82A5-4F92-BC2D-10513144624D}" dt="2021-01-24T18:25:26.657" v="1" actId="478"/>
          <ac:spMkLst>
            <pc:docMk/>
            <pc:sldMk cId="268632018" sldId="256"/>
            <ac:spMk id="3" creationId="{6442BBC3-C507-428F-BBDD-4519101B2E85}"/>
          </ac:spMkLst>
        </pc:spChg>
        <pc:spChg chg="add del mod">
          <ac:chgData name="Noonan, Gillian E - (genoonan)" userId="e2e1e41b-4939-4e27-8e97-16e839cdb40d" providerId="ADAL" clId="{001C6D4C-82A5-4F92-BC2D-10513144624D}" dt="2021-01-24T18:25:29.113" v="2" actId="478"/>
          <ac:spMkLst>
            <pc:docMk/>
            <pc:sldMk cId="268632018" sldId="256"/>
            <ac:spMk id="5" creationId="{C827E0EB-135E-4280-982F-F89BAE5BBA5C}"/>
          </ac:spMkLst>
        </pc:spChg>
        <pc:spChg chg="add mod">
          <ac:chgData name="Noonan, Gillian E - (genoonan)" userId="e2e1e41b-4939-4e27-8e97-16e839cdb40d" providerId="ADAL" clId="{001C6D4C-82A5-4F92-BC2D-10513144624D}" dt="2021-01-24T18:26:05.538" v="13" actId="207"/>
          <ac:spMkLst>
            <pc:docMk/>
            <pc:sldMk cId="268632018" sldId="256"/>
            <ac:spMk id="8" creationId="{F8345BF2-07FE-480D-A683-F442951D26F1}"/>
          </ac:spMkLst>
        </pc:spChg>
        <pc:spChg chg="add mod">
          <ac:chgData name="Noonan, Gillian E - (genoonan)" userId="e2e1e41b-4939-4e27-8e97-16e839cdb40d" providerId="ADAL" clId="{001C6D4C-82A5-4F92-BC2D-10513144624D}" dt="2021-01-24T18:26:13.697" v="17" actId="20577"/>
          <ac:spMkLst>
            <pc:docMk/>
            <pc:sldMk cId="268632018" sldId="256"/>
            <ac:spMk id="9" creationId="{31006A14-5E8A-4D69-98DC-D4E0CB1D6674}"/>
          </ac:spMkLst>
        </pc:spChg>
        <pc:spChg chg="add mod">
          <ac:chgData name="Noonan, Gillian E - (genoonan)" userId="e2e1e41b-4939-4e27-8e97-16e839cdb40d" providerId="ADAL" clId="{001C6D4C-82A5-4F92-BC2D-10513144624D}" dt="2021-01-25T22:36:16.998" v="53" actId="14100"/>
          <ac:spMkLst>
            <pc:docMk/>
            <pc:sldMk cId="268632018" sldId="256"/>
            <ac:spMk id="10" creationId="{A46AFA2A-8E80-4B48-B665-A5DDAAC99514}"/>
          </ac:spMkLst>
        </pc:spChg>
        <pc:picChg chg="add mod">
          <ac:chgData name="Noonan, Gillian E - (genoonan)" userId="e2e1e41b-4939-4e27-8e97-16e839cdb40d" providerId="ADAL" clId="{001C6D4C-82A5-4F92-BC2D-10513144624D}" dt="2021-01-25T22:36:15.018" v="52" actId="1076"/>
          <ac:picMkLst>
            <pc:docMk/>
            <pc:sldMk cId="268632018" sldId="256"/>
            <ac:picMk id="7" creationId="{29DE8C3C-1294-4633-AD0D-215FCB595AB8}"/>
          </ac:picMkLst>
        </pc:picChg>
      </pc:sldChg>
      <pc:sldChg chg="del">
        <pc:chgData name="Noonan, Gillian E - (genoonan)" userId="e2e1e41b-4939-4e27-8e97-16e839cdb40d" providerId="ADAL" clId="{001C6D4C-82A5-4F92-BC2D-10513144624D}" dt="2021-01-26T03:12:06.543" v="3076" actId="47"/>
        <pc:sldMkLst>
          <pc:docMk/>
          <pc:sldMk cId="974390564" sldId="257"/>
        </pc:sldMkLst>
      </pc:sldChg>
      <pc:sldChg chg="del">
        <pc:chgData name="Noonan, Gillian E - (genoonan)" userId="e2e1e41b-4939-4e27-8e97-16e839cdb40d" providerId="ADAL" clId="{001C6D4C-82A5-4F92-BC2D-10513144624D}" dt="2021-01-26T03:12:12.024" v="3078" actId="47"/>
        <pc:sldMkLst>
          <pc:docMk/>
          <pc:sldMk cId="1876710267" sldId="258"/>
        </pc:sldMkLst>
      </pc:sldChg>
      <pc:sldChg chg="del">
        <pc:chgData name="Noonan, Gillian E - (genoonan)" userId="e2e1e41b-4939-4e27-8e97-16e839cdb40d" providerId="ADAL" clId="{001C6D4C-82A5-4F92-BC2D-10513144624D}" dt="2021-01-26T03:12:08.958" v="3077" actId="47"/>
        <pc:sldMkLst>
          <pc:docMk/>
          <pc:sldMk cId="1827545795" sldId="260"/>
        </pc:sldMkLst>
      </pc:sldChg>
      <pc:sldChg chg="del">
        <pc:chgData name="Noonan, Gillian E - (genoonan)" userId="e2e1e41b-4939-4e27-8e97-16e839cdb40d" providerId="ADAL" clId="{001C6D4C-82A5-4F92-BC2D-10513144624D}" dt="2021-01-26T03:12:14.349" v="3079" actId="47"/>
        <pc:sldMkLst>
          <pc:docMk/>
          <pc:sldMk cId="2438459667" sldId="262"/>
        </pc:sldMkLst>
      </pc:sldChg>
      <pc:sldChg chg="del">
        <pc:chgData name="Noonan, Gillian E - (genoonan)" userId="e2e1e41b-4939-4e27-8e97-16e839cdb40d" providerId="ADAL" clId="{001C6D4C-82A5-4F92-BC2D-10513144624D}" dt="2021-01-26T03:12:15.618" v="3080" actId="47"/>
        <pc:sldMkLst>
          <pc:docMk/>
          <pc:sldMk cId="2981445655" sldId="263"/>
        </pc:sldMkLst>
      </pc:sldChg>
      <pc:sldChg chg="del">
        <pc:chgData name="Noonan, Gillian E - (genoonan)" userId="e2e1e41b-4939-4e27-8e97-16e839cdb40d" providerId="ADAL" clId="{001C6D4C-82A5-4F92-BC2D-10513144624D}" dt="2021-01-26T03:12:49.315" v="3082" actId="47"/>
        <pc:sldMkLst>
          <pc:docMk/>
          <pc:sldMk cId="1913179326" sldId="264"/>
        </pc:sldMkLst>
      </pc:sldChg>
      <pc:sldChg chg="del">
        <pc:chgData name="Noonan, Gillian E - (genoonan)" userId="e2e1e41b-4939-4e27-8e97-16e839cdb40d" providerId="ADAL" clId="{001C6D4C-82A5-4F92-BC2D-10513144624D}" dt="2021-01-26T03:12:23.759" v="3081" actId="47"/>
        <pc:sldMkLst>
          <pc:docMk/>
          <pc:sldMk cId="2060348338" sldId="265"/>
        </pc:sldMkLst>
      </pc:sldChg>
      <pc:sldChg chg="del">
        <pc:chgData name="Noonan, Gillian E - (genoonan)" userId="e2e1e41b-4939-4e27-8e97-16e839cdb40d" providerId="ADAL" clId="{001C6D4C-82A5-4F92-BC2D-10513144624D}" dt="2021-01-26T03:13:03.522" v="3083" actId="47"/>
        <pc:sldMkLst>
          <pc:docMk/>
          <pc:sldMk cId="3299069894" sldId="266"/>
        </pc:sldMkLst>
      </pc:sldChg>
      <pc:sldChg chg="modSp mod">
        <pc:chgData name="Noonan, Gillian E - (genoonan)" userId="e2e1e41b-4939-4e27-8e97-16e839cdb40d" providerId="ADAL" clId="{001C6D4C-82A5-4F92-BC2D-10513144624D}" dt="2021-01-26T03:11:48.105" v="3074" actId="13926"/>
        <pc:sldMkLst>
          <pc:docMk/>
          <pc:sldMk cId="4098604204" sldId="267"/>
        </pc:sldMkLst>
        <pc:spChg chg="mod">
          <ac:chgData name="Noonan, Gillian E - (genoonan)" userId="e2e1e41b-4939-4e27-8e97-16e839cdb40d" providerId="ADAL" clId="{001C6D4C-82A5-4F92-BC2D-10513144624D}" dt="2021-01-26T03:08:34.927" v="3026" actId="1076"/>
          <ac:spMkLst>
            <pc:docMk/>
            <pc:sldMk cId="4098604204" sldId="267"/>
            <ac:spMk id="2" creationId="{D5439B74-61BA-46D2-A602-2ADAA95538CD}"/>
          </ac:spMkLst>
        </pc:spChg>
        <pc:spChg chg="mod">
          <ac:chgData name="Noonan, Gillian E - (genoonan)" userId="e2e1e41b-4939-4e27-8e97-16e839cdb40d" providerId="ADAL" clId="{001C6D4C-82A5-4F92-BC2D-10513144624D}" dt="2021-01-26T03:11:48.105" v="3074" actId="13926"/>
          <ac:spMkLst>
            <pc:docMk/>
            <pc:sldMk cId="4098604204" sldId="267"/>
            <ac:spMk id="4" creationId="{88EF93FA-D019-4926-9335-B33C95308FD8}"/>
          </ac:spMkLst>
        </pc:spChg>
      </pc:sldChg>
      <pc:sldChg chg="addSp delSp modSp add mod ord modAnim">
        <pc:chgData name="Noonan, Gillian E - (genoonan)" userId="e2e1e41b-4939-4e27-8e97-16e839cdb40d" providerId="ADAL" clId="{001C6D4C-82A5-4F92-BC2D-10513144624D}" dt="2021-01-26T02:45:41.768" v="2363"/>
        <pc:sldMkLst>
          <pc:docMk/>
          <pc:sldMk cId="1742027863" sldId="269"/>
        </pc:sldMkLst>
        <pc:spChg chg="mod">
          <ac:chgData name="Noonan, Gillian E - (genoonan)" userId="e2e1e41b-4939-4e27-8e97-16e839cdb40d" providerId="ADAL" clId="{001C6D4C-82A5-4F92-BC2D-10513144624D}" dt="2021-01-26T00:04:06.619" v="1308" actId="120"/>
          <ac:spMkLst>
            <pc:docMk/>
            <pc:sldMk cId="1742027863" sldId="269"/>
            <ac:spMk id="2" creationId="{D5439B74-61BA-46D2-A602-2ADAA95538CD}"/>
          </ac:spMkLst>
        </pc:spChg>
        <pc:spChg chg="del">
          <ac:chgData name="Noonan, Gillian E - (genoonan)" userId="e2e1e41b-4939-4e27-8e97-16e839cdb40d" providerId="ADAL" clId="{001C6D4C-82A5-4F92-BC2D-10513144624D}" dt="2021-01-25T22:39:28.902" v="62" actId="478"/>
          <ac:spMkLst>
            <pc:docMk/>
            <pc:sldMk cId="1742027863" sldId="269"/>
            <ac:spMk id="3" creationId="{6442BBC3-C507-428F-BBDD-4519101B2E85}"/>
          </ac:spMkLst>
        </pc:spChg>
        <pc:spChg chg="add mod">
          <ac:chgData name="Noonan, Gillian E - (genoonan)" userId="e2e1e41b-4939-4e27-8e97-16e839cdb40d" providerId="ADAL" clId="{001C6D4C-82A5-4F92-BC2D-10513144624D}" dt="2021-01-26T02:45:39.658" v="2361" actId="113"/>
          <ac:spMkLst>
            <pc:docMk/>
            <pc:sldMk cId="1742027863" sldId="269"/>
            <ac:spMk id="5" creationId="{3ADF5A28-D224-4042-9288-5E7BAE09B584}"/>
          </ac:spMkLst>
        </pc:spChg>
        <pc:spChg chg="add del mod">
          <ac:chgData name="Noonan, Gillian E - (genoonan)" userId="e2e1e41b-4939-4e27-8e97-16e839cdb40d" providerId="ADAL" clId="{001C6D4C-82A5-4F92-BC2D-10513144624D}" dt="2021-01-26T02:45:41.768" v="2363"/>
          <ac:spMkLst>
            <pc:docMk/>
            <pc:sldMk cId="1742027863" sldId="269"/>
            <ac:spMk id="6" creationId="{F5A183A2-15A6-4AB3-8B16-54E500B325B3}"/>
          </ac:spMkLst>
        </pc:spChg>
      </pc:sldChg>
      <pc:sldChg chg="modSp mod">
        <pc:chgData name="Noonan, Gillian E - (genoonan)" userId="e2e1e41b-4939-4e27-8e97-16e839cdb40d" providerId="ADAL" clId="{001C6D4C-82A5-4F92-BC2D-10513144624D}" dt="2021-01-26T00:00:04.281" v="923" actId="20577"/>
        <pc:sldMkLst>
          <pc:docMk/>
          <pc:sldMk cId="1281929050" sldId="270"/>
        </pc:sldMkLst>
        <pc:spChg chg="mod">
          <ac:chgData name="Noonan, Gillian E - (genoonan)" userId="e2e1e41b-4939-4e27-8e97-16e839cdb40d" providerId="ADAL" clId="{001C6D4C-82A5-4F92-BC2D-10513144624D}" dt="2021-01-25T23:59:32.997" v="892" actId="113"/>
          <ac:spMkLst>
            <pc:docMk/>
            <pc:sldMk cId="1281929050" sldId="270"/>
            <ac:spMk id="2" creationId="{CAD4ABC6-4139-484A-B934-793DDCAC83A4}"/>
          </ac:spMkLst>
        </pc:spChg>
        <pc:spChg chg="mod">
          <ac:chgData name="Noonan, Gillian E - (genoonan)" userId="e2e1e41b-4939-4e27-8e97-16e839cdb40d" providerId="ADAL" clId="{001C6D4C-82A5-4F92-BC2D-10513144624D}" dt="2021-01-26T00:00:04.281" v="923" actId="20577"/>
          <ac:spMkLst>
            <pc:docMk/>
            <pc:sldMk cId="1281929050" sldId="270"/>
            <ac:spMk id="3" creationId="{0893CD96-7A89-419E-BC85-0282FE37DD72}"/>
          </ac:spMkLst>
        </pc:spChg>
      </pc:sldChg>
      <pc:sldChg chg="addSp delSp modSp mod modClrScheme chgLayout">
        <pc:chgData name="Noonan, Gillian E - (genoonan)" userId="e2e1e41b-4939-4e27-8e97-16e839cdb40d" providerId="ADAL" clId="{001C6D4C-82A5-4F92-BC2D-10513144624D}" dt="2021-01-26T00:03:35.410" v="1306" actId="20577"/>
        <pc:sldMkLst>
          <pc:docMk/>
          <pc:sldMk cId="546904425" sldId="271"/>
        </pc:sldMkLst>
        <pc:spChg chg="mod ord">
          <ac:chgData name="Noonan, Gillian E - (genoonan)" userId="e2e1e41b-4939-4e27-8e97-16e839cdb40d" providerId="ADAL" clId="{001C6D4C-82A5-4F92-BC2D-10513144624D}" dt="2021-01-26T00:03:35.410" v="1306" actId="20577"/>
          <ac:spMkLst>
            <pc:docMk/>
            <pc:sldMk cId="546904425" sldId="271"/>
            <ac:spMk id="2" creationId="{08329546-79B4-4172-AB9B-7C4D9DD0C945}"/>
          </ac:spMkLst>
        </pc:spChg>
        <pc:spChg chg="add mod ord">
          <ac:chgData name="Noonan, Gillian E - (genoonan)" userId="e2e1e41b-4939-4e27-8e97-16e839cdb40d" providerId="ADAL" clId="{001C6D4C-82A5-4F92-BC2D-10513144624D}" dt="2021-01-25T23:59:22.442" v="890" actId="1076"/>
          <ac:spMkLst>
            <pc:docMk/>
            <pc:sldMk cId="546904425" sldId="271"/>
            <ac:spMk id="5" creationId="{D5DCD2A1-00A6-4E72-8F37-A27585889100}"/>
          </ac:spMkLst>
        </pc:spChg>
        <pc:picChg chg="del">
          <ac:chgData name="Noonan, Gillian E - (genoonan)" userId="e2e1e41b-4939-4e27-8e97-16e839cdb40d" providerId="ADAL" clId="{001C6D4C-82A5-4F92-BC2D-10513144624D}" dt="2021-01-25T23:57:19.576" v="792" actId="478"/>
          <ac:picMkLst>
            <pc:docMk/>
            <pc:sldMk cId="546904425" sldId="271"/>
            <ac:picMk id="3" creationId="{55A855C0-1922-401A-9FEB-724597F04480}"/>
          </ac:picMkLst>
        </pc:picChg>
      </pc:sldChg>
      <pc:sldChg chg="addSp modSp mod">
        <pc:chgData name="Noonan, Gillian E - (genoonan)" userId="e2e1e41b-4939-4e27-8e97-16e839cdb40d" providerId="ADAL" clId="{001C6D4C-82A5-4F92-BC2D-10513144624D}" dt="2021-01-26T03:26:33.805" v="3263" actId="20577"/>
        <pc:sldMkLst>
          <pc:docMk/>
          <pc:sldMk cId="3194975526" sldId="272"/>
        </pc:sldMkLst>
        <pc:spChg chg="mod">
          <ac:chgData name="Noonan, Gillian E - (genoonan)" userId="e2e1e41b-4939-4e27-8e97-16e839cdb40d" providerId="ADAL" clId="{001C6D4C-82A5-4F92-BC2D-10513144624D}" dt="2021-01-25T23:12:43.816" v="454" actId="1076"/>
          <ac:spMkLst>
            <pc:docMk/>
            <pc:sldMk cId="3194975526" sldId="272"/>
            <ac:spMk id="2" creationId="{1C2B1776-4EA9-46FA-81F8-4B7B70D0CEAC}"/>
          </ac:spMkLst>
        </pc:spChg>
        <pc:spChg chg="mod">
          <ac:chgData name="Noonan, Gillian E - (genoonan)" userId="e2e1e41b-4939-4e27-8e97-16e839cdb40d" providerId="ADAL" clId="{001C6D4C-82A5-4F92-BC2D-10513144624D}" dt="2021-01-26T03:26:33.805" v="3263" actId="20577"/>
          <ac:spMkLst>
            <pc:docMk/>
            <pc:sldMk cId="3194975526" sldId="272"/>
            <ac:spMk id="3" creationId="{20AFD1AF-E0A9-472B-B233-EA1322127850}"/>
          </ac:spMkLst>
        </pc:spChg>
        <pc:spChg chg="add mod">
          <ac:chgData name="Noonan, Gillian E - (genoonan)" userId="e2e1e41b-4939-4e27-8e97-16e839cdb40d" providerId="ADAL" clId="{001C6D4C-82A5-4F92-BC2D-10513144624D}" dt="2021-01-26T03:07:35.476" v="2981" actId="20577"/>
          <ac:spMkLst>
            <pc:docMk/>
            <pc:sldMk cId="3194975526" sldId="272"/>
            <ac:spMk id="11" creationId="{4D797068-F61F-46F2-82CC-38B6BE3CFB55}"/>
          </ac:spMkLst>
        </pc:spChg>
        <pc:picChg chg="mod">
          <ac:chgData name="Noonan, Gillian E - (genoonan)" userId="e2e1e41b-4939-4e27-8e97-16e839cdb40d" providerId="ADAL" clId="{001C6D4C-82A5-4F92-BC2D-10513144624D}" dt="2021-01-25T23:09:39.304" v="358" actId="1076"/>
          <ac:picMkLst>
            <pc:docMk/>
            <pc:sldMk cId="3194975526" sldId="272"/>
            <ac:picMk id="5" creationId="{9777B849-DC3F-4D05-B0BF-37B6FBB85BAE}"/>
          </ac:picMkLst>
        </pc:picChg>
        <pc:picChg chg="mod">
          <ac:chgData name="Noonan, Gillian E - (genoonan)" userId="e2e1e41b-4939-4e27-8e97-16e839cdb40d" providerId="ADAL" clId="{001C6D4C-82A5-4F92-BC2D-10513144624D}" dt="2021-01-25T23:09:33.944" v="357" actId="1076"/>
          <ac:picMkLst>
            <pc:docMk/>
            <pc:sldMk cId="3194975526" sldId="272"/>
            <ac:picMk id="6" creationId="{AE39DD04-7124-456B-9D55-AA2E46FDDB86}"/>
          </ac:picMkLst>
        </pc:picChg>
        <pc:picChg chg="mod">
          <ac:chgData name="Noonan, Gillian E - (genoonan)" userId="e2e1e41b-4939-4e27-8e97-16e839cdb40d" providerId="ADAL" clId="{001C6D4C-82A5-4F92-BC2D-10513144624D}" dt="2021-01-25T23:09:33.944" v="357" actId="1076"/>
          <ac:picMkLst>
            <pc:docMk/>
            <pc:sldMk cId="3194975526" sldId="272"/>
            <ac:picMk id="7" creationId="{1701D1ED-BB7B-4D36-83CF-9A0DB84F1A24}"/>
          </ac:picMkLst>
        </pc:picChg>
        <pc:picChg chg="add mod modCrop">
          <ac:chgData name="Noonan, Gillian E - (genoonan)" userId="e2e1e41b-4939-4e27-8e97-16e839cdb40d" providerId="ADAL" clId="{001C6D4C-82A5-4F92-BC2D-10513144624D}" dt="2021-01-25T23:12:21.911" v="450" actId="1076"/>
          <ac:picMkLst>
            <pc:docMk/>
            <pc:sldMk cId="3194975526" sldId="272"/>
            <ac:picMk id="9" creationId="{21F0F5FC-7C92-4E07-B548-206291F34077}"/>
          </ac:picMkLst>
        </pc:picChg>
      </pc:sldChg>
      <pc:sldChg chg="addSp delSp modSp mod ord addAnim delAnim modAnim modNotesTx">
        <pc:chgData name="Noonan, Gillian E - (genoonan)" userId="e2e1e41b-4939-4e27-8e97-16e839cdb40d" providerId="ADAL" clId="{001C6D4C-82A5-4F92-BC2D-10513144624D}" dt="2021-01-26T03:02:59.995" v="2833" actId="20577"/>
        <pc:sldMkLst>
          <pc:docMk/>
          <pc:sldMk cId="583899372" sldId="273"/>
        </pc:sldMkLst>
        <pc:spChg chg="del mod">
          <ac:chgData name="Noonan, Gillian E - (genoonan)" userId="e2e1e41b-4939-4e27-8e97-16e839cdb40d" providerId="ADAL" clId="{001C6D4C-82A5-4F92-BC2D-10513144624D}" dt="2021-01-25T23:56:50.323" v="787" actId="478"/>
          <ac:spMkLst>
            <pc:docMk/>
            <pc:sldMk cId="583899372" sldId="273"/>
            <ac:spMk id="2" creationId="{39ABA70D-B615-4025-8C35-5C912E7F0778}"/>
          </ac:spMkLst>
        </pc:spChg>
        <pc:spChg chg="add mod">
          <ac:chgData name="Noonan, Gillian E - (genoonan)" userId="e2e1e41b-4939-4e27-8e97-16e839cdb40d" providerId="ADAL" clId="{001C6D4C-82A5-4F92-BC2D-10513144624D}" dt="2021-01-26T03:02:56.901" v="2832" actId="6549"/>
          <ac:spMkLst>
            <pc:docMk/>
            <pc:sldMk cId="583899372" sldId="273"/>
            <ac:spMk id="3" creationId="{CB478A3A-D252-4F90-9F16-48011906BC8D}"/>
          </ac:spMkLst>
        </pc:spChg>
        <pc:spChg chg="add mod ord">
          <ac:chgData name="Noonan, Gillian E - (genoonan)" userId="e2e1e41b-4939-4e27-8e97-16e839cdb40d" providerId="ADAL" clId="{001C6D4C-82A5-4F92-BC2D-10513144624D}" dt="2021-01-26T01:40:33.139" v="2119" actId="164"/>
          <ac:spMkLst>
            <pc:docMk/>
            <pc:sldMk cId="583899372" sldId="273"/>
            <ac:spMk id="4" creationId="{B514CD8B-0D82-44A6-B7FD-AAAD90306969}"/>
          </ac:spMkLst>
        </pc:spChg>
        <pc:spChg chg="mod">
          <ac:chgData name="Noonan, Gillian E - (genoonan)" userId="e2e1e41b-4939-4e27-8e97-16e839cdb40d" providerId="ADAL" clId="{001C6D4C-82A5-4F92-BC2D-10513144624D}" dt="2021-01-26T01:33:54.089" v="1948" actId="207"/>
          <ac:spMkLst>
            <pc:docMk/>
            <pc:sldMk cId="583899372" sldId="273"/>
            <ac:spMk id="7" creationId="{205FF22A-261D-4EC4-A51B-F35D8860243A}"/>
          </ac:spMkLst>
        </pc:spChg>
        <pc:spChg chg="add del mod ord">
          <ac:chgData name="Noonan, Gillian E - (genoonan)" userId="e2e1e41b-4939-4e27-8e97-16e839cdb40d" providerId="ADAL" clId="{001C6D4C-82A5-4F92-BC2D-10513144624D}" dt="2021-01-26T01:55:48.608" v="2212" actId="167"/>
          <ac:spMkLst>
            <pc:docMk/>
            <pc:sldMk cId="583899372" sldId="273"/>
            <ac:spMk id="27" creationId="{4DC996AB-3EB7-4E03-B5F2-DDE09DE094B9}"/>
          </ac:spMkLst>
        </pc:spChg>
        <pc:spChg chg="add mod ord">
          <ac:chgData name="Noonan, Gillian E - (genoonan)" userId="e2e1e41b-4939-4e27-8e97-16e839cdb40d" providerId="ADAL" clId="{001C6D4C-82A5-4F92-BC2D-10513144624D}" dt="2021-01-26T03:02:59.995" v="2833" actId="20577"/>
          <ac:spMkLst>
            <pc:docMk/>
            <pc:sldMk cId="583899372" sldId="273"/>
            <ac:spMk id="28" creationId="{E32909EB-00CD-4C1E-8FEB-1046F0E28944}"/>
          </ac:spMkLst>
        </pc:spChg>
        <pc:spChg chg="add mod">
          <ac:chgData name="Noonan, Gillian E - (genoonan)" userId="e2e1e41b-4939-4e27-8e97-16e839cdb40d" providerId="ADAL" clId="{001C6D4C-82A5-4F92-BC2D-10513144624D}" dt="2021-01-26T01:32:16.029" v="1932" actId="207"/>
          <ac:spMkLst>
            <pc:docMk/>
            <pc:sldMk cId="583899372" sldId="273"/>
            <ac:spMk id="42" creationId="{C2EB120E-FE4E-4C6D-87BE-6575FCBD1C49}"/>
          </ac:spMkLst>
        </pc:spChg>
        <pc:spChg chg="add mod">
          <ac:chgData name="Noonan, Gillian E - (genoonan)" userId="e2e1e41b-4939-4e27-8e97-16e839cdb40d" providerId="ADAL" clId="{001C6D4C-82A5-4F92-BC2D-10513144624D}" dt="2021-01-25T23:03:21.302" v="184" actId="20577"/>
          <ac:spMkLst>
            <pc:docMk/>
            <pc:sldMk cId="583899372" sldId="273"/>
            <ac:spMk id="43" creationId="{AEE78913-5E23-46A3-B251-83FD4D0AA12C}"/>
          </ac:spMkLst>
        </pc:spChg>
        <pc:spChg chg="add mod">
          <ac:chgData name="Noonan, Gillian E - (genoonan)" userId="e2e1e41b-4939-4e27-8e97-16e839cdb40d" providerId="ADAL" clId="{001C6D4C-82A5-4F92-BC2D-10513144624D}" dt="2021-01-26T01:32:23.159" v="1933" actId="207"/>
          <ac:spMkLst>
            <pc:docMk/>
            <pc:sldMk cId="583899372" sldId="273"/>
            <ac:spMk id="44" creationId="{4AC72AEC-3C7D-420E-A548-7C625F7DDB66}"/>
          </ac:spMkLst>
        </pc:spChg>
        <pc:spChg chg="add mod">
          <ac:chgData name="Noonan, Gillian E - (genoonan)" userId="e2e1e41b-4939-4e27-8e97-16e839cdb40d" providerId="ADAL" clId="{001C6D4C-82A5-4F92-BC2D-10513144624D}" dt="2021-01-25T23:03:39.527" v="191" actId="20577"/>
          <ac:spMkLst>
            <pc:docMk/>
            <pc:sldMk cId="583899372" sldId="273"/>
            <ac:spMk id="45" creationId="{6DBD865F-D106-4AD5-8DC2-C9D0043FA413}"/>
          </ac:spMkLst>
        </pc:spChg>
        <pc:spChg chg="add del mod">
          <ac:chgData name="Noonan, Gillian E - (genoonan)" userId="e2e1e41b-4939-4e27-8e97-16e839cdb40d" providerId="ADAL" clId="{001C6D4C-82A5-4F92-BC2D-10513144624D}" dt="2021-01-25T23:56:54.234" v="789" actId="478"/>
          <ac:spMkLst>
            <pc:docMk/>
            <pc:sldMk cId="583899372" sldId="273"/>
            <ac:spMk id="47" creationId="{3D22A158-556D-4971-BC09-9BC577DB5030}"/>
          </ac:spMkLst>
        </pc:spChg>
        <pc:spChg chg="add mod">
          <ac:chgData name="Noonan, Gillian E - (genoonan)" userId="e2e1e41b-4939-4e27-8e97-16e839cdb40d" providerId="ADAL" clId="{001C6D4C-82A5-4F92-BC2D-10513144624D}" dt="2021-01-26T01:29:57.980" v="1868" actId="404"/>
          <ac:spMkLst>
            <pc:docMk/>
            <pc:sldMk cId="583899372" sldId="273"/>
            <ac:spMk id="48" creationId="{FFA1298E-A6A0-464A-9526-DD6AE5C30A90}"/>
          </ac:spMkLst>
        </pc:spChg>
        <pc:spChg chg="add mod">
          <ac:chgData name="Noonan, Gillian E - (genoonan)" userId="e2e1e41b-4939-4e27-8e97-16e839cdb40d" providerId="ADAL" clId="{001C6D4C-82A5-4F92-BC2D-10513144624D}" dt="2021-01-26T01:28:05.253" v="1844" actId="20577"/>
          <ac:spMkLst>
            <pc:docMk/>
            <pc:sldMk cId="583899372" sldId="273"/>
            <ac:spMk id="49" creationId="{0BB404A7-71DD-44BF-BAD8-DF2261CA7FB0}"/>
          </ac:spMkLst>
        </pc:spChg>
        <pc:spChg chg="add del mod">
          <ac:chgData name="Noonan, Gillian E - (genoonan)" userId="e2e1e41b-4939-4e27-8e97-16e839cdb40d" providerId="ADAL" clId="{001C6D4C-82A5-4F92-BC2D-10513144624D}" dt="2021-01-26T01:35:02.692" v="1973"/>
          <ac:spMkLst>
            <pc:docMk/>
            <pc:sldMk cId="583899372" sldId="273"/>
            <ac:spMk id="50" creationId="{AC280AA0-168B-4F98-A11D-2FC49C2CBA78}"/>
          </ac:spMkLst>
        </pc:spChg>
        <pc:spChg chg="add del mod">
          <ac:chgData name="Noonan, Gillian E - (genoonan)" userId="e2e1e41b-4939-4e27-8e97-16e839cdb40d" providerId="ADAL" clId="{001C6D4C-82A5-4F92-BC2D-10513144624D}" dt="2021-01-26T01:35:54.522" v="1978" actId="11529"/>
          <ac:spMkLst>
            <pc:docMk/>
            <pc:sldMk cId="583899372" sldId="273"/>
            <ac:spMk id="51" creationId="{67505174-B235-4DEC-933B-CCD0D6D2CF5D}"/>
          </ac:spMkLst>
        </pc:spChg>
        <pc:spChg chg="add del mod">
          <ac:chgData name="Noonan, Gillian E - (genoonan)" userId="e2e1e41b-4939-4e27-8e97-16e839cdb40d" providerId="ADAL" clId="{001C6D4C-82A5-4F92-BC2D-10513144624D}" dt="2021-01-26T01:39:04.528" v="2005" actId="478"/>
          <ac:spMkLst>
            <pc:docMk/>
            <pc:sldMk cId="583899372" sldId="273"/>
            <ac:spMk id="70" creationId="{DCBC68AD-6CA4-40E6-B596-624F438F8D87}"/>
          </ac:spMkLst>
        </pc:spChg>
        <pc:spChg chg="add del ord">
          <ac:chgData name="Noonan, Gillian E - (genoonan)" userId="e2e1e41b-4939-4e27-8e97-16e839cdb40d" providerId="ADAL" clId="{001C6D4C-82A5-4F92-BC2D-10513144624D}" dt="2021-01-26T01:54:13.533" v="2203" actId="11529"/>
          <ac:spMkLst>
            <pc:docMk/>
            <pc:sldMk cId="583899372" sldId="273"/>
            <ac:spMk id="93" creationId="{9D3FE3EF-04C3-4B10-B619-F86F0DCA7E74}"/>
          </ac:spMkLst>
        </pc:spChg>
        <pc:spChg chg="add del mod ord">
          <ac:chgData name="Noonan, Gillian E - (genoonan)" userId="e2e1e41b-4939-4e27-8e97-16e839cdb40d" providerId="ADAL" clId="{001C6D4C-82A5-4F92-BC2D-10513144624D}" dt="2021-01-26T01:57:36.191" v="2224" actId="478"/>
          <ac:spMkLst>
            <pc:docMk/>
            <pc:sldMk cId="583899372" sldId="273"/>
            <ac:spMk id="94" creationId="{2D1E93BE-5385-4731-9133-E66E5C4FD054}"/>
          </ac:spMkLst>
        </pc:spChg>
        <pc:spChg chg="add mod">
          <ac:chgData name="Noonan, Gillian E - (genoonan)" userId="e2e1e41b-4939-4e27-8e97-16e839cdb40d" providerId="ADAL" clId="{001C6D4C-82A5-4F92-BC2D-10513144624D}" dt="2021-01-26T02:59:36.565" v="2706" actId="1035"/>
          <ac:spMkLst>
            <pc:docMk/>
            <pc:sldMk cId="583899372" sldId="273"/>
            <ac:spMk id="96" creationId="{11425DA2-29FC-4740-AD5C-4F0385BC46BD}"/>
          </ac:spMkLst>
        </pc:spChg>
        <pc:spChg chg="add mod">
          <ac:chgData name="Noonan, Gillian E - (genoonan)" userId="e2e1e41b-4939-4e27-8e97-16e839cdb40d" providerId="ADAL" clId="{001C6D4C-82A5-4F92-BC2D-10513144624D}" dt="2021-01-26T02:59:36.565" v="2706" actId="1035"/>
          <ac:spMkLst>
            <pc:docMk/>
            <pc:sldMk cId="583899372" sldId="273"/>
            <ac:spMk id="97" creationId="{2B9A117D-19C0-4FA1-AF74-27848C1F3BBF}"/>
          </ac:spMkLst>
        </pc:spChg>
        <pc:spChg chg="add mod">
          <ac:chgData name="Noonan, Gillian E - (genoonan)" userId="e2e1e41b-4939-4e27-8e97-16e839cdb40d" providerId="ADAL" clId="{001C6D4C-82A5-4F92-BC2D-10513144624D}" dt="2021-01-26T02:02:44.273" v="2291" actId="13926"/>
          <ac:spMkLst>
            <pc:docMk/>
            <pc:sldMk cId="583899372" sldId="273"/>
            <ac:spMk id="98" creationId="{78ECC5C1-6005-476C-9E51-2FB0B13CE50D}"/>
          </ac:spMkLst>
        </pc:spChg>
        <pc:spChg chg="add mod">
          <ac:chgData name="Noonan, Gillian E - (genoonan)" userId="e2e1e41b-4939-4e27-8e97-16e839cdb40d" providerId="ADAL" clId="{001C6D4C-82A5-4F92-BC2D-10513144624D}" dt="2021-01-26T02:58:47.860" v="2690" actId="20577"/>
          <ac:spMkLst>
            <pc:docMk/>
            <pc:sldMk cId="583899372" sldId="273"/>
            <ac:spMk id="99" creationId="{3461BE05-893E-4E83-B7B7-5BEFF5289597}"/>
          </ac:spMkLst>
        </pc:spChg>
        <pc:spChg chg="add mod ord">
          <ac:chgData name="Noonan, Gillian E - (genoonan)" userId="e2e1e41b-4939-4e27-8e97-16e839cdb40d" providerId="ADAL" clId="{001C6D4C-82A5-4F92-BC2D-10513144624D}" dt="2021-01-26T02:59:17.628" v="2694" actId="167"/>
          <ac:spMkLst>
            <pc:docMk/>
            <pc:sldMk cId="583899372" sldId="273"/>
            <ac:spMk id="100" creationId="{9702E415-1B5F-4705-830D-8ACA11C40B42}"/>
          </ac:spMkLst>
        </pc:spChg>
        <pc:grpChg chg="ord">
          <ac:chgData name="Noonan, Gillian E - (genoonan)" userId="e2e1e41b-4939-4e27-8e97-16e839cdb40d" providerId="ADAL" clId="{001C6D4C-82A5-4F92-BC2D-10513144624D}" dt="2021-01-26T01:55:52.497" v="2213" actId="167"/>
          <ac:grpSpMkLst>
            <pc:docMk/>
            <pc:sldMk cId="583899372" sldId="273"/>
            <ac:grpSpMk id="13" creationId="{D6C8E9D1-6721-46CC-AD81-C249A7AB6402}"/>
          </ac:grpSpMkLst>
        </pc:grpChg>
        <pc:grpChg chg="add mod ord">
          <ac:chgData name="Noonan, Gillian E - (genoonan)" userId="e2e1e41b-4939-4e27-8e97-16e839cdb40d" providerId="ADAL" clId="{001C6D4C-82A5-4F92-BC2D-10513144624D}" dt="2021-01-26T01:57:10.306" v="2223" actId="14100"/>
          <ac:grpSpMkLst>
            <pc:docMk/>
            <pc:sldMk cId="583899372" sldId="273"/>
            <ac:grpSpMk id="71" creationId="{6E43A8D9-36E2-4191-8B4E-962FF4206E17}"/>
          </ac:grpSpMkLst>
        </pc:grpChg>
        <pc:grpChg chg="add mod">
          <ac:chgData name="Noonan, Gillian E - (genoonan)" userId="e2e1e41b-4939-4e27-8e97-16e839cdb40d" providerId="ADAL" clId="{001C6D4C-82A5-4F92-BC2D-10513144624D}" dt="2021-01-26T02:59:41.477" v="2720" actId="1035"/>
          <ac:grpSpMkLst>
            <pc:docMk/>
            <pc:sldMk cId="583899372" sldId="273"/>
            <ac:grpSpMk id="95" creationId="{998E86FD-A458-44BF-B41D-76CBF464A5FB}"/>
          </ac:grpSpMkLst>
        </pc:grpChg>
        <pc:picChg chg="add mod modCrop">
          <ac:chgData name="Noonan, Gillian E - (genoonan)" userId="e2e1e41b-4939-4e27-8e97-16e839cdb40d" providerId="ADAL" clId="{001C6D4C-82A5-4F92-BC2D-10513144624D}" dt="2021-01-26T01:57:55.714" v="2226" actId="164"/>
          <ac:picMkLst>
            <pc:docMk/>
            <pc:sldMk cId="583899372" sldId="273"/>
            <ac:picMk id="30" creationId="{A45D4F23-7D0B-4029-8BDD-FCF1F8426B99}"/>
          </ac:picMkLst>
        </pc:picChg>
        <pc:picChg chg="add mod modCrop">
          <ac:chgData name="Noonan, Gillian E - (genoonan)" userId="e2e1e41b-4939-4e27-8e97-16e839cdb40d" providerId="ADAL" clId="{001C6D4C-82A5-4F92-BC2D-10513144624D}" dt="2021-01-26T01:57:55.714" v="2226" actId="164"/>
          <ac:picMkLst>
            <pc:docMk/>
            <pc:sldMk cId="583899372" sldId="273"/>
            <ac:picMk id="32" creationId="{AE74EC0E-63F8-467D-8E55-C89A40C02CCE}"/>
          </ac:picMkLst>
        </pc:picChg>
        <pc:cxnChg chg="mod">
          <ac:chgData name="Noonan, Gillian E - (genoonan)" userId="e2e1e41b-4939-4e27-8e97-16e839cdb40d" providerId="ADAL" clId="{001C6D4C-82A5-4F92-BC2D-10513144624D}" dt="2021-01-25T22:47:39.220" v="84" actId="1076"/>
          <ac:cxnSpMkLst>
            <pc:docMk/>
            <pc:sldMk cId="583899372" sldId="273"/>
            <ac:cxnSpMk id="9" creationId="{CC738BC4-A66D-4D22-A575-CD9B21923612}"/>
          </ac:cxnSpMkLst>
        </pc:cxnChg>
        <pc:cxnChg chg="add del mod">
          <ac:chgData name="Noonan, Gillian E - (genoonan)" userId="e2e1e41b-4939-4e27-8e97-16e839cdb40d" providerId="ADAL" clId="{001C6D4C-82A5-4F92-BC2D-10513144624D}" dt="2021-01-25T22:55:50.118" v="130" actId="478"/>
          <ac:cxnSpMkLst>
            <pc:docMk/>
            <pc:sldMk cId="583899372" sldId="273"/>
            <ac:cxnSpMk id="15" creationId="{7B815469-A4C8-4070-9D88-B3596730FC13}"/>
          </ac:cxnSpMkLst>
        </pc:cxnChg>
        <pc:cxnChg chg="add del mod">
          <ac:chgData name="Noonan, Gillian E - (genoonan)" userId="e2e1e41b-4939-4e27-8e97-16e839cdb40d" providerId="ADAL" clId="{001C6D4C-82A5-4F92-BC2D-10513144624D}" dt="2021-01-25T22:55:47.845" v="128" actId="478"/>
          <ac:cxnSpMkLst>
            <pc:docMk/>
            <pc:sldMk cId="583899372" sldId="273"/>
            <ac:cxnSpMk id="16" creationId="{66DE4946-7E79-4B3D-933D-9316138F8508}"/>
          </ac:cxnSpMkLst>
        </pc:cxnChg>
        <pc:cxnChg chg="add del mod">
          <ac:chgData name="Noonan, Gillian E - (genoonan)" userId="e2e1e41b-4939-4e27-8e97-16e839cdb40d" providerId="ADAL" clId="{001C6D4C-82A5-4F92-BC2D-10513144624D}" dt="2021-01-25T22:55:49.365" v="129" actId="478"/>
          <ac:cxnSpMkLst>
            <pc:docMk/>
            <pc:sldMk cId="583899372" sldId="273"/>
            <ac:cxnSpMk id="18" creationId="{AC27BB30-EDF4-4A21-81BC-A481CD8358DD}"/>
          </ac:cxnSpMkLst>
        </pc:cxnChg>
        <pc:cxnChg chg="add mod ord">
          <ac:chgData name="Noonan, Gillian E - (genoonan)" userId="e2e1e41b-4939-4e27-8e97-16e839cdb40d" providerId="ADAL" clId="{001C6D4C-82A5-4F92-BC2D-10513144624D}" dt="2021-01-26T01:37:14.672" v="1992" actId="166"/>
          <ac:cxnSpMkLst>
            <pc:docMk/>
            <pc:sldMk cId="583899372" sldId="273"/>
            <ac:cxnSpMk id="34" creationId="{CC910315-0006-46AB-85CA-978304C01AFC}"/>
          </ac:cxnSpMkLst>
        </pc:cxnChg>
        <pc:cxnChg chg="add mod">
          <ac:chgData name="Noonan, Gillian E - (genoonan)" userId="e2e1e41b-4939-4e27-8e97-16e839cdb40d" providerId="ADAL" clId="{001C6D4C-82A5-4F92-BC2D-10513144624D}" dt="2021-01-26T01:54:16.557" v="2206" actId="208"/>
          <ac:cxnSpMkLst>
            <pc:docMk/>
            <pc:sldMk cId="583899372" sldId="273"/>
            <ac:cxnSpMk id="36" creationId="{2635EB1F-C614-4D40-8346-DE9AC5FBC6F4}"/>
          </ac:cxnSpMkLst>
        </pc:cxnChg>
        <pc:cxnChg chg="add mod">
          <ac:chgData name="Noonan, Gillian E - (genoonan)" userId="e2e1e41b-4939-4e27-8e97-16e839cdb40d" providerId="ADAL" clId="{001C6D4C-82A5-4F92-BC2D-10513144624D}" dt="2021-01-26T01:40:33.139" v="2119" actId="164"/>
          <ac:cxnSpMkLst>
            <pc:docMk/>
            <pc:sldMk cId="583899372" sldId="273"/>
            <ac:cxnSpMk id="53" creationId="{6D2A7AF2-3B44-40CD-A562-CE06DD6605DD}"/>
          </ac:cxnSpMkLst>
        </pc:cxnChg>
        <pc:cxnChg chg="add mod">
          <ac:chgData name="Noonan, Gillian E - (genoonan)" userId="e2e1e41b-4939-4e27-8e97-16e839cdb40d" providerId="ADAL" clId="{001C6D4C-82A5-4F92-BC2D-10513144624D}" dt="2021-01-26T01:40:33.139" v="2119" actId="164"/>
          <ac:cxnSpMkLst>
            <pc:docMk/>
            <pc:sldMk cId="583899372" sldId="273"/>
            <ac:cxnSpMk id="54" creationId="{3A423121-887C-48B9-8259-1F1002E0EC2E}"/>
          </ac:cxnSpMkLst>
        </pc:cxnChg>
        <pc:cxnChg chg="add mod">
          <ac:chgData name="Noonan, Gillian E - (genoonan)" userId="e2e1e41b-4939-4e27-8e97-16e839cdb40d" providerId="ADAL" clId="{001C6D4C-82A5-4F92-BC2D-10513144624D}" dt="2021-01-26T01:40:33.139" v="2119" actId="164"/>
          <ac:cxnSpMkLst>
            <pc:docMk/>
            <pc:sldMk cId="583899372" sldId="273"/>
            <ac:cxnSpMk id="56" creationId="{D1A49C90-D232-45E3-AD88-8DEECF78F9B7}"/>
          </ac:cxnSpMkLst>
        </pc:cxnChg>
        <pc:cxnChg chg="add mod">
          <ac:chgData name="Noonan, Gillian E - (genoonan)" userId="e2e1e41b-4939-4e27-8e97-16e839cdb40d" providerId="ADAL" clId="{001C6D4C-82A5-4F92-BC2D-10513144624D}" dt="2021-01-26T01:40:33.139" v="2119" actId="164"/>
          <ac:cxnSpMkLst>
            <pc:docMk/>
            <pc:sldMk cId="583899372" sldId="273"/>
            <ac:cxnSpMk id="61" creationId="{1B9F9F2C-B61B-476C-96AA-A5196527063C}"/>
          </ac:cxnSpMkLst>
        </pc:cxnChg>
        <pc:cxnChg chg="add mod ord">
          <ac:chgData name="Noonan, Gillian E - (genoonan)" userId="e2e1e41b-4939-4e27-8e97-16e839cdb40d" providerId="ADAL" clId="{001C6D4C-82A5-4F92-BC2D-10513144624D}" dt="2021-01-26T01:54:16.557" v="2206" actId="208"/>
          <ac:cxnSpMkLst>
            <pc:docMk/>
            <pc:sldMk cId="583899372" sldId="273"/>
            <ac:cxnSpMk id="73" creationId="{F7F2D9F5-43B7-4050-A2D4-9849C7EEF87E}"/>
          </ac:cxnSpMkLst>
        </pc:cxnChg>
        <pc:cxnChg chg="add mod ord">
          <ac:chgData name="Noonan, Gillian E - (genoonan)" userId="e2e1e41b-4939-4e27-8e97-16e839cdb40d" providerId="ADAL" clId="{001C6D4C-82A5-4F92-BC2D-10513144624D}" dt="2021-01-26T01:54:16.557" v="2206" actId="208"/>
          <ac:cxnSpMkLst>
            <pc:docMk/>
            <pc:sldMk cId="583899372" sldId="273"/>
            <ac:cxnSpMk id="76" creationId="{1EF441FE-9E18-4F49-8FFC-18A7B2A70668}"/>
          </ac:cxnSpMkLst>
        </pc:cxnChg>
        <pc:cxnChg chg="add mod ord">
          <ac:chgData name="Noonan, Gillian E - (genoonan)" userId="e2e1e41b-4939-4e27-8e97-16e839cdb40d" providerId="ADAL" clId="{001C6D4C-82A5-4F92-BC2D-10513144624D}" dt="2021-01-26T01:54:16.557" v="2206" actId="208"/>
          <ac:cxnSpMkLst>
            <pc:docMk/>
            <pc:sldMk cId="583899372" sldId="273"/>
            <ac:cxnSpMk id="78" creationId="{DFCDF808-B610-40C1-8D61-6C56B750B0E9}"/>
          </ac:cxnSpMkLst>
        </pc:cxnChg>
        <pc:cxnChg chg="add del mod">
          <ac:chgData name="Noonan, Gillian E - (genoonan)" userId="e2e1e41b-4939-4e27-8e97-16e839cdb40d" providerId="ADAL" clId="{001C6D4C-82A5-4F92-BC2D-10513144624D}" dt="2021-01-26T01:50:06.670" v="2170" actId="11529"/>
          <ac:cxnSpMkLst>
            <pc:docMk/>
            <pc:sldMk cId="583899372" sldId="273"/>
            <ac:cxnSpMk id="81" creationId="{C4B5B0FF-080A-4C24-A74D-D8B36119479C}"/>
          </ac:cxnSpMkLst>
        </pc:cxnChg>
        <pc:cxnChg chg="add del mod">
          <ac:chgData name="Noonan, Gillian E - (genoonan)" userId="e2e1e41b-4939-4e27-8e97-16e839cdb40d" providerId="ADAL" clId="{001C6D4C-82A5-4F92-BC2D-10513144624D}" dt="2021-01-26T01:50:20.678" v="2172" actId="11529"/>
          <ac:cxnSpMkLst>
            <pc:docMk/>
            <pc:sldMk cId="583899372" sldId="273"/>
            <ac:cxnSpMk id="83" creationId="{DC99A415-93E7-4F8F-9E3C-F62121DA929E}"/>
          </ac:cxnSpMkLst>
        </pc:cxnChg>
        <pc:cxnChg chg="add mod ord">
          <ac:chgData name="Noonan, Gillian E - (genoonan)" userId="e2e1e41b-4939-4e27-8e97-16e839cdb40d" providerId="ADAL" clId="{001C6D4C-82A5-4F92-BC2D-10513144624D}" dt="2021-01-26T01:54:16.557" v="2206" actId="208"/>
          <ac:cxnSpMkLst>
            <pc:docMk/>
            <pc:sldMk cId="583899372" sldId="273"/>
            <ac:cxnSpMk id="87" creationId="{D5213105-2677-4528-B02A-51595C6684C1}"/>
          </ac:cxnSpMkLst>
        </pc:cxnChg>
        <pc:cxnChg chg="add del mod">
          <ac:chgData name="Noonan, Gillian E - (genoonan)" userId="e2e1e41b-4939-4e27-8e97-16e839cdb40d" providerId="ADAL" clId="{001C6D4C-82A5-4F92-BC2D-10513144624D}" dt="2021-01-26T01:52:06.584" v="2188" actId="11529"/>
          <ac:cxnSpMkLst>
            <pc:docMk/>
            <pc:sldMk cId="583899372" sldId="273"/>
            <ac:cxnSpMk id="91" creationId="{A7833297-5AE4-4A1A-9B84-6B9B8FA09025}"/>
          </ac:cxnSpMkLst>
        </pc:cxnChg>
      </pc:sldChg>
      <pc:sldChg chg="addSp delSp modSp mod">
        <pc:chgData name="Noonan, Gillian E - (genoonan)" userId="e2e1e41b-4939-4e27-8e97-16e839cdb40d" providerId="ADAL" clId="{001C6D4C-82A5-4F92-BC2D-10513144624D}" dt="2021-01-25T23:56:14.601" v="775" actId="113"/>
        <pc:sldMkLst>
          <pc:docMk/>
          <pc:sldMk cId="157949535" sldId="274"/>
        </pc:sldMkLst>
        <pc:spChg chg="mod">
          <ac:chgData name="Noonan, Gillian E - (genoonan)" userId="e2e1e41b-4939-4e27-8e97-16e839cdb40d" providerId="ADAL" clId="{001C6D4C-82A5-4F92-BC2D-10513144624D}" dt="2021-01-25T23:56:14.601" v="775" actId="113"/>
          <ac:spMkLst>
            <pc:docMk/>
            <pc:sldMk cId="157949535" sldId="274"/>
            <ac:spMk id="2" creationId="{45D336A6-E6D4-4F1A-8D96-ED1917AB25B3}"/>
          </ac:spMkLst>
        </pc:spChg>
        <pc:spChg chg="add del">
          <ac:chgData name="Noonan, Gillian E - (genoonan)" userId="e2e1e41b-4939-4e27-8e97-16e839cdb40d" providerId="ADAL" clId="{001C6D4C-82A5-4F92-BC2D-10513144624D}" dt="2021-01-25T22:45:38.460" v="68" actId="478"/>
          <ac:spMkLst>
            <pc:docMk/>
            <pc:sldMk cId="157949535" sldId="274"/>
            <ac:spMk id="15" creationId="{7AADB7DC-F350-4565-9A32-5C2D6853573D}"/>
          </ac:spMkLst>
        </pc:spChg>
        <pc:spChg chg="add mod">
          <ac:chgData name="Noonan, Gillian E - (genoonan)" userId="e2e1e41b-4939-4e27-8e97-16e839cdb40d" providerId="ADAL" clId="{001C6D4C-82A5-4F92-BC2D-10513144624D}" dt="2021-01-25T22:46:10.779" v="71" actId="208"/>
          <ac:spMkLst>
            <pc:docMk/>
            <pc:sldMk cId="157949535" sldId="274"/>
            <ac:spMk id="23" creationId="{D2143D8A-4F77-48CB-8F2B-DCA33616CA95}"/>
          </ac:spMkLst>
        </pc:spChg>
        <pc:spChg chg="add mod">
          <ac:chgData name="Noonan, Gillian E - (genoonan)" userId="e2e1e41b-4939-4e27-8e97-16e839cdb40d" providerId="ADAL" clId="{001C6D4C-82A5-4F92-BC2D-10513144624D}" dt="2021-01-25T22:47:06.765" v="81" actId="1038"/>
          <ac:spMkLst>
            <pc:docMk/>
            <pc:sldMk cId="157949535" sldId="274"/>
            <ac:spMk id="24" creationId="{48C1D263-7ED2-4D24-B8BD-FCD333167FAC}"/>
          </ac:spMkLst>
        </pc:spChg>
      </pc:sldChg>
      <pc:sldChg chg="addSp delSp modSp mod">
        <pc:chgData name="Noonan, Gillian E - (genoonan)" userId="e2e1e41b-4939-4e27-8e97-16e839cdb40d" providerId="ADAL" clId="{001C6D4C-82A5-4F92-BC2D-10513144624D}" dt="2021-01-26T03:16:02.948" v="3244" actId="1076"/>
        <pc:sldMkLst>
          <pc:docMk/>
          <pc:sldMk cId="4281693029" sldId="275"/>
        </pc:sldMkLst>
        <pc:spChg chg="del">
          <ac:chgData name="Noonan, Gillian E - (genoonan)" userId="e2e1e41b-4939-4e27-8e97-16e839cdb40d" providerId="ADAL" clId="{001C6D4C-82A5-4F92-BC2D-10513144624D}" dt="2021-01-25T23:52:41.394" v="756" actId="478"/>
          <ac:spMkLst>
            <pc:docMk/>
            <pc:sldMk cId="4281693029" sldId="275"/>
            <ac:spMk id="2" creationId="{B4E279CA-DE2B-40AC-9DC3-372B169F023C}"/>
          </ac:spMkLst>
        </pc:spChg>
        <pc:spChg chg="mod">
          <ac:chgData name="Noonan, Gillian E - (genoonan)" userId="e2e1e41b-4939-4e27-8e97-16e839cdb40d" providerId="ADAL" clId="{001C6D4C-82A5-4F92-BC2D-10513144624D}" dt="2021-01-26T03:14:38.248" v="3217" actId="1076"/>
          <ac:spMkLst>
            <pc:docMk/>
            <pc:sldMk cId="4281693029" sldId="275"/>
            <ac:spMk id="3" creationId="{DFCFCD61-E409-465C-9761-EB96541F355B}"/>
          </ac:spMkLst>
        </pc:spChg>
        <pc:spChg chg="mod">
          <ac:chgData name="Noonan, Gillian E - (genoonan)" userId="e2e1e41b-4939-4e27-8e97-16e839cdb40d" providerId="ADAL" clId="{001C6D4C-82A5-4F92-BC2D-10513144624D}" dt="2021-01-26T00:33:13.013" v="1565" actId="1076"/>
          <ac:spMkLst>
            <pc:docMk/>
            <pc:sldMk cId="4281693029" sldId="275"/>
            <ac:spMk id="9" creationId="{7573A78B-2E84-477D-8F59-CBD0D6A6623F}"/>
          </ac:spMkLst>
        </pc:spChg>
        <pc:spChg chg="mod">
          <ac:chgData name="Noonan, Gillian E - (genoonan)" userId="e2e1e41b-4939-4e27-8e97-16e839cdb40d" providerId="ADAL" clId="{001C6D4C-82A5-4F92-BC2D-10513144624D}" dt="2021-01-26T00:33:13.013" v="1565" actId="1076"/>
          <ac:spMkLst>
            <pc:docMk/>
            <pc:sldMk cId="4281693029" sldId="275"/>
            <ac:spMk id="11" creationId="{7002F65B-2E5C-4927-A29E-361E6AE461DC}"/>
          </ac:spMkLst>
        </pc:spChg>
        <pc:spChg chg="mod">
          <ac:chgData name="Noonan, Gillian E - (genoonan)" userId="e2e1e41b-4939-4e27-8e97-16e839cdb40d" providerId="ADAL" clId="{001C6D4C-82A5-4F92-BC2D-10513144624D}" dt="2021-01-26T03:16:02.948" v="3244" actId="1076"/>
          <ac:spMkLst>
            <pc:docMk/>
            <pc:sldMk cId="4281693029" sldId="275"/>
            <ac:spMk id="12" creationId="{B740B522-78BF-4EED-AE7F-40C7829119D5}"/>
          </ac:spMkLst>
        </pc:spChg>
        <pc:spChg chg="add del mod">
          <ac:chgData name="Noonan, Gillian E - (genoonan)" userId="e2e1e41b-4939-4e27-8e97-16e839cdb40d" providerId="ADAL" clId="{001C6D4C-82A5-4F92-BC2D-10513144624D}" dt="2021-01-25T23:38:07.975" v="477" actId="478"/>
          <ac:spMkLst>
            <pc:docMk/>
            <pc:sldMk cId="4281693029" sldId="275"/>
            <ac:spMk id="13" creationId="{88258916-47E4-42DC-B519-78D1DADCC82D}"/>
          </ac:spMkLst>
        </pc:spChg>
        <pc:spChg chg="add del mod">
          <ac:chgData name="Noonan, Gillian E - (genoonan)" userId="e2e1e41b-4939-4e27-8e97-16e839cdb40d" providerId="ADAL" clId="{001C6D4C-82A5-4F92-BC2D-10513144624D}" dt="2021-01-25T23:52:50.176" v="760" actId="478"/>
          <ac:spMkLst>
            <pc:docMk/>
            <pc:sldMk cId="4281693029" sldId="275"/>
            <ac:spMk id="15" creationId="{48410462-C8B5-4AD2-8F85-466AF6E93824}"/>
          </ac:spMkLst>
        </pc:spChg>
        <pc:spChg chg="add mod">
          <ac:chgData name="Noonan, Gillian E - (genoonan)" userId="e2e1e41b-4939-4e27-8e97-16e839cdb40d" providerId="ADAL" clId="{001C6D4C-82A5-4F92-BC2D-10513144624D}" dt="2021-01-26T03:14:33.468" v="3216" actId="1076"/>
          <ac:spMkLst>
            <pc:docMk/>
            <pc:sldMk cId="4281693029" sldId="275"/>
            <ac:spMk id="16" creationId="{AA790738-6C37-412E-A2D6-E5DFD90F4050}"/>
          </ac:spMkLst>
        </pc:spChg>
        <pc:spChg chg="add mod">
          <ac:chgData name="Noonan, Gillian E - (genoonan)" userId="e2e1e41b-4939-4e27-8e97-16e839cdb40d" providerId="ADAL" clId="{001C6D4C-82A5-4F92-BC2D-10513144624D}" dt="2021-01-26T03:07:52.427" v="2997" actId="20577"/>
          <ac:spMkLst>
            <pc:docMk/>
            <pc:sldMk cId="4281693029" sldId="275"/>
            <ac:spMk id="17" creationId="{E57BCA31-23B6-4B86-ADF0-C3428C7484BA}"/>
          </ac:spMkLst>
        </pc:spChg>
        <pc:picChg chg="mod">
          <ac:chgData name="Noonan, Gillian E - (genoonan)" userId="e2e1e41b-4939-4e27-8e97-16e839cdb40d" providerId="ADAL" clId="{001C6D4C-82A5-4F92-BC2D-10513144624D}" dt="2021-01-26T00:33:13.013" v="1565" actId="1076"/>
          <ac:picMkLst>
            <pc:docMk/>
            <pc:sldMk cId="4281693029" sldId="275"/>
            <ac:picMk id="6" creationId="{C6870035-A01B-4D85-8C28-436751D767F9}"/>
          </ac:picMkLst>
        </pc:picChg>
        <pc:picChg chg="mod">
          <ac:chgData name="Noonan, Gillian E - (genoonan)" userId="e2e1e41b-4939-4e27-8e97-16e839cdb40d" providerId="ADAL" clId="{001C6D4C-82A5-4F92-BC2D-10513144624D}" dt="2021-01-26T00:33:13.013" v="1565" actId="1076"/>
          <ac:picMkLst>
            <pc:docMk/>
            <pc:sldMk cId="4281693029" sldId="275"/>
            <ac:picMk id="7" creationId="{1AC219AA-513B-4CE9-A7E6-0E23076F6B0B}"/>
          </ac:picMkLst>
        </pc:picChg>
        <pc:cxnChg chg="mod">
          <ac:chgData name="Noonan, Gillian E - (genoonan)" userId="e2e1e41b-4939-4e27-8e97-16e839cdb40d" providerId="ADAL" clId="{001C6D4C-82A5-4F92-BC2D-10513144624D}" dt="2021-01-26T00:33:13.013" v="1565" actId="1076"/>
          <ac:cxnSpMkLst>
            <pc:docMk/>
            <pc:sldMk cId="4281693029" sldId="275"/>
            <ac:cxnSpMk id="8" creationId="{BAD91CBB-8C93-4DCF-B7E0-A54130A13EC5}"/>
          </ac:cxnSpMkLst>
        </pc:cxnChg>
        <pc:cxnChg chg="mod">
          <ac:chgData name="Noonan, Gillian E - (genoonan)" userId="e2e1e41b-4939-4e27-8e97-16e839cdb40d" providerId="ADAL" clId="{001C6D4C-82A5-4F92-BC2D-10513144624D}" dt="2021-01-26T00:33:13.013" v="1565" actId="1076"/>
          <ac:cxnSpMkLst>
            <pc:docMk/>
            <pc:sldMk cId="4281693029" sldId="275"/>
            <ac:cxnSpMk id="10" creationId="{140A6B1F-10E3-4AFF-9BCE-A183D6071ED9}"/>
          </ac:cxnSpMkLst>
        </pc:cxnChg>
      </pc:sldChg>
      <pc:sldChg chg="addSp delSp modSp mod">
        <pc:chgData name="Noonan, Gillian E - (genoonan)" userId="e2e1e41b-4939-4e27-8e97-16e839cdb40d" providerId="ADAL" clId="{001C6D4C-82A5-4F92-BC2D-10513144624D}" dt="2021-01-26T03:05:54.804" v="2909" actId="1582"/>
        <pc:sldMkLst>
          <pc:docMk/>
          <pc:sldMk cId="2509125848" sldId="276"/>
        </pc:sldMkLst>
        <pc:spChg chg="del">
          <ac:chgData name="Noonan, Gillian E - (genoonan)" userId="e2e1e41b-4939-4e27-8e97-16e839cdb40d" providerId="ADAL" clId="{001C6D4C-82A5-4F92-BC2D-10513144624D}" dt="2021-01-25T23:44:49.489" v="653" actId="478"/>
          <ac:spMkLst>
            <pc:docMk/>
            <pc:sldMk cId="2509125848" sldId="276"/>
            <ac:spMk id="2" creationId="{B4E279CA-DE2B-40AC-9DC3-372B169F023C}"/>
          </ac:spMkLst>
        </pc:spChg>
        <pc:spChg chg="mod">
          <ac:chgData name="Noonan, Gillian E - (genoonan)" userId="e2e1e41b-4939-4e27-8e97-16e839cdb40d" providerId="ADAL" clId="{001C6D4C-82A5-4F92-BC2D-10513144624D}" dt="2021-01-25T23:44:56.104" v="656" actId="1076"/>
          <ac:spMkLst>
            <pc:docMk/>
            <pc:sldMk cId="2509125848" sldId="276"/>
            <ac:spMk id="3" creationId="{DFCFCD61-E409-465C-9761-EB96541F355B}"/>
          </ac:spMkLst>
        </pc:spChg>
        <pc:spChg chg="mod">
          <ac:chgData name="Noonan, Gillian E - (genoonan)" userId="e2e1e41b-4939-4e27-8e97-16e839cdb40d" providerId="ADAL" clId="{001C6D4C-82A5-4F92-BC2D-10513144624D}" dt="2021-01-25T23:49:37.856" v="755" actId="207"/>
          <ac:spMkLst>
            <pc:docMk/>
            <pc:sldMk cId="2509125848" sldId="276"/>
            <ac:spMk id="9" creationId="{7154828F-8BD6-4564-A340-0880041A8034}"/>
          </ac:spMkLst>
        </pc:spChg>
        <pc:spChg chg="add del mod">
          <ac:chgData name="Noonan, Gillian E - (genoonan)" userId="e2e1e41b-4939-4e27-8e97-16e839cdb40d" providerId="ADAL" clId="{001C6D4C-82A5-4F92-BC2D-10513144624D}" dt="2021-01-25T23:36:39.382" v="458" actId="21"/>
          <ac:spMkLst>
            <pc:docMk/>
            <pc:sldMk cId="2509125848" sldId="276"/>
            <ac:spMk id="10" creationId="{EF791A45-42E2-4DF2-A047-814FBADE8C48}"/>
          </ac:spMkLst>
        </pc:spChg>
        <pc:spChg chg="add del mod">
          <ac:chgData name="Noonan, Gillian E - (genoonan)" userId="e2e1e41b-4939-4e27-8e97-16e839cdb40d" providerId="ADAL" clId="{001C6D4C-82A5-4F92-BC2D-10513144624D}" dt="2021-01-25T23:42:51.472" v="629" actId="478"/>
          <ac:spMkLst>
            <pc:docMk/>
            <pc:sldMk cId="2509125848" sldId="276"/>
            <ac:spMk id="11" creationId="{6C5CE830-6573-4394-8A27-9F646F0E4606}"/>
          </ac:spMkLst>
        </pc:spChg>
        <pc:spChg chg="add del mod">
          <ac:chgData name="Noonan, Gillian E - (genoonan)" userId="e2e1e41b-4939-4e27-8e97-16e839cdb40d" providerId="ADAL" clId="{001C6D4C-82A5-4F92-BC2D-10513144624D}" dt="2021-01-25T23:44:52.809" v="655" actId="478"/>
          <ac:spMkLst>
            <pc:docMk/>
            <pc:sldMk cId="2509125848" sldId="276"/>
            <ac:spMk id="14" creationId="{5359BF43-F6C7-47BB-867F-4D145567D5E5}"/>
          </ac:spMkLst>
        </pc:spChg>
        <pc:spChg chg="add mod">
          <ac:chgData name="Noonan, Gillian E - (genoonan)" userId="e2e1e41b-4939-4e27-8e97-16e839cdb40d" providerId="ADAL" clId="{001C6D4C-82A5-4F92-BC2D-10513144624D}" dt="2021-01-25T23:44:50.037" v="654"/>
          <ac:spMkLst>
            <pc:docMk/>
            <pc:sldMk cId="2509125848" sldId="276"/>
            <ac:spMk id="15" creationId="{6C25EC04-F8CD-4C15-8D2F-104E1C8A4CF6}"/>
          </ac:spMkLst>
        </pc:spChg>
        <pc:spChg chg="add mod">
          <ac:chgData name="Noonan, Gillian E - (genoonan)" userId="e2e1e41b-4939-4e27-8e97-16e839cdb40d" providerId="ADAL" clId="{001C6D4C-82A5-4F92-BC2D-10513144624D}" dt="2021-01-26T03:05:54.804" v="2909" actId="1582"/>
          <ac:spMkLst>
            <pc:docMk/>
            <pc:sldMk cId="2509125848" sldId="276"/>
            <ac:spMk id="16" creationId="{59880264-6D31-43FE-9834-12CA8077BC4F}"/>
          </ac:spMkLst>
        </pc:spChg>
        <pc:grpChg chg="add mod">
          <ac:chgData name="Noonan, Gillian E - (genoonan)" userId="e2e1e41b-4939-4e27-8e97-16e839cdb40d" providerId="ADAL" clId="{001C6D4C-82A5-4F92-BC2D-10513144624D}" dt="2021-01-25T23:43:37.227" v="637" actId="1076"/>
          <ac:grpSpMkLst>
            <pc:docMk/>
            <pc:sldMk cId="2509125848" sldId="276"/>
            <ac:grpSpMk id="12" creationId="{2184277F-F627-4693-B95D-BD328EE07675}"/>
          </ac:grpSpMkLst>
        </pc:grpChg>
        <pc:picChg chg="mod">
          <ac:chgData name="Noonan, Gillian E - (genoonan)" userId="e2e1e41b-4939-4e27-8e97-16e839cdb40d" providerId="ADAL" clId="{001C6D4C-82A5-4F92-BC2D-10513144624D}" dt="2021-01-25T23:43:41.016" v="638" actId="1440"/>
          <ac:picMkLst>
            <pc:docMk/>
            <pc:sldMk cId="2509125848" sldId="276"/>
            <ac:picMk id="5" creationId="{D56BD2BF-9D02-40AE-B13E-44065E33409D}"/>
          </ac:picMkLst>
        </pc:picChg>
        <pc:cxnChg chg="mod">
          <ac:chgData name="Noonan, Gillian E - (genoonan)" userId="e2e1e41b-4939-4e27-8e97-16e839cdb40d" providerId="ADAL" clId="{001C6D4C-82A5-4F92-BC2D-10513144624D}" dt="2021-01-25T23:43:25.903" v="634" actId="164"/>
          <ac:cxnSpMkLst>
            <pc:docMk/>
            <pc:sldMk cId="2509125848" sldId="276"/>
            <ac:cxnSpMk id="6" creationId="{39D8FDE8-B1CF-43C0-BF88-69F12B10EB5F}"/>
          </ac:cxnSpMkLst>
        </pc:cxnChg>
        <pc:cxnChg chg="mod">
          <ac:chgData name="Noonan, Gillian E - (genoonan)" userId="e2e1e41b-4939-4e27-8e97-16e839cdb40d" providerId="ADAL" clId="{001C6D4C-82A5-4F92-BC2D-10513144624D}" dt="2021-01-25T23:43:25.903" v="634" actId="164"/>
          <ac:cxnSpMkLst>
            <pc:docMk/>
            <pc:sldMk cId="2509125848" sldId="276"/>
            <ac:cxnSpMk id="7" creationId="{1775CC6F-DF23-4636-BD8E-4F4E221B9A53}"/>
          </ac:cxnSpMkLst>
        </pc:cxnChg>
        <pc:cxnChg chg="mod">
          <ac:chgData name="Noonan, Gillian E - (genoonan)" userId="e2e1e41b-4939-4e27-8e97-16e839cdb40d" providerId="ADAL" clId="{001C6D4C-82A5-4F92-BC2D-10513144624D}" dt="2021-01-25T23:43:25.903" v="634" actId="164"/>
          <ac:cxnSpMkLst>
            <pc:docMk/>
            <pc:sldMk cId="2509125848" sldId="276"/>
            <ac:cxnSpMk id="8" creationId="{E5B1A792-C3AA-4318-A080-84EF9EC3C362}"/>
          </ac:cxnSpMkLst>
        </pc:cxnChg>
      </pc:sldChg>
      <pc:sldChg chg="addSp delSp modSp mod">
        <pc:chgData name="Noonan, Gillian E - (genoonan)" userId="e2e1e41b-4939-4e27-8e97-16e839cdb40d" providerId="ADAL" clId="{001C6D4C-82A5-4F92-BC2D-10513144624D}" dt="2021-01-26T00:29:54.627" v="1559" actId="1076"/>
        <pc:sldMkLst>
          <pc:docMk/>
          <pc:sldMk cId="194318421" sldId="277"/>
        </pc:sldMkLst>
        <pc:spChg chg="del">
          <ac:chgData name="Noonan, Gillian E - (genoonan)" userId="e2e1e41b-4939-4e27-8e97-16e839cdb40d" providerId="ADAL" clId="{001C6D4C-82A5-4F92-BC2D-10513144624D}" dt="2021-01-25T23:52:59.578" v="761" actId="478"/>
          <ac:spMkLst>
            <pc:docMk/>
            <pc:sldMk cId="194318421" sldId="277"/>
            <ac:spMk id="2" creationId="{B4E279CA-DE2B-40AC-9DC3-372B169F023C}"/>
          </ac:spMkLst>
        </pc:spChg>
        <pc:spChg chg="mod">
          <ac:chgData name="Noonan, Gillian E - (genoonan)" userId="e2e1e41b-4939-4e27-8e97-16e839cdb40d" providerId="ADAL" clId="{001C6D4C-82A5-4F92-BC2D-10513144624D}" dt="2021-01-25T23:53:25.088" v="766" actId="1076"/>
          <ac:spMkLst>
            <pc:docMk/>
            <pc:sldMk cId="194318421" sldId="277"/>
            <ac:spMk id="3" creationId="{DFCFCD61-E409-465C-9761-EB96541F355B}"/>
          </ac:spMkLst>
        </pc:spChg>
        <pc:spChg chg="mod">
          <ac:chgData name="Noonan, Gillian E - (genoonan)" userId="e2e1e41b-4939-4e27-8e97-16e839cdb40d" providerId="ADAL" clId="{001C6D4C-82A5-4F92-BC2D-10513144624D}" dt="2021-01-25T23:53:28.201" v="767" actId="1076"/>
          <ac:spMkLst>
            <pc:docMk/>
            <pc:sldMk cId="194318421" sldId="277"/>
            <ac:spMk id="7" creationId="{AE074BE4-C9C0-4D54-BBBE-C73D6803AB1B}"/>
          </ac:spMkLst>
        </pc:spChg>
        <pc:spChg chg="add del mod">
          <ac:chgData name="Noonan, Gillian E - (genoonan)" userId="e2e1e41b-4939-4e27-8e97-16e839cdb40d" providerId="ADAL" clId="{001C6D4C-82A5-4F92-BC2D-10513144624D}" dt="2021-01-25T23:53:12.696" v="765" actId="478"/>
          <ac:spMkLst>
            <pc:docMk/>
            <pc:sldMk cId="194318421" sldId="277"/>
            <ac:spMk id="8" creationId="{E9041812-9392-4551-9866-5562A0D2251B}"/>
          </ac:spMkLst>
        </pc:spChg>
        <pc:spChg chg="mod">
          <ac:chgData name="Noonan, Gillian E - (genoonan)" userId="e2e1e41b-4939-4e27-8e97-16e839cdb40d" providerId="ADAL" clId="{001C6D4C-82A5-4F92-BC2D-10513144624D}" dt="2021-01-26T00:29:46.087" v="1556" actId="164"/>
          <ac:spMkLst>
            <pc:docMk/>
            <pc:sldMk cId="194318421" sldId="277"/>
            <ac:spMk id="27" creationId="{D141248D-B0FD-4889-8A44-9E484864AB67}"/>
          </ac:spMkLst>
        </pc:spChg>
        <pc:spChg chg="add mod">
          <ac:chgData name="Noonan, Gillian E - (genoonan)" userId="e2e1e41b-4939-4e27-8e97-16e839cdb40d" providerId="ADAL" clId="{001C6D4C-82A5-4F92-BC2D-10513144624D}" dt="2021-01-25T23:53:02.712" v="764" actId="20577"/>
          <ac:spMkLst>
            <pc:docMk/>
            <pc:sldMk cId="194318421" sldId="277"/>
            <ac:spMk id="28" creationId="{A2621FA0-EDE9-4B39-923D-354330473D92}"/>
          </ac:spMkLst>
        </pc:spChg>
        <pc:grpChg chg="add mod">
          <ac:chgData name="Noonan, Gillian E - (genoonan)" userId="e2e1e41b-4939-4e27-8e97-16e839cdb40d" providerId="ADAL" clId="{001C6D4C-82A5-4F92-BC2D-10513144624D}" dt="2021-01-26T00:29:54.627" v="1559" actId="1076"/>
          <ac:grpSpMkLst>
            <pc:docMk/>
            <pc:sldMk cId="194318421" sldId="277"/>
            <ac:grpSpMk id="10" creationId="{DE8AB026-11DD-4488-937A-9A6D3AE26EE3}"/>
          </ac:grpSpMkLst>
        </pc:grpChg>
        <pc:picChg chg="mod">
          <ac:chgData name="Noonan, Gillian E - (genoonan)" userId="e2e1e41b-4939-4e27-8e97-16e839cdb40d" providerId="ADAL" clId="{001C6D4C-82A5-4F92-BC2D-10513144624D}" dt="2021-01-26T00:29:46.087" v="1556" actId="164"/>
          <ac:picMkLst>
            <pc:docMk/>
            <pc:sldMk cId="194318421" sldId="277"/>
            <ac:picMk id="5" creationId="{9CB07B1B-E668-4A4F-89D7-462686903FFD}"/>
          </ac:picMkLst>
        </pc:picChg>
      </pc:sldChg>
      <pc:sldChg chg="del">
        <pc:chgData name="Noonan, Gillian E - (genoonan)" userId="e2e1e41b-4939-4e27-8e97-16e839cdb40d" providerId="ADAL" clId="{001C6D4C-82A5-4F92-BC2D-10513144624D}" dt="2021-01-26T03:12:03.027" v="3075" actId="47"/>
        <pc:sldMkLst>
          <pc:docMk/>
          <pc:sldMk cId="297115823" sldId="279"/>
        </pc:sldMkLst>
      </pc:sldChg>
      <pc:sldChg chg="addSp delSp modSp add mod modAnim modNotesTx">
        <pc:chgData name="Noonan, Gillian E - (genoonan)" userId="e2e1e41b-4939-4e27-8e97-16e839cdb40d" providerId="ADAL" clId="{001C6D4C-82A5-4F92-BC2D-10513144624D}" dt="2021-01-26T20:47:21.078" v="3272" actId="1076"/>
        <pc:sldMkLst>
          <pc:docMk/>
          <pc:sldMk cId="1316662711" sldId="280"/>
        </pc:sldMkLst>
        <pc:spChg chg="del mod">
          <ac:chgData name="Noonan, Gillian E - (genoonan)" userId="e2e1e41b-4939-4e27-8e97-16e839cdb40d" providerId="ADAL" clId="{001C6D4C-82A5-4F92-BC2D-10513144624D}" dt="2021-01-25T23:56:38.683" v="782" actId="478"/>
          <ac:spMkLst>
            <pc:docMk/>
            <pc:sldMk cId="1316662711" sldId="280"/>
            <ac:spMk id="2" creationId="{39ABA70D-B615-4025-8C35-5C912E7F0778}"/>
          </ac:spMkLst>
        </pc:spChg>
        <pc:spChg chg="mod">
          <ac:chgData name="Noonan, Gillian E - (genoonan)" userId="e2e1e41b-4939-4e27-8e97-16e839cdb40d" providerId="ADAL" clId="{001C6D4C-82A5-4F92-BC2D-10513144624D}" dt="2021-01-26T20:44:49.761" v="3267" actId="20577"/>
          <ac:spMkLst>
            <pc:docMk/>
            <pc:sldMk cId="1316662711" sldId="280"/>
            <ac:spMk id="3" creationId="{CB478A3A-D252-4F90-9F16-48011906BC8D}"/>
          </ac:spMkLst>
        </pc:spChg>
        <pc:spChg chg="del">
          <ac:chgData name="Noonan, Gillian E - (genoonan)" userId="e2e1e41b-4939-4e27-8e97-16e839cdb40d" providerId="ADAL" clId="{001C6D4C-82A5-4F92-BC2D-10513144624D}" dt="2021-01-26T02:46:41.554" v="2364" actId="478"/>
          <ac:spMkLst>
            <pc:docMk/>
            <pc:sldMk cId="1316662711" sldId="280"/>
            <ac:spMk id="4" creationId="{B514CD8B-0D82-44A6-B7FD-AAAD90306969}"/>
          </ac:spMkLst>
        </pc:spChg>
        <pc:spChg chg="add del mod">
          <ac:chgData name="Noonan, Gillian E - (genoonan)" userId="e2e1e41b-4939-4e27-8e97-16e839cdb40d" providerId="ADAL" clId="{001C6D4C-82A5-4F92-BC2D-10513144624D}" dt="2021-01-25T23:56:45.289" v="786" actId="478"/>
          <ac:spMkLst>
            <pc:docMk/>
            <pc:sldMk cId="1316662711" sldId="280"/>
            <ac:spMk id="15" creationId="{3EE1C768-ECBB-4467-921B-C8E8A49320C6}"/>
          </ac:spMkLst>
        </pc:spChg>
        <pc:spChg chg="add del">
          <ac:chgData name="Noonan, Gillian E - (genoonan)" userId="e2e1e41b-4939-4e27-8e97-16e839cdb40d" providerId="ADAL" clId="{001C6D4C-82A5-4F92-BC2D-10513144624D}" dt="2021-01-26T00:05:23.804" v="1321" actId="11529"/>
          <ac:spMkLst>
            <pc:docMk/>
            <pc:sldMk cId="1316662711" sldId="280"/>
            <ac:spMk id="16" creationId="{17CEE5D5-2A9A-4FA7-8C9B-A5DFEC511553}"/>
          </ac:spMkLst>
        </pc:spChg>
        <pc:spChg chg="add del">
          <ac:chgData name="Noonan, Gillian E - (genoonan)" userId="e2e1e41b-4939-4e27-8e97-16e839cdb40d" providerId="ADAL" clId="{001C6D4C-82A5-4F92-BC2D-10513144624D}" dt="2021-01-26T00:06:08.937" v="1323" actId="478"/>
          <ac:spMkLst>
            <pc:docMk/>
            <pc:sldMk cId="1316662711" sldId="280"/>
            <ac:spMk id="17" creationId="{9FDC84A0-1289-4E35-A8A0-CBBF940195BE}"/>
          </ac:spMkLst>
        </pc:spChg>
        <pc:spChg chg="add del mod">
          <ac:chgData name="Noonan, Gillian E - (genoonan)" userId="e2e1e41b-4939-4e27-8e97-16e839cdb40d" providerId="ADAL" clId="{001C6D4C-82A5-4F92-BC2D-10513144624D}" dt="2021-01-26T00:57:59.756" v="1644" actId="21"/>
          <ac:spMkLst>
            <pc:docMk/>
            <pc:sldMk cId="1316662711" sldId="280"/>
            <ac:spMk id="18" creationId="{5C1BA619-D2A6-4160-A2D0-E4204A73BD12}"/>
          </ac:spMkLst>
        </pc:spChg>
        <pc:spChg chg="add del">
          <ac:chgData name="Noonan, Gillian E - (genoonan)" userId="e2e1e41b-4939-4e27-8e97-16e839cdb40d" providerId="ADAL" clId="{001C6D4C-82A5-4F92-BC2D-10513144624D}" dt="2021-01-26T00:58:50.989" v="1656" actId="478"/>
          <ac:spMkLst>
            <pc:docMk/>
            <pc:sldMk cId="1316662711" sldId="280"/>
            <ac:spMk id="19" creationId="{35B507CE-E37D-48B6-9C69-F3D5E5C63947}"/>
          </ac:spMkLst>
        </pc:spChg>
        <pc:spChg chg="add del mod">
          <ac:chgData name="Noonan, Gillian E - (genoonan)" userId="e2e1e41b-4939-4e27-8e97-16e839cdb40d" providerId="ADAL" clId="{001C6D4C-82A5-4F92-BC2D-10513144624D}" dt="2021-01-26T00:59:37.052" v="1662" actId="478"/>
          <ac:spMkLst>
            <pc:docMk/>
            <pc:sldMk cId="1316662711" sldId="280"/>
            <ac:spMk id="20" creationId="{4EE016A8-3D3A-45DB-933B-33D73F2DA317}"/>
          </ac:spMkLst>
        </pc:spChg>
        <pc:spChg chg="add del">
          <ac:chgData name="Noonan, Gillian E - (genoonan)" userId="e2e1e41b-4939-4e27-8e97-16e839cdb40d" providerId="ADAL" clId="{001C6D4C-82A5-4F92-BC2D-10513144624D}" dt="2021-01-26T01:42:15.722" v="2126" actId="478"/>
          <ac:spMkLst>
            <pc:docMk/>
            <pc:sldMk cId="1316662711" sldId="280"/>
            <ac:spMk id="21" creationId="{83541392-288F-4888-8125-51C46A0D0FA9}"/>
          </ac:spMkLst>
        </pc:spChg>
        <pc:spChg chg="add del">
          <ac:chgData name="Noonan, Gillian E - (genoonan)" userId="e2e1e41b-4939-4e27-8e97-16e839cdb40d" providerId="ADAL" clId="{001C6D4C-82A5-4F92-BC2D-10513144624D}" dt="2021-01-26T01:42:43.158" v="2128" actId="478"/>
          <ac:spMkLst>
            <pc:docMk/>
            <pc:sldMk cId="1316662711" sldId="280"/>
            <ac:spMk id="22" creationId="{918F440E-2DC0-4F2A-BD03-88795D8C32EC}"/>
          </ac:spMkLst>
        </pc:spChg>
        <pc:spChg chg="add del mod">
          <ac:chgData name="Noonan, Gillian E - (genoonan)" userId="e2e1e41b-4939-4e27-8e97-16e839cdb40d" providerId="ADAL" clId="{001C6D4C-82A5-4F92-BC2D-10513144624D}" dt="2021-01-26T01:43:41.410" v="2133" actId="478"/>
          <ac:spMkLst>
            <pc:docMk/>
            <pc:sldMk cId="1316662711" sldId="280"/>
            <ac:spMk id="23" creationId="{DFA5FB9E-671E-4C76-8542-E1A47916B179}"/>
          </ac:spMkLst>
        </pc:spChg>
        <pc:spChg chg="add mod">
          <ac:chgData name="Noonan, Gillian E - (genoonan)" userId="e2e1e41b-4939-4e27-8e97-16e839cdb40d" providerId="ADAL" clId="{001C6D4C-82A5-4F92-BC2D-10513144624D}" dt="2021-01-26T02:47:08.844" v="2366" actId="404"/>
          <ac:spMkLst>
            <pc:docMk/>
            <pc:sldMk cId="1316662711" sldId="280"/>
            <ac:spMk id="26" creationId="{041FC4F9-59ED-4D31-889D-C0BF0A070355}"/>
          </ac:spMkLst>
        </pc:spChg>
        <pc:spChg chg="mod">
          <ac:chgData name="Noonan, Gillian E - (genoonan)" userId="e2e1e41b-4939-4e27-8e97-16e839cdb40d" providerId="ADAL" clId="{001C6D4C-82A5-4F92-BC2D-10513144624D}" dt="2021-01-26T20:47:14.712" v="3271" actId="6549"/>
          <ac:spMkLst>
            <pc:docMk/>
            <pc:sldMk cId="1316662711" sldId="280"/>
            <ac:spMk id="28" creationId="{E32909EB-00CD-4C1E-8FEB-1046F0E28944}"/>
          </ac:spMkLst>
        </pc:spChg>
        <pc:spChg chg="add del mod">
          <ac:chgData name="Noonan, Gillian E - (genoonan)" userId="e2e1e41b-4939-4e27-8e97-16e839cdb40d" providerId="ADAL" clId="{001C6D4C-82A5-4F92-BC2D-10513144624D}" dt="2021-01-26T00:58:38.764" v="1654" actId="478"/>
          <ac:spMkLst>
            <pc:docMk/>
            <pc:sldMk cId="1316662711" sldId="280"/>
            <ac:spMk id="31" creationId="{4A8E1231-D85C-4236-A0D0-88E6E13A6B77}"/>
          </ac:spMkLst>
        </pc:spChg>
        <pc:spChg chg="add mod">
          <ac:chgData name="Noonan, Gillian E - (genoonan)" userId="e2e1e41b-4939-4e27-8e97-16e839cdb40d" providerId="ADAL" clId="{001C6D4C-82A5-4F92-BC2D-10513144624D}" dt="2021-01-26T01:39:57.031" v="2102" actId="20577"/>
          <ac:spMkLst>
            <pc:docMk/>
            <pc:sldMk cId="1316662711" sldId="280"/>
            <ac:spMk id="33" creationId="{7C33AA20-8151-4626-A4D9-00B930F369FF}"/>
          </ac:spMkLst>
        </pc:spChg>
        <pc:spChg chg="add del mod">
          <ac:chgData name="Noonan, Gillian E - (genoonan)" userId="e2e1e41b-4939-4e27-8e97-16e839cdb40d" providerId="ADAL" clId="{001C6D4C-82A5-4F92-BC2D-10513144624D}" dt="2021-01-26T01:45:01.167" v="2142" actId="478"/>
          <ac:spMkLst>
            <pc:docMk/>
            <pc:sldMk cId="1316662711" sldId="280"/>
            <ac:spMk id="35" creationId="{F31FF826-47E6-47D1-A405-F73803FF9F9C}"/>
          </ac:spMkLst>
        </pc:spChg>
        <pc:spChg chg="add mod">
          <ac:chgData name="Noonan, Gillian E - (genoonan)" userId="e2e1e41b-4939-4e27-8e97-16e839cdb40d" providerId="ADAL" clId="{001C6D4C-82A5-4F92-BC2D-10513144624D}" dt="2021-01-26T01:46:10.351" v="2148" actId="164"/>
          <ac:spMkLst>
            <pc:docMk/>
            <pc:sldMk cId="1316662711" sldId="280"/>
            <ac:spMk id="37" creationId="{A45E65B0-A183-4431-AFB3-E16AC9518974}"/>
          </ac:spMkLst>
        </pc:spChg>
        <pc:spChg chg="add mod">
          <ac:chgData name="Noonan, Gillian E - (genoonan)" userId="e2e1e41b-4939-4e27-8e97-16e839cdb40d" providerId="ADAL" clId="{001C6D4C-82A5-4F92-BC2D-10513144624D}" dt="2021-01-26T01:46:10.351" v="2148" actId="164"/>
          <ac:spMkLst>
            <pc:docMk/>
            <pc:sldMk cId="1316662711" sldId="280"/>
            <ac:spMk id="38" creationId="{DC8F5E7E-E816-4EE8-B51B-E8F1B777C16B}"/>
          </ac:spMkLst>
        </pc:spChg>
        <pc:spChg chg="mod">
          <ac:chgData name="Noonan, Gillian E - (genoonan)" userId="e2e1e41b-4939-4e27-8e97-16e839cdb40d" providerId="ADAL" clId="{001C6D4C-82A5-4F92-BC2D-10513144624D}" dt="2021-01-26T02:51:27.478" v="2429" actId="1076"/>
          <ac:spMkLst>
            <pc:docMk/>
            <pc:sldMk cId="1316662711" sldId="280"/>
            <ac:spMk id="42" creationId="{C2EB120E-FE4E-4C6D-87BE-6575FCBD1C49}"/>
          </ac:spMkLst>
        </pc:spChg>
        <pc:spChg chg="mod">
          <ac:chgData name="Noonan, Gillian E - (genoonan)" userId="e2e1e41b-4939-4e27-8e97-16e839cdb40d" providerId="ADAL" clId="{001C6D4C-82A5-4F92-BC2D-10513144624D}" dt="2021-01-26T01:32:38.275" v="1935" actId="207"/>
          <ac:spMkLst>
            <pc:docMk/>
            <pc:sldMk cId="1316662711" sldId="280"/>
            <ac:spMk id="44" creationId="{4AC72AEC-3C7D-420E-A548-7C625F7DDB66}"/>
          </ac:spMkLst>
        </pc:spChg>
        <pc:spChg chg="add mod">
          <ac:chgData name="Noonan, Gillian E - (genoonan)" userId="e2e1e41b-4939-4e27-8e97-16e839cdb40d" providerId="ADAL" clId="{001C6D4C-82A5-4F92-BC2D-10513144624D}" dt="2021-01-26T01:47:09.054" v="2156" actId="164"/>
          <ac:spMkLst>
            <pc:docMk/>
            <pc:sldMk cId="1316662711" sldId="280"/>
            <ac:spMk id="46" creationId="{DBA61434-6698-4BA0-8D74-16BEB0E25EBA}"/>
          </ac:spMkLst>
        </pc:spChg>
        <pc:spChg chg="add mod">
          <ac:chgData name="Noonan, Gillian E - (genoonan)" userId="e2e1e41b-4939-4e27-8e97-16e839cdb40d" providerId="ADAL" clId="{001C6D4C-82A5-4F92-BC2D-10513144624D}" dt="2021-01-26T02:05:00.928" v="2334" actId="1076"/>
          <ac:spMkLst>
            <pc:docMk/>
            <pc:sldMk cId="1316662711" sldId="280"/>
            <ac:spMk id="48" creationId="{1DCE635A-758B-43BD-8E7B-367EAD506DDB}"/>
          </ac:spMkLst>
        </pc:spChg>
        <pc:spChg chg="add mod">
          <ac:chgData name="Noonan, Gillian E - (genoonan)" userId="e2e1e41b-4939-4e27-8e97-16e839cdb40d" providerId="ADAL" clId="{001C6D4C-82A5-4F92-BC2D-10513144624D}" dt="2021-01-26T02:05:08.668" v="2335" actId="20577"/>
          <ac:spMkLst>
            <pc:docMk/>
            <pc:sldMk cId="1316662711" sldId="280"/>
            <ac:spMk id="49" creationId="{A47ED369-32BD-407E-8272-DFC442A7275B}"/>
          </ac:spMkLst>
        </pc:spChg>
        <pc:spChg chg="add mod">
          <ac:chgData name="Noonan, Gillian E - (genoonan)" userId="e2e1e41b-4939-4e27-8e97-16e839cdb40d" providerId="ADAL" clId="{001C6D4C-82A5-4F92-BC2D-10513144624D}" dt="2021-01-26T02:50:43.121" v="2424" actId="164"/>
          <ac:spMkLst>
            <pc:docMk/>
            <pc:sldMk cId="1316662711" sldId="280"/>
            <ac:spMk id="52" creationId="{2F49ECD1-FEF7-42DE-BFDB-5228D46718B6}"/>
          </ac:spMkLst>
        </pc:spChg>
        <pc:spChg chg="add mod">
          <ac:chgData name="Noonan, Gillian E - (genoonan)" userId="e2e1e41b-4939-4e27-8e97-16e839cdb40d" providerId="ADAL" clId="{001C6D4C-82A5-4F92-BC2D-10513144624D}" dt="2021-01-26T02:50:43.121" v="2424" actId="164"/>
          <ac:spMkLst>
            <pc:docMk/>
            <pc:sldMk cId="1316662711" sldId="280"/>
            <ac:spMk id="53" creationId="{B22BBDF6-3342-4C82-BB8F-72879FB2CAAB}"/>
          </ac:spMkLst>
        </pc:spChg>
        <pc:spChg chg="add del mod">
          <ac:chgData name="Noonan, Gillian E - (genoonan)" userId="e2e1e41b-4939-4e27-8e97-16e839cdb40d" providerId="ADAL" clId="{001C6D4C-82A5-4F92-BC2D-10513144624D}" dt="2021-01-26T02:49:58.699" v="2401" actId="478"/>
          <ac:spMkLst>
            <pc:docMk/>
            <pc:sldMk cId="1316662711" sldId="280"/>
            <ac:spMk id="54" creationId="{532802E5-DA20-4796-AAC0-0CA7DF635DA2}"/>
          </ac:spMkLst>
        </pc:spChg>
        <pc:spChg chg="add mod">
          <ac:chgData name="Noonan, Gillian E - (genoonan)" userId="e2e1e41b-4939-4e27-8e97-16e839cdb40d" providerId="ADAL" clId="{001C6D4C-82A5-4F92-BC2D-10513144624D}" dt="2021-01-26T02:50:43.121" v="2424" actId="164"/>
          <ac:spMkLst>
            <pc:docMk/>
            <pc:sldMk cId="1316662711" sldId="280"/>
            <ac:spMk id="55" creationId="{516CB416-8192-44F2-B5D0-97818BCC9D7A}"/>
          </ac:spMkLst>
        </pc:spChg>
        <pc:grpChg chg="add mod">
          <ac:chgData name="Noonan, Gillian E - (genoonan)" userId="e2e1e41b-4939-4e27-8e97-16e839cdb40d" providerId="ADAL" clId="{001C6D4C-82A5-4F92-BC2D-10513144624D}" dt="2021-01-26T01:47:09.054" v="2156" actId="164"/>
          <ac:grpSpMkLst>
            <pc:docMk/>
            <pc:sldMk cId="1316662711" sldId="280"/>
            <ac:grpSpMk id="39" creationId="{DD3777D7-BA35-4A38-A67D-98D00900EAAE}"/>
          </ac:grpSpMkLst>
        </pc:grpChg>
        <pc:grpChg chg="add mod">
          <ac:chgData name="Noonan, Gillian E - (genoonan)" userId="e2e1e41b-4939-4e27-8e97-16e839cdb40d" providerId="ADAL" clId="{001C6D4C-82A5-4F92-BC2D-10513144624D}" dt="2021-01-26T20:47:21.078" v="3272" actId="1076"/>
          <ac:grpSpMkLst>
            <pc:docMk/>
            <pc:sldMk cId="1316662711" sldId="280"/>
            <ac:grpSpMk id="47" creationId="{AC82C643-2459-4D44-8E14-DFF5AA32C4DC}"/>
          </ac:grpSpMkLst>
        </pc:grpChg>
        <pc:grpChg chg="add mod">
          <ac:chgData name="Noonan, Gillian E - (genoonan)" userId="e2e1e41b-4939-4e27-8e97-16e839cdb40d" providerId="ADAL" clId="{001C6D4C-82A5-4F92-BC2D-10513144624D}" dt="2021-01-26T02:51:35.282" v="2430" actId="1076"/>
          <ac:grpSpMkLst>
            <pc:docMk/>
            <pc:sldMk cId="1316662711" sldId="280"/>
            <ac:grpSpMk id="56" creationId="{F5C00408-F71E-44A0-BE12-DA661BEEC726}"/>
          </ac:grpSpMkLst>
        </pc:grpChg>
        <pc:picChg chg="del">
          <ac:chgData name="Noonan, Gillian E - (genoonan)" userId="e2e1e41b-4939-4e27-8e97-16e839cdb40d" providerId="ADAL" clId="{001C6D4C-82A5-4F92-BC2D-10513144624D}" dt="2021-01-26T01:20:51.334" v="1680" actId="478"/>
          <ac:picMkLst>
            <pc:docMk/>
            <pc:sldMk cId="1316662711" sldId="280"/>
            <ac:picMk id="30" creationId="{A45D4F23-7D0B-4029-8BDD-FCF1F8426B99}"/>
          </ac:picMkLst>
        </pc:picChg>
        <pc:picChg chg="del">
          <ac:chgData name="Noonan, Gillian E - (genoonan)" userId="e2e1e41b-4939-4e27-8e97-16e839cdb40d" providerId="ADAL" clId="{001C6D4C-82A5-4F92-BC2D-10513144624D}" dt="2021-01-26T01:20:52.134" v="1681" actId="478"/>
          <ac:picMkLst>
            <pc:docMk/>
            <pc:sldMk cId="1316662711" sldId="280"/>
            <ac:picMk id="32" creationId="{AE74EC0E-63F8-467D-8E55-C89A40C02CCE}"/>
          </ac:picMkLst>
        </pc:picChg>
        <pc:picChg chg="add mod modCrop">
          <ac:chgData name="Noonan, Gillian E - (genoonan)" userId="e2e1e41b-4939-4e27-8e97-16e839cdb40d" providerId="ADAL" clId="{001C6D4C-82A5-4F92-BC2D-10513144624D}" dt="2021-01-26T03:02:21.886" v="2831" actId="1076"/>
          <ac:picMkLst>
            <pc:docMk/>
            <pc:sldMk cId="1316662711" sldId="280"/>
            <ac:picMk id="51" creationId="{7C8FE002-75DA-4B1F-BD20-8D90ED61164B}"/>
          </ac:picMkLst>
        </pc:picChg>
        <pc:cxnChg chg="add mod ord">
          <ac:chgData name="Noonan, Gillian E - (genoonan)" userId="e2e1e41b-4939-4e27-8e97-16e839cdb40d" providerId="ADAL" clId="{001C6D4C-82A5-4F92-BC2D-10513144624D}" dt="2021-01-26T01:44:27.950" v="2138" actId="166"/>
          <ac:cxnSpMkLst>
            <pc:docMk/>
            <pc:sldMk cId="1316662711" sldId="280"/>
            <ac:cxnSpMk id="25" creationId="{F658CF3B-16F6-481D-9EAD-327FF313DBFF}"/>
          </ac:cxnSpMkLst>
        </pc:cxnChg>
        <pc:cxnChg chg="mod ord">
          <ac:chgData name="Noonan, Gillian E - (genoonan)" userId="e2e1e41b-4939-4e27-8e97-16e839cdb40d" providerId="ADAL" clId="{001C6D4C-82A5-4F92-BC2D-10513144624D}" dt="2021-01-26T02:52:24.619" v="2529" actId="1037"/>
          <ac:cxnSpMkLst>
            <pc:docMk/>
            <pc:sldMk cId="1316662711" sldId="280"/>
            <ac:cxnSpMk id="34" creationId="{CC910315-0006-46AB-85CA-978304C01AFC}"/>
          </ac:cxnSpMkLst>
        </pc:cxnChg>
        <pc:cxnChg chg="mod ord">
          <ac:chgData name="Noonan, Gillian E - (genoonan)" userId="e2e1e41b-4939-4e27-8e97-16e839cdb40d" providerId="ADAL" clId="{001C6D4C-82A5-4F92-BC2D-10513144624D}" dt="2021-01-26T01:43:35.442" v="2132" actId="166"/>
          <ac:cxnSpMkLst>
            <pc:docMk/>
            <pc:sldMk cId="1316662711" sldId="280"/>
            <ac:cxnSpMk id="36" creationId="{2635EB1F-C614-4D40-8346-DE9AC5FBC6F4}"/>
          </ac:cxnSpMkLst>
        </pc:cxnChg>
        <pc:cxnChg chg="add mod ord">
          <ac:chgData name="Noonan, Gillian E - (genoonan)" userId="e2e1e41b-4939-4e27-8e97-16e839cdb40d" providerId="ADAL" clId="{001C6D4C-82A5-4F92-BC2D-10513144624D}" dt="2021-01-26T02:51:35.282" v="2430" actId="1076"/>
          <ac:cxnSpMkLst>
            <pc:docMk/>
            <pc:sldMk cId="1316662711" sldId="280"/>
            <ac:cxnSpMk id="40" creationId="{9985781B-C1D2-4EC7-81D9-0F82B5DF8EDC}"/>
          </ac:cxnSpMkLst>
        </pc:cxnChg>
      </pc:sldChg>
      <pc:sldChg chg="addSp delSp modSp add mod modAnim modNotesTx">
        <pc:chgData name="Noonan, Gillian E - (genoonan)" userId="e2e1e41b-4939-4e27-8e97-16e839cdb40d" providerId="ADAL" clId="{001C6D4C-82A5-4F92-BC2D-10513144624D}" dt="2021-01-26T20:47:42.850" v="3277" actId="1076"/>
        <pc:sldMkLst>
          <pc:docMk/>
          <pc:sldMk cId="3165532438" sldId="281"/>
        </pc:sldMkLst>
        <pc:spChg chg="mod">
          <ac:chgData name="Noonan, Gillian E - (genoonan)" userId="e2e1e41b-4939-4e27-8e97-16e839cdb40d" providerId="ADAL" clId="{001C6D4C-82A5-4F92-BC2D-10513144624D}" dt="2021-01-26T02:53:21.460" v="2532" actId="1076"/>
          <ac:spMkLst>
            <pc:docMk/>
            <pc:sldMk cId="3165532438" sldId="281"/>
            <ac:spMk id="2" creationId="{39ABA70D-B615-4025-8C35-5C912E7F0778}"/>
          </ac:spMkLst>
        </pc:spChg>
        <pc:spChg chg="mod">
          <ac:chgData name="Noonan, Gillian E - (genoonan)" userId="e2e1e41b-4939-4e27-8e97-16e839cdb40d" providerId="ADAL" clId="{001C6D4C-82A5-4F92-BC2D-10513144624D}" dt="2021-01-26T20:47:35.745" v="3275" actId="6549"/>
          <ac:spMkLst>
            <pc:docMk/>
            <pc:sldMk cId="3165532438" sldId="281"/>
            <ac:spMk id="3" creationId="{CB478A3A-D252-4F90-9F16-48011906BC8D}"/>
          </ac:spMkLst>
        </pc:spChg>
        <pc:spChg chg="del">
          <ac:chgData name="Noonan, Gillian E - (genoonan)" userId="e2e1e41b-4939-4e27-8e97-16e839cdb40d" providerId="ADAL" clId="{001C6D4C-82A5-4F92-BC2D-10513144624D}" dt="2021-01-26T01:20:46.336" v="1676" actId="478"/>
          <ac:spMkLst>
            <pc:docMk/>
            <pc:sldMk cId="3165532438" sldId="281"/>
            <ac:spMk id="4" creationId="{B514CD8B-0D82-44A6-B7FD-AAAD90306969}"/>
          </ac:spMkLst>
        </pc:spChg>
        <pc:spChg chg="add mod">
          <ac:chgData name="Noonan, Gillian E - (genoonan)" userId="e2e1e41b-4939-4e27-8e97-16e839cdb40d" providerId="ADAL" clId="{001C6D4C-82A5-4F92-BC2D-10513144624D}" dt="2021-01-26T03:01:09.889" v="2824" actId="1076"/>
          <ac:spMkLst>
            <pc:docMk/>
            <pc:sldMk cId="3165532438" sldId="281"/>
            <ac:spMk id="24" creationId="{3E66EBE3-0A65-40A0-8261-051B937A08F2}"/>
          </ac:spMkLst>
        </pc:spChg>
        <pc:spChg chg="add mod">
          <ac:chgData name="Noonan, Gillian E - (genoonan)" userId="e2e1e41b-4939-4e27-8e97-16e839cdb40d" providerId="ADAL" clId="{001C6D4C-82A5-4F92-BC2D-10513144624D}" dt="2021-01-26T02:40:26.583" v="2346"/>
          <ac:spMkLst>
            <pc:docMk/>
            <pc:sldMk cId="3165532438" sldId="281"/>
            <ac:spMk id="25" creationId="{9A960B1E-0CE6-4866-BB70-244D2E244017}"/>
          </ac:spMkLst>
        </pc:spChg>
        <pc:spChg chg="mod">
          <ac:chgData name="Noonan, Gillian E - (genoonan)" userId="e2e1e41b-4939-4e27-8e97-16e839cdb40d" providerId="ADAL" clId="{001C6D4C-82A5-4F92-BC2D-10513144624D}" dt="2021-01-26T03:00:16.761" v="2722" actId="1076"/>
          <ac:spMkLst>
            <pc:docMk/>
            <pc:sldMk cId="3165532438" sldId="281"/>
            <ac:spMk id="27" creationId="{4DC996AB-3EB7-4E03-B5F2-DDE09DE094B9}"/>
          </ac:spMkLst>
        </pc:spChg>
        <pc:spChg chg="mod">
          <ac:chgData name="Noonan, Gillian E - (genoonan)" userId="e2e1e41b-4939-4e27-8e97-16e839cdb40d" providerId="ADAL" clId="{001C6D4C-82A5-4F92-BC2D-10513144624D}" dt="2021-01-26T20:47:33.806" v="3274" actId="6549"/>
          <ac:spMkLst>
            <pc:docMk/>
            <pc:sldMk cId="3165532438" sldId="281"/>
            <ac:spMk id="28" creationId="{E32909EB-00CD-4C1E-8FEB-1046F0E28944}"/>
          </ac:spMkLst>
        </pc:spChg>
        <pc:spChg chg="add mod ord">
          <ac:chgData name="Noonan, Gillian E - (genoonan)" userId="e2e1e41b-4939-4e27-8e97-16e839cdb40d" providerId="ADAL" clId="{001C6D4C-82A5-4F92-BC2D-10513144624D}" dt="2021-01-26T03:03:32.983" v="2836" actId="166"/>
          <ac:spMkLst>
            <pc:docMk/>
            <pc:sldMk cId="3165532438" sldId="281"/>
            <ac:spMk id="29" creationId="{54AEA080-AACE-4D96-9D58-EEACE0E31DD2}"/>
          </ac:spMkLst>
        </pc:spChg>
        <pc:spChg chg="add mod">
          <ac:chgData name="Noonan, Gillian E - (genoonan)" userId="e2e1e41b-4939-4e27-8e97-16e839cdb40d" providerId="ADAL" clId="{001C6D4C-82A5-4F92-BC2D-10513144624D}" dt="2021-01-26T02:56:51.830" v="2664" actId="20577"/>
          <ac:spMkLst>
            <pc:docMk/>
            <pc:sldMk cId="3165532438" sldId="281"/>
            <ac:spMk id="31" creationId="{DC3EF519-77CF-4E53-B497-701E1CE30A81}"/>
          </ac:spMkLst>
        </pc:spChg>
        <pc:spChg chg="add mod">
          <ac:chgData name="Noonan, Gillian E - (genoonan)" userId="e2e1e41b-4939-4e27-8e97-16e839cdb40d" providerId="ADAL" clId="{001C6D4C-82A5-4F92-BC2D-10513144624D}" dt="2021-01-26T03:02:15.273" v="2830"/>
          <ac:spMkLst>
            <pc:docMk/>
            <pc:sldMk cId="3165532438" sldId="281"/>
            <ac:spMk id="33" creationId="{05C44AA1-4186-4421-A8BC-F6904C4EF439}"/>
          </ac:spMkLst>
        </pc:spChg>
        <pc:spChg chg="mod">
          <ac:chgData name="Noonan, Gillian E - (genoonan)" userId="e2e1e41b-4939-4e27-8e97-16e839cdb40d" providerId="ADAL" clId="{001C6D4C-82A5-4F92-BC2D-10513144624D}" dt="2021-01-26T03:00:34.364" v="2725" actId="1076"/>
          <ac:spMkLst>
            <pc:docMk/>
            <pc:sldMk cId="3165532438" sldId="281"/>
            <ac:spMk id="42" creationId="{C2EB120E-FE4E-4C6D-87BE-6575FCBD1C49}"/>
          </ac:spMkLst>
        </pc:spChg>
        <pc:spChg chg="mod">
          <ac:chgData name="Noonan, Gillian E - (genoonan)" userId="e2e1e41b-4939-4e27-8e97-16e839cdb40d" providerId="ADAL" clId="{001C6D4C-82A5-4F92-BC2D-10513144624D}" dt="2021-01-26T03:00:34.364" v="2725" actId="1076"/>
          <ac:spMkLst>
            <pc:docMk/>
            <pc:sldMk cId="3165532438" sldId="281"/>
            <ac:spMk id="43" creationId="{AEE78913-5E23-46A3-B251-83FD4D0AA12C}"/>
          </ac:spMkLst>
        </pc:spChg>
        <pc:spChg chg="mod">
          <ac:chgData name="Noonan, Gillian E - (genoonan)" userId="e2e1e41b-4939-4e27-8e97-16e839cdb40d" providerId="ADAL" clId="{001C6D4C-82A5-4F92-BC2D-10513144624D}" dt="2021-01-26T03:01:00.780" v="2822" actId="1076"/>
          <ac:spMkLst>
            <pc:docMk/>
            <pc:sldMk cId="3165532438" sldId="281"/>
            <ac:spMk id="44" creationId="{4AC72AEC-3C7D-420E-A548-7C625F7DDB66}"/>
          </ac:spMkLst>
        </pc:spChg>
        <pc:spChg chg="mod">
          <ac:chgData name="Noonan, Gillian E - (genoonan)" userId="e2e1e41b-4939-4e27-8e97-16e839cdb40d" providerId="ADAL" clId="{001C6D4C-82A5-4F92-BC2D-10513144624D}" dt="2021-01-26T03:01:04.263" v="2823" actId="1076"/>
          <ac:spMkLst>
            <pc:docMk/>
            <pc:sldMk cId="3165532438" sldId="281"/>
            <ac:spMk id="45" creationId="{6DBD865F-D106-4AD5-8DC2-C9D0043FA413}"/>
          </ac:spMkLst>
        </pc:spChg>
        <pc:grpChg chg="mod">
          <ac:chgData name="Noonan, Gillian E - (genoonan)" userId="e2e1e41b-4939-4e27-8e97-16e839cdb40d" providerId="ADAL" clId="{001C6D4C-82A5-4F92-BC2D-10513144624D}" dt="2021-01-26T03:00:16.761" v="2722" actId="1076"/>
          <ac:grpSpMkLst>
            <pc:docMk/>
            <pc:sldMk cId="3165532438" sldId="281"/>
            <ac:grpSpMk id="13" creationId="{D6C8E9D1-6721-46CC-AD81-C249A7AB6402}"/>
          </ac:grpSpMkLst>
        </pc:grpChg>
        <pc:picChg chg="add mod ord modCrop">
          <ac:chgData name="Noonan, Gillian E - (genoonan)" userId="e2e1e41b-4939-4e27-8e97-16e839cdb40d" providerId="ADAL" clId="{001C6D4C-82A5-4F92-BC2D-10513144624D}" dt="2021-01-26T20:47:42.850" v="3277" actId="1076"/>
          <ac:picMkLst>
            <pc:docMk/>
            <pc:sldMk cId="3165532438" sldId="281"/>
            <ac:picMk id="15" creationId="{34AC773B-CC9A-4C91-964F-9E571CF7A748}"/>
          </ac:picMkLst>
        </pc:picChg>
        <pc:picChg chg="del">
          <ac:chgData name="Noonan, Gillian E - (genoonan)" userId="e2e1e41b-4939-4e27-8e97-16e839cdb40d" providerId="ADAL" clId="{001C6D4C-82A5-4F92-BC2D-10513144624D}" dt="2021-01-26T01:20:47.827" v="1677" actId="478"/>
          <ac:picMkLst>
            <pc:docMk/>
            <pc:sldMk cId="3165532438" sldId="281"/>
            <ac:picMk id="30" creationId="{A45D4F23-7D0B-4029-8BDD-FCF1F8426B99}"/>
          </ac:picMkLst>
        </pc:picChg>
        <pc:picChg chg="del mod">
          <ac:chgData name="Noonan, Gillian E - (genoonan)" userId="e2e1e41b-4939-4e27-8e97-16e839cdb40d" providerId="ADAL" clId="{001C6D4C-82A5-4F92-BC2D-10513144624D}" dt="2021-01-26T01:20:49.114" v="1679" actId="478"/>
          <ac:picMkLst>
            <pc:docMk/>
            <pc:sldMk cId="3165532438" sldId="281"/>
            <ac:picMk id="32" creationId="{AE74EC0E-63F8-467D-8E55-C89A40C02CCE}"/>
          </ac:picMkLst>
        </pc:picChg>
        <pc:cxnChg chg="mod ord">
          <ac:chgData name="Noonan, Gillian E - (genoonan)" userId="e2e1e41b-4939-4e27-8e97-16e839cdb40d" providerId="ADAL" clId="{001C6D4C-82A5-4F92-BC2D-10513144624D}" dt="2021-01-26T03:01:41.521" v="2827" actId="166"/>
          <ac:cxnSpMkLst>
            <pc:docMk/>
            <pc:sldMk cId="3165532438" sldId="281"/>
            <ac:cxnSpMk id="34" creationId="{CC910315-0006-46AB-85CA-978304C01AFC}"/>
          </ac:cxnSpMkLst>
        </pc:cxnChg>
        <pc:cxnChg chg="mod">
          <ac:chgData name="Noonan, Gillian E - (genoonan)" userId="e2e1e41b-4939-4e27-8e97-16e839cdb40d" providerId="ADAL" clId="{001C6D4C-82A5-4F92-BC2D-10513144624D}" dt="2021-01-26T03:00:48.949" v="2820" actId="1038"/>
          <ac:cxnSpMkLst>
            <pc:docMk/>
            <pc:sldMk cId="3165532438" sldId="281"/>
            <ac:cxnSpMk id="36" creationId="{2635EB1F-C614-4D40-8346-DE9AC5FBC6F4}"/>
          </ac:cxnSpMkLst>
        </pc:cxnChg>
      </pc:sldChg>
      <pc:sldChg chg="addSp delSp modSp mod">
        <pc:chgData name="Noonan, Gillian E - (genoonan)" userId="e2e1e41b-4939-4e27-8e97-16e839cdb40d" providerId="ADAL" clId="{001C6D4C-82A5-4F92-BC2D-10513144624D}" dt="2021-01-26T03:08:10.035" v="3015" actId="20577"/>
        <pc:sldMkLst>
          <pc:docMk/>
          <pc:sldMk cId="4181771065" sldId="282"/>
        </pc:sldMkLst>
        <pc:spChg chg="del">
          <ac:chgData name="Noonan, Gillian E - (genoonan)" userId="e2e1e41b-4939-4e27-8e97-16e839cdb40d" providerId="ADAL" clId="{001C6D4C-82A5-4F92-BC2D-10513144624D}" dt="2021-01-25T23:56:00.299" v="771" actId="478"/>
          <ac:spMkLst>
            <pc:docMk/>
            <pc:sldMk cId="4181771065" sldId="282"/>
            <ac:spMk id="2" creationId="{B4E279CA-DE2B-40AC-9DC3-372B169F023C}"/>
          </ac:spMkLst>
        </pc:spChg>
        <pc:spChg chg="add del mod">
          <ac:chgData name="Noonan, Gillian E - (genoonan)" userId="e2e1e41b-4939-4e27-8e97-16e839cdb40d" providerId="ADAL" clId="{001C6D4C-82A5-4F92-BC2D-10513144624D}" dt="2021-01-25T23:56:03.584" v="773" actId="478"/>
          <ac:spMkLst>
            <pc:docMk/>
            <pc:sldMk cId="4181771065" sldId="282"/>
            <ac:spMk id="8" creationId="{021910FF-DA2B-472B-AAE7-DD60ED84FA3C}"/>
          </ac:spMkLst>
        </pc:spChg>
        <pc:spChg chg="add mod">
          <ac:chgData name="Noonan, Gillian E - (genoonan)" userId="e2e1e41b-4939-4e27-8e97-16e839cdb40d" providerId="ADAL" clId="{001C6D4C-82A5-4F92-BC2D-10513144624D}" dt="2021-01-25T23:56:01.007" v="772"/>
          <ac:spMkLst>
            <pc:docMk/>
            <pc:sldMk cId="4181771065" sldId="282"/>
            <ac:spMk id="27" creationId="{DD769CEC-6491-4E98-ACB1-6FD449938B86}"/>
          </ac:spMkLst>
        </pc:spChg>
        <pc:spChg chg="add mod">
          <ac:chgData name="Noonan, Gillian E - (genoonan)" userId="e2e1e41b-4939-4e27-8e97-16e839cdb40d" providerId="ADAL" clId="{001C6D4C-82A5-4F92-BC2D-10513144624D}" dt="2021-01-26T03:08:10.035" v="3015" actId="20577"/>
          <ac:spMkLst>
            <pc:docMk/>
            <pc:sldMk cId="4181771065" sldId="282"/>
            <ac:spMk id="28" creationId="{F07A7036-E1CB-408B-B2B8-ADDAD8EE2105}"/>
          </ac:spMkLst>
        </pc:spChg>
        <pc:grpChg chg="add mod">
          <ac:chgData name="Noonan, Gillian E - (genoonan)" userId="e2e1e41b-4939-4e27-8e97-16e839cdb40d" providerId="ADAL" clId="{001C6D4C-82A5-4F92-BC2D-10513144624D}" dt="2021-01-26T00:29:28.057" v="1555" actId="1076"/>
          <ac:grpSpMkLst>
            <pc:docMk/>
            <pc:sldMk cId="4181771065" sldId="282"/>
            <ac:grpSpMk id="11" creationId="{62B4BE15-9AA4-4663-8DA2-BCA1740663C2}"/>
          </ac:grpSpMkLst>
        </pc:grpChg>
        <pc:picChg chg="mod">
          <ac:chgData name="Noonan, Gillian E - (genoonan)" userId="e2e1e41b-4939-4e27-8e97-16e839cdb40d" providerId="ADAL" clId="{001C6D4C-82A5-4F92-BC2D-10513144624D}" dt="2021-01-26T00:29:18.287" v="1552" actId="164"/>
          <ac:picMkLst>
            <pc:docMk/>
            <pc:sldMk cId="4181771065" sldId="282"/>
            <ac:picMk id="5" creationId="{9CB07B1B-E668-4A4F-89D7-462686903FFD}"/>
          </ac:picMkLst>
        </pc:picChg>
        <pc:cxnChg chg="mod">
          <ac:chgData name="Noonan, Gillian E - (genoonan)" userId="e2e1e41b-4939-4e27-8e97-16e839cdb40d" providerId="ADAL" clId="{001C6D4C-82A5-4F92-BC2D-10513144624D}" dt="2021-01-26T00:29:18.287" v="1552" actId="164"/>
          <ac:cxnSpMkLst>
            <pc:docMk/>
            <pc:sldMk cId="4181771065" sldId="282"/>
            <ac:cxnSpMk id="9" creationId="{77C110F6-A069-4C2D-A89E-80A04EE3BBB2}"/>
          </ac:cxnSpMkLst>
        </pc:cxnChg>
        <pc:cxnChg chg="mod">
          <ac:chgData name="Noonan, Gillian E - (genoonan)" userId="e2e1e41b-4939-4e27-8e97-16e839cdb40d" providerId="ADAL" clId="{001C6D4C-82A5-4F92-BC2D-10513144624D}" dt="2021-01-26T00:29:18.287" v="1552" actId="164"/>
          <ac:cxnSpMkLst>
            <pc:docMk/>
            <pc:sldMk cId="4181771065" sldId="282"/>
            <ac:cxnSpMk id="12" creationId="{5C3F5F63-6600-40D7-8E33-604326A742B3}"/>
          </ac:cxnSpMkLst>
        </pc:cxnChg>
        <pc:cxnChg chg="mod">
          <ac:chgData name="Noonan, Gillian E - (genoonan)" userId="e2e1e41b-4939-4e27-8e97-16e839cdb40d" providerId="ADAL" clId="{001C6D4C-82A5-4F92-BC2D-10513144624D}" dt="2021-01-26T00:29:18.287" v="1552" actId="164"/>
          <ac:cxnSpMkLst>
            <pc:docMk/>
            <pc:sldMk cId="4181771065" sldId="282"/>
            <ac:cxnSpMk id="13" creationId="{FBBED230-8400-48FA-94D5-CD30BCBA7CFC}"/>
          </ac:cxnSpMkLst>
        </pc:cxnChg>
        <pc:cxnChg chg="mod">
          <ac:chgData name="Noonan, Gillian E - (genoonan)" userId="e2e1e41b-4939-4e27-8e97-16e839cdb40d" providerId="ADAL" clId="{001C6D4C-82A5-4F92-BC2D-10513144624D}" dt="2021-01-26T00:29:18.287" v="1552" actId="164"/>
          <ac:cxnSpMkLst>
            <pc:docMk/>
            <pc:sldMk cId="4181771065" sldId="282"/>
            <ac:cxnSpMk id="14" creationId="{0F40BC44-2365-4339-9E53-424EF1B0AEAB}"/>
          </ac:cxnSpMkLst>
        </pc:cxnChg>
        <pc:cxnChg chg="mod">
          <ac:chgData name="Noonan, Gillian E - (genoonan)" userId="e2e1e41b-4939-4e27-8e97-16e839cdb40d" providerId="ADAL" clId="{001C6D4C-82A5-4F92-BC2D-10513144624D}" dt="2021-01-26T00:29:18.287" v="1552" actId="164"/>
          <ac:cxnSpMkLst>
            <pc:docMk/>
            <pc:sldMk cId="4181771065" sldId="282"/>
            <ac:cxnSpMk id="15" creationId="{ED545CD0-8F75-4854-BAFA-F44693CCAE13}"/>
          </ac:cxnSpMkLst>
        </pc:cxnChg>
        <pc:cxnChg chg="mod">
          <ac:chgData name="Noonan, Gillian E - (genoonan)" userId="e2e1e41b-4939-4e27-8e97-16e839cdb40d" providerId="ADAL" clId="{001C6D4C-82A5-4F92-BC2D-10513144624D}" dt="2021-01-26T00:29:18.287" v="1552" actId="164"/>
          <ac:cxnSpMkLst>
            <pc:docMk/>
            <pc:sldMk cId="4181771065" sldId="282"/>
            <ac:cxnSpMk id="16" creationId="{2158AB4C-E093-42E4-844A-39D9FCA0A79C}"/>
          </ac:cxnSpMkLst>
        </pc:cxnChg>
        <pc:cxnChg chg="mod">
          <ac:chgData name="Noonan, Gillian E - (genoonan)" userId="e2e1e41b-4939-4e27-8e97-16e839cdb40d" providerId="ADAL" clId="{001C6D4C-82A5-4F92-BC2D-10513144624D}" dt="2021-01-26T00:29:18.287" v="1552" actId="164"/>
          <ac:cxnSpMkLst>
            <pc:docMk/>
            <pc:sldMk cId="4181771065" sldId="282"/>
            <ac:cxnSpMk id="17" creationId="{2DDB27B6-EF19-49C1-A5F7-6393A9B32D0B}"/>
          </ac:cxnSpMkLst>
        </pc:cxnChg>
        <pc:cxnChg chg="mod">
          <ac:chgData name="Noonan, Gillian E - (genoonan)" userId="e2e1e41b-4939-4e27-8e97-16e839cdb40d" providerId="ADAL" clId="{001C6D4C-82A5-4F92-BC2D-10513144624D}" dt="2021-01-26T00:29:18.287" v="1552" actId="164"/>
          <ac:cxnSpMkLst>
            <pc:docMk/>
            <pc:sldMk cId="4181771065" sldId="282"/>
            <ac:cxnSpMk id="18" creationId="{BB523ACD-B85E-4307-8677-90A3B5E5E6B0}"/>
          </ac:cxnSpMkLst>
        </pc:cxnChg>
        <pc:cxnChg chg="mod">
          <ac:chgData name="Noonan, Gillian E - (genoonan)" userId="e2e1e41b-4939-4e27-8e97-16e839cdb40d" providerId="ADAL" clId="{001C6D4C-82A5-4F92-BC2D-10513144624D}" dt="2021-01-26T00:29:18.287" v="1552" actId="164"/>
          <ac:cxnSpMkLst>
            <pc:docMk/>
            <pc:sldMk cId="4181771065" sldId="282"/>
            <ac:cxnSpMk id="19" creationId="{F12758C6-0CBB-40AD-9EAA-B21EF7ACF612}"/>
          </ac:cxnSpMkLst>
        </pc:cxnChg>
        <pc:cxnChg chg="mod">
          <ac:chgData name="Noonan, Gillian E - (genoonan)" userId="e2e1e41b-4939-4e27-8e97-16e839cdb40d" providerId="ADAL" clId="{001C6D4C-82A5-4F92-BC2D-10513144624D}" dt="2021-01-26T00:29:18.287" v="1552" actId="164"/>
          <ac:cxnSpMkLst>
            <pc:docMk/>
            <pc:sldMk cId="4181771065" sldId="282"/>
            <ac:cxnSpMk id="20" creationId="{6D1F940C-F24F-4677-8109-B336D0EB2E3C}"/>
          </ac:cxnSpMkLst>
        </pc:cxnChg>
        <pc:cxnChg chg="mod">
          <ac:chgData name="Noonan, Gillian E - (genoonan)" userId="e2e1e41b-4939-4e27-8e97-16e839cdb40d" providerId="ADAL" clId="{001C6D4C-82A5-4F92-BC2D-10513144624D}" dt="2021-01-26T00:29:18.287" v="1552" actId="164"/>
          <ac:cxnSpMkLst>
            <pc:docMk/>
            <pc:sldMk cId="4181771065" sldId="282"/>
            <ac:cxnSpMk id="21" creationId="{3002E97D-8FAB-47B3-9764-F9195BE5E4F9}"/>
          </ac:cxnSpMkLst>
        </pc:cxnChg>
        <pc:cxnChg chg="mod">
          <ac:chgData name="Noonan, Gillian E - (genoonan)" userId="e2e1e41b-4939-4e27-8e97-16e839cdb40d" providerId="ADAL" clId="{001C6D4C-82A5-4F92-BC2D-10513144624D}" dt="2021-01-26T00:29:18.287" v="1552" actId="164"/>
          <ac:cxnSpMkLst>
            <pc:docMk/>
            <pc:sldMk cId="4181771065" sldId="282"/>
            <ac:cxnSpMk id="22" creationId="{4DB06F02-F6E2-4894-80CF-70B1F4924338}"/>
          </ac:cxnSpMkLst>
        </pc:cxnChg>
        <pc:cxnChg chg="mod">
          <ac:chgData name="Noonan, Gillian E - (genoonan)" userId="e2e1e41b-4939-4e27-8e97-16e839cdb40d" providerId="ADAL" clId="{001C6D4C-82A5-4F92-BC2D-10513144624D}" dt="2021-01-26T00:29:18.287" v="1552" actId="164"/>
          <ac:cxnSpMkLst>
            <pc:docMk/>
            <pc:sldMk cId="4181771065" sldId="282"/>
            <ac:cxnSpMk id="23" creationId="{7B79AE9A-08DE-4306-8DF9-49CA0B4771B8}"/>
          </ac:cxnSpMkLst>
        </pc:cxnChg>
        <pc:cxnChg chg="mod">
          <ac:chgData name="Noonan, Gillian E - (genoonan)" userId="e2e1e41b-4939-4e27-8e97-16e839cdb40d" providerId="ADAL" clId="{001C6D4C-82A5-4F92-BC2D-10513144624D}" dt="2021-01-26T00:29:18.287" v="1552" actId="164"/>
          <ac:cxnSpMkLst>
            <pc:docMk/>
            <pc:sldMk cId="4181771065" sldId="282"/>
            <ac:cxnSpMk id="24" creationId="{E377D664-90B3-44FD-854A-223F816CD6CE}"/>
          </ac:cxnSpMkLst>
        </pc:cxnChg>
        <pc:cxnChg chg="mod">
          <ac:chgData name="Noonan, Gillian E - (genoonan)" userId="e2e1e41b-4939-4e27-8e97-16e839cdb40d" providerId="ADAL" clId="{001C6D4C-82A5-4F92-BC2D-10513144624D}" dt="2021-01-26T00:29:18.287" v="1552" actId="164"/>
          <ac:cxnSpMkLst>
            <pc:docMk/>
            <pc:sldMk cId="4181771065" sldId="282"/>
            <ac:cxnSpMk id="25" creationId="{907CC40D-7342-4876-9B00-46E74A34F9A8}"/>
          </ac:cxnSpMkLst>
        </pc:cxnChg>
        <pc:cxnChg chg="mod">
          <ac:chgData name="Noonan, Gillian E - (genoonan)" userId="e2e1e41b-4939-4e27-8e97-16e839cdb40d" providerId="ADAL" clId="{001C6D4C-82A5-4F92-BC2D-10513144624D}" dt="2021-01-26T00:29:18.287" v="1552" actId="164"/>
          <ac:cxnSpMkLst>
            <pc:docMk/>
            <pc:sldMk cId="4181771065" sldId="282"/>
            <ac:cxnSpMk id="26" creationId="{C3017652-F1A2-4A8C-A18D-00BAD47C505D}"/>
          </ac:cxnSpMkLst>
        </pc:cxnChg>
      </pc:sldChg>
      <pc:sldChg chg="addSp delSp modSp add mod modNotesTx">
        <pc:chgData name="Noonan, Gillian E - (genoonan)" userId="e2e1e41b-4939-4e27-8e97-16e839cdb40d" providerId="ADAL" clId="{001C6D4C-82A5-4F92-BC2D-10513144624D}" dt="2021-01-26T03:07:28.099" v="2979" actId="20577"/>
        <pc:sldMkLst>
          <pc:docMk/>
          <pc:sldMk cId="2777651186" sldId="283"/>
        </pc:sldMkLst>
        <pc:spChg chg="mod">
          <ac:chgData name="Noonan, Gillian E - (genoonan)" userId="e2e1e41b-4939-4e27-8e97-16e839cdb40d" providerId="ADAL" clId="{001C6D4C-82A5-4F92-BC2D-10513144624D}" dt="2021-01-25T23:44:37.018" v="652" actId="113"/>
          <ac:spMkLst>
            <pc:docMk/>
            <pc:sldMk cId="2777651186" sldId="283"/>
            <ac:spMk id="2" creationId="{B4E279CA-DE2B-40AC-9DC3-372B169F023C}"/>
          </ac:spMkLst>
        </pc:spChg>
        <pc:spChg chg="mod">
          <ac:chgData name="Noonan, Gillian E - (genoonan)" userId="e2e1e41b-4939-4e27-8e97-16e839cdb40d" providerId="ADAL" clId="{001C6D4C-82A5-4F92-BC2D-10513144624D}" dt="2021-01-25T23:45:09.844" v="658" actId="1076"/>
          <ac:spMkLst>
            <pc:docMk/>
            <pc:sldMk cId="2777651186" sldId="283"/>
            <ac:spMk id="3" creationId="{DFCFCD61-E409-465C-9761-EB96541F355B}"/>
          </ac:spMkLst>
        </pc:spChg>
        <pc:spChg chg="del">
          <ac:chgData name="Noonan, Gillian E - (genoonan)" userId="e2e1e41b-4939-4e27-8e97-16e839cdb40d" providerId="ADAL" clId="{001C6D4C-82A5-4F92-BC2D-10513144624D}" dt="2021-01-25T23:43:59.864" v="639" actId="478"/>
          <ac:spMkLst>
            <pc:docMk/>
            <pc:sldMk cId="2777651186" sldId="283"/>
            <ac:spMk id="9" creationId="{7154828F-8BD6-4564-A340-0880041A8034}"/>
          </ac:spMkLst>
        </pc:spChg>
        <pc:spChg chg="add mod">
          <ac:chgData name="Noonan, Gillian E - (genoonan)" userId="e2e1e41b-4939-4e27-8e97-16e839cdb40d" providerId="ADAL" clId="{001C6D4C-82A5-4F92-BC2D-10513144624D}" dt="2021-01-25T23:49:15.698" v="753" actId="1076"/>
          <ac:spMkLst>
            <pc:docMk/>
            <pc:sldMk cId="2777651186" sldId="283"/>
            <ac:spMk id="10" creationId="{FDF63494-7157-48CB-97E0-9B31147A3B91}"/>
          </ac:spMkLst>
        </pc:spChg>
        <pc:spChg chg="mod">
          <ac:chgData name="Noonan, Gillian E - (genoonan)" userId="e2e1e41b-4939-4e27-8e97-16e839cdb40d" providerId="ADAL" clId="{001C6D4C-82A5-4F92-BC2D-10513144624D}" dt="2021-01-26T03:06:55.357" v="2970" actId="20577"/>
          <ac:spMkLst>
            <pc:docMk/>
            <pc:sldMk cId="2777651186" sldId="283"/>
            <ac:spMk id="11" creationId="{6C5CE830-6573-4394-8A27-9F646F0E4606}"/>
          </ac:spMkLst>
        </pc:spChg>
        <pc:spChg chg="add mod">
          <ac:chgData name="Noonan, Gillian E - (genoonan)" userId="e2e1e41b-4939-4e27-8e97-16e839cdb40d" providerId="ADAL" clId="{001C6D4C-82A5-4F92-BC2D-10513144624D}" dt="2021-01-26T03:07:08.871" v="2971" actId="207"/>
          <ac:spMkLst>
            <pc:docMk/>
            <pc:sldMk cId="2777651186" sldId="283"/>
            <ac:spMk id="12" creationId="{CD3BE039-25B5-4393-AB71-BFD3703D3974}"/>
          </ac:spMkLst>
        </pc:spChg>
        <pc:spChg chg="add mod">
          <ac:chgData name="Noonan, Gillian E - (genoonan)" userId="e2e1e41b-4939-4e27-8e97-16e839cdb40d" providerId="ADAL" clId="{001C6D4C-82A5-4F92-BC2D-10513144624D}" dt="2021-01-26T03:07:28.099" v="2979" actId="20577"/>
          <ac:spMkLst>
            <pc:docMk/>
            <pc:sldMk cId="2777651186" sldId="283"/>
            <ac:spMk id="20" creationId="{2C3337AF-75D7-43B7-9249-2D07CE4A21E0}"/>
          </ac:spMkLst>
        </pc:spChg>
        <pc:picChg chg="add del mod">
          <ac:chgData name="Noonan, Gillian E - (genoonan)" userId="e2e1e41b-4939-4e27-8e97-16e839cdb40d" providerId="ADAL" clId="{001C6D4C-82A5-4F92-BC2D-10513144624D}" dt="2021-01-25T23:44:09.012" v="646" actId="14100"/>
          <ac:picMkLst>
            <pc:docMk/>
            <pc:sldMk cId="2777651186" sldId="283"/>
            <ac:picMk id="5" creationId="{D56BD2BF-9D02-40AE-B13E-44065E33409D}"/>
          </ac:picMkLst>
        </pc:picChg>
        <pc:cxnChg chg="del">
          <ac:chgData name="Noonan, Gillian E - (genoonan)" userId="e2e1e41b-4939-4e27-8e97-16e839cdb40d" providerId="ADAL" clId="{001C6D4C-82A5-4F92-BC2D-10513144624D}" dt="2021-01-25T23:44:01.156" v="640" actId="478"/>
          <ac:cxnSpMkLst>
            <pc:docMk/>
            <pc:sldMk cId="2777651186" sldId="283"/>
            <ac:cxnSpMk id="6" creationId="{39D8FDE8-B1CF-43C0-BF88-69F12B10EB5F}"/>
          </ac:cxnSpMkLst>
        </pc:cxnChg>
        <pc:cxnChg chg="del">
          <ac:chgData name="Noonan, Gillian E - (genoonan)" userId="e2e1e41b-4939-4e27-8e97-16e839cdb40d" providerId="ADAL" clId="{001C6D4C-82A5-4F92-BC2D-10513144624D}" dt="2021-01-25T23:44:05.496" v="643" actId="478"/>
          <ac:cxnSpMkLst>
            <pc:docMk/>
            <pc:sldMk cId="2777651186" sldId="283"/>
            <ac:cxnSpMk id="7" creationId="{1775CC6F-DF23-4636-BD8E-4F4E221B9A53}"/>
          </ac:cxnSpMkLst>
        </pc:cxnChg>
        <pc:cxnChg chg="del">
          <ac:chgData name="Noonan, Gillian E - (genoonan)" userId="e2e1e41b-4939-4e27-8e97-16e839cdb40d" providerId="ADAL" clId="{001C6D4C-82A5-4F92-BC2D-10513144624D}" dt="2021-01-25T23:44:07.009" v="644" actId="478"/>
          <ac:cxnSpMkLst>
            <pc:docMk/>
            <pc:sldMk cId="2777651186" sldId="283"/>
            <ac:cxnSpMk id="8" creationId="{E5B1A792-C3AA-4318-A080-84EF9EC3C362}"/>
          </ac:cxnSpMkLst>
        </pc:cxnChg>
        <pc:cxnChg chg="add mod">
          <ac:chgData name="Noonan, Gillian E - (genoonan)" userId="e2e1e41b-4939-4e27-8e97-16e839cdb40d" providerId="ADAL" clId="{001C6D4C-82A5-4F92-BC2D-10513144624D}" dt="2021-01-25T23:48:46.918" v="748" actId="13822"/>
          <ac:cxnSpMkLst>
            <pc:docMk/>
            <pc:sldMk cId="2777651186" sldId="283"/>
            <ac:cxnSpMk id="14" creationId="{3BD79EBE-CD44-4CFC-8E57-B60487A5778E}"/>
          </ac:cxnSpMkLst>
        </pc:cxnChg>
        <pc:cxnChg chg="add mod">
          <ac:chgData name="Noonan, Gillian E - (genoonan)" userId="e2e1e41b-4939-4e27-8e97-16e839cdb40d" providerId="ADAL" clId="{001C6D4C-82A5-4F92-BC2D-10513144624D}" dt="2021-01-25T23:48:40.880" v="746" actId="13822"/>
          <ac:cxnSpMkLst>
            <pc:docMk/>
            <pc:sldMk cId="2777651186" sldId="283"/>
            <ac:cxnSpMk id="15" creationId="{E94C79FD-305D-4243-B7A7-98934F677B6B}"/>
          </ac:cxnSpMkLst>
        </pc:cxnChg>
      </pc:sldChg>
      <pc:sldChg chg="addSp delSp modSp mod">
        <pc:chgData name="Noonan, Gillian E - (genoonan)" userId="e2e1e41b-4939-4e27-8e97-16e839cdb40d" providerId="ADAL" clId="{001C6D4C-82A5-4F92-BC2D-10513144624D}" dt="2021-01-25T23:55:53.632" v="770" actId="478"/>
        <pc:sldMkLst>
          <pc:docMk/>
          <pc:sldMk cId="2506539876" sldId="284"/>
        </pc:sldMkLst>
        <pc:spChg chg="del">
          <ac:chgData name="Noonan, Gillian E - (genoonan)" userId="e2e1e41b-4939-4e27-8e97-16e839cdb40d" providerId="ADAL" clId="{001C6D4C-82A5-4F92-BC2D-10513144624D}" dt="2021-01-25T23:55:50.135" v="768" actId="478"/>
          <ac:spMkLst>
            <pc:docMk/>
            <pc:sldMk cId="2506539876" sldId="284"/>
            <ac:spMk id="2" creationId="{B4E279CA-DE2B-40AC-9DC3-372B169F023C}"/>
          </ac:spMkLst>
        </pc:spChg>
        <pc:spChg chg="add del mod">
          <ac:chgData name="Noonan, Gillian E - (genoonan)" userId="e2e1e41b-4939-4e27-8e97-16e839cdb40d" providerId="ADAL" clId="{001C6D4C-82A5-4F92-BC2D-10513144624D}" dt="2021-01-25T23:55:53.632" v="770" actId="478"/>
          <ac:spMkLst>
            <pc:docMk/>
            <pc:sldMk cId="2506539876" sldId="284"/>
            <ac:spMk id="6" creationId="{28D3B2EB-842E-4C02-816E-291113BD71CE}"/>
          </ac:spMkLst>
        </pc:spChg>
        <pc:spChg chg="add mod">
          <ac:chgData name="Noonan, Gillian E - (genoonan)" userId="e2e1e41b-4939-4e27-8e97-16e839cdb40d" providerId="ADAL" clId="{001C6D4C-82A5-4F92-BC2D-10513144624D}" dt="2021-01-25T23:55:50.895" v="769"/>
          <ac:spMkLst>
            <pc:docMk/>
            <pc:sldMk cId="2506539876" sldId="284"/>
            <ac:spMk id="27" creationId="{881C9C00-FEA7-4056-8E5A-204E1BB08BC7}"/>
          </ac:spMkLst>
        </pc:spChg>
      </pc:sldChg>
    </pc:docChg>
  </pc:docChgLst>
  <pc:docChgLst>
    <pc:chgData name="Hull, Robert Bruce - (roberthull)" userId="S::roberthull@email.arizona.edu::a57ba644-6c49-4726-8348-051b7a012ed7" providerId="AD" clId="Web-{A3154B18-AF3A-0564-DAB2-B0395AED6F58}"/>
    <pc:docChg chg="modSld">
      <pc:chgData name="Hull, Robert Bruce - (roberthull)" userId="S::roberthull@email.arizona.edu::a57ba644-6c49-4726-8348-051b7a012ed7" providerId="AD" clId="Web-{A3154B18-AF3A-0564-DAB2-B0395AED6F58}" dt="2021-01-26T20:46:56.316" v="114" actId="1076"/>
      <pc:docMkLst>
        <pc:docMk/>
      </pc:docMkLst>
      <pc:sldChg chg="modSp">
        <pc:chgData name="Hull, Robert Bruce - (roberthull)" userId="S::roberthull@email.arizona.edu::a57ba644-6c49-4726-8348-051b7a012ed7" providerId="AD" clId="Web-{A3154B18-AF3A-0564-DAB2-B0395AED6F58}" dt="2021-01-26T19:55:57.502" v="56" actId="20577"/>
        <pc:sldMkLst>
          <pc:docMk/>
          <pc:sldMk cId="3194975526" sldId="272"/>
        </pc:sldMkLst>
        <pc:spChg chg="mod">
          <ac:chgData name="Hull, Robert Bruce - (roberthull)" userId="S::roberthull@email.arizona.edu::a57ba644-6c49-4726-8348-051b7a012ed7" providerId="AD" clId="Web-{A3154B18-AF3A-0564-DAB2-B0395AED6F58}" dt="2021-01-26T19:55:57.502" v="56" actId="20577"/>
          <ac:spMkLst>
            <pc:docMk/>
            <pc:sldMk cId="3194975526" sldId="272"/>
            <ac:spMk id="3" creationId="{20AFD1AF-E0A9-472B-B233-EA1322127850}"/>
          </ac:spMkLst>
        </pc:spChg>
      </pc:sldChg>
      <pc:sldChg chg="modSp addAnim delAnim">
        <pc:chgData name="Hull, Robert Bruce - (roberthull)" userId="S::roberthull@email.arizona.edu::a57ba644-6c49-4726-8348-051b7a012ed7" providerId="AD" clId="Web-{A3154B18-AF3A-0564-DAB2-B0395AED6F58}" dt="2021-01-26T20:46:56.316" v="114" actId="1076"/>
        <pc:sldMkLst>
          <pc:docMk/>
          <pc:sldMk cId="583899372" sldId="273"/>
        </pc:sldMkLst>
        <pc:spChg chg="mod">
          <ac:chgData name="Hull, Robert Bruce - (roberthull)" userId="S::roberthull@email.arizona.edu::a57ba644-6c49-4726-8348-051b7a012ed7" providerId="AD" clId="Web-{A3154B18-AF3A-0564-DAB2-B0395AED6F58}" dt="2021-01-26T20:46:04.095" v="106" actId="1076"/>
          <ac:spMkLst>
            <pc:docMk/>
            <pc:sldMk cId="583899372" sldId="273"/>
            <ac:spMk id="3" creationId="{CB478A3A-D252-4F90-9F16-48011906BC8D}"/>
          </ac:spMkLst>
        </pc:spChg>
        <pc:spChg chg="mod">
          <ac:chgData name="Hull, Robert Bruce - (roberthull)" userId="S::roberthull@email.arizona.edu::a57ba644-6c49-4726-8348-051b7a012ed7" providerId="AD" clId="Web-{A3154B18-AF3A-0564-DAB2-B0395AED6F58}" dt="2021-01-26T20:46:46.847" v="113" actId="20577"/>
          <ac:spMkLst>
            <pc:docMk/>
            <pc:sldMk cId="583899372" sldId="273"/>
            <ac:spMk id="7" creationId="{205FF22A-261D-4EC4-A51B-F35D8860243A}"/>
          </ac:spMkLst>
        </pc:spChg>
        <pc:spChg chg="mod">
          <ac:chgData name="Hull, Robert Bruce - (roberthull)" userId="S::roberthull@email.arizona.edu::a57ba644-6c49-4726-8348-051b7a012ed7" providerId="AD" clId="Web-{A3154B18-AF3A-0564-DAB2-B0395AED6F58}" dt="2021-01-26T20:46:11.407" v="108" actId="20577"/>
          <ac:spMkLst>
            <pc:docMk/>
            <pc:sldMk cId="583899372" sldId="273"/>
            <ac:spMk id="28" creationId="{E32909EB-00CD-4C1E-8FEB-1046F0E28944}"/>
          </ac:spMkLst>
        </pc:spChg>
        <pc:grpChg chg="mod">
          <ac:chgData name="Hull, Robert Bruce - (roberthull)" userId="S::roberthull@email.arizona.edu::a57ba644-6c49-4726-8348-051b7a012ed7" providerId="AD" clId="Web-{A3154B18-AF3A-0564-DAB2-B0395AED6F58}" dt="2021-01-26T20:46:56.316" v="114" actId="1076"/>
          <ac:grpSpMkLst>
            <pc:docMk/>
            <pc:sldMk cId="583899372" sldId="273"/>
            <ac:grpSpMk id="13" creationId="{D6C8E9D1-6721-46CC-AD81-C249A7AB6402}"/>
          </ac:grpSpMkLst>
        </pc:grpChg>
      </pc:sldChg>
      <pc:sldChg chg="modSp">
        <pc:chgData name="Hull, Robert Bruce - (roberthull)" userId="S::roberthull@email.arizona.edu::a57ba644-6c49-4726-8348-051b7a012ed7" providerId="AD" clId="Web-{A3154B18-AF3A-0564-DAB2-B0395AED6F58}" dt="2021-01-26T19:48:56.996" v="9" actId="1076"/>
        <pc:sldMkLst>
          <pc:docMk/>
          <pc:sldMk cId="157949535" sldId="274"/>
        </pc:sldMkLst>
        <pc:picChg chg="mod">
          <ac:chgData name="Hull, Robert Bruce - (roberthull)" userId="S::roberthull@email.arizona.edu::a57ba644-6c49-4726-8348-051b7a012ed7" providerId="AD" clId="Web-{A3154B18-AF3A-0564-DAB2-B0395AED6F58}" dt="2021-01-26T19:48:55.590" v="8" actId="1076"/>
          <ac:picMkLst>
            <pc:docMk/>
            <pc:sldMk cId="157949535" sldId="274"/>
            <ac:picMk id="19" creationId="{2B0494F7-D2AE-40CE-8503-2493A410A4C8}"/>
          </ac:picMkLst>
        </pc:picChg>
        <pc:picChg chg="mod">
          <ac:chgData name="Hull, Robert Bruce - (roberthull)" userId="S::roberthull@email.arizona.edu::a57ba644-6c49-4726-8348-051b7a012ed7" providerId="AD" clId="Web-{A3154B18-AF3A-0564-DAB2-B0395AED6F58}" dt="2021-01-26T19:48:56.996" v="9" actId="1076"/>
          <ac:picMkLst>
            <pc:docMk/>
            <pc:sldMk cId="157949535" sldId="274"/>
            <ac:picMk id="20" creationId="{DFB539B7-95A6-453A-B1AF-8353F3A41487}"/>
          </ac:picMkLst>
        </pc:picChg>
      </pc:sldChg>
      <pc:sldChg chg="modSp">
        <pc:chgData name="Hull, Robert Bruce - (roberthull)" userId="S::roberthull@email.arizona.edu::a57ba644-6c49-4726-8348-051b7a012ed7" providerId="AD" clId="Web-{A3154B18-AF3A-0564-DAB2-B0395AED6F58}" dt="2021-01-26T20:33:10.180" v="97" actId="1076"/>
        <pc:sldMkLst>
          <pc:docMk/>
          <pc:sldMk cId="194318421" sldId="277"/>
        </pc:sldMkLst>
        <pc:grpChg chg="mod">
          <ac:chgData name="Hull, Robert Bruce - (roberthull)" userId="S::roberthull@email.arizona.edu::a57ba644-6c49-4726-8348-051b7a012ed7" providerId="AD" clId="Web-{A3154B18-AF3A-0564-DAB2-B0395AED6F58}" dt="2021-01-26T20:33:10.180" v="97" actId="1076"/>
          <ac:grpSpMkLst>
            <pc:docMk/>
            <pc:sldMk cId="194318421" sldId="277"/>
            <ac:grpSpMk id="10" creationId="{DE8AB026-11DD-4488-937A-9A6D3AE26EE3}"/>
          </ac:grpSpMkLst>
        </pc:grpChg>
      </pc:sldChg>
      <pc:sldChg chg="modSp">
        <pc:chgData name="Hull, Robert Bruce - (roberthull)" userId="S::roberthull@email.arizona.edu::a57ba644-6c49-4726-8348-051b7a012ed7" providerId="AD" clId="Web-{A3154B18-AF3A-0564-DAB2-B0395AED6F58}" dt="2021-01-26T20:29:19.168" v="95" actId="20577"/>
        <pc:sldMkLst>
          <pc:docMk/>
          <pc:sldMk cId="236273417" sldId="278"/>
        </pc:sldMkLst>
        <pc:spChg chg="mod">
          <ac:chgData name="Hull, Robert Bruce - (roberthull)" userId="S::roberthull@email.arizona.edu::a57ba644-6c49-4726-8348-051b7a012ed7" providerId="AD" clId="Web-{A3154B18-AF3A-0564-DAB2-B0395AED6F58}" dt="2021-01-26T20:29:19.168" v="95" actId="20577"/>
          <ac:spMkLst>
            <pc:docMk/>
            <pc:sldMk cId="236273417" sldId="278"/>
            <ac:spMk id="3" creationId="{4F01B5F7-C757-4744-B621-94ECCBDE3C00}"/>
          </ac:spMkLst>
        </pc:spChg>
      </pc:sldChg>
      <pc:sldChg chg="modSp">
        <pc:chgData name="Hull, Robert Bruce - (roberthull)" userId="S::roberthull@email.arizona.edu::a57ba644-6c49-4726-8348-051b7a012ed7" providerId="AD" clId="Web-{A3154B18-AF3A-0564-DAB2-B0395AED6F58}" dt="2021-01-26T20:07:18.866" v="60" actId="1076"/>
        <pc:sldMkLst>
          <pc:docMk/>
          <pc:sldMk cId="2506539876" sldId="284"/>
        </pc:sldMkLst>
        <pc:picChg chg="mod">
          <ac:chgData name="Hull, Robert Bruce - (roberthull)" userId="S::roberthull@email.arizona.edu::a57ba644-6c49-4726-8348-051b7a012ed7" providerId="AD" clId="Web-{A3154B18-AF3A-0564-DAB2-B0395AED6F58}" dt="2021-01-26T20:07:18.866" v="60" actId="1076"/>
          <ac:picMkLst>
            <pc:docMk/>
            <pc:sldMk cId="2506539876" sldId="284"/>
            <ac:picMk id="4" creationId="{CB5BE335-8334-4037-87DE-9906DFB421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EE5AB-65A1-4204-A54E-0147DDFB28B8}" type="datetimeFigureOut">
              <a:rPr lang="en-US"/>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091C2-AD95-4144-A66C-6D74A4CCF9E9}" type="slidenum">
              <a:rPr lang="en-US"/>
              <a:t>‹#›</a:t>
            </a:fld>
            <a:endParaRPr lang="en-US"/>
          </a:p>
        </p:txBody>
      </p:sp>
    </p:spTree>
    <p:extLst>
      <p:ext uri="{BB962C8B-B14F-4D97-AF65-F5344CB8AC3E}">
        <p14:creationId xmlns:p14="http://schemas.microsoft.com/office/powerpoint/2010/main" val="401460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oogle.com/document/d/1NUxsDYpUW97qZP_irbAycw-hEGiJ_ed_FXCrhRUPrWo/ed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@Gillian – an opportunity to talk about the struggle being real. Make sure that we have room for solidarity</a:t>
            </a:r>
          </a:p>
        </p:txBody>
      </p:sp>
      <p:sp>
        <p:nvSpPr>
          <p:cNvPr id="4" name="Slide Number Placeholder 3"/>
          <p:cNvSpPr>
            <a:spLocks noGrp="1"/>
          </p:cNvSpPr>
          <p:nvPr>
            <p:ph type="sldNum" sz="quarter" idx="5"/>
          </p:nvPr>
        </p:nvSpPr>
        <p:spPr/>
        <p:txBody>
          <a:bodyPr/>
          <a:lstStyle/>
          <a:p>
            <a:fld id="{41D091C2-AD95-4144-A66C-6D74A4CCF9E9}" type="slidenum">
              <a:rPr lang="en-US"/>
              <a:t>4</a:t>
            </a:fld>
            <a:endParaRPr lang="en-US"/>
          </a:p>
        </p:txBody>
      </p:sp>
    </p:spTree>
    <p:extLst>
      <p:ext uri="{BB962C8B-B14F-4D97-AF65-F5344CB8AC3E}">
        <p14:creationId xmlns:p14="http://schemas.microsoft.com/office/powerpoint/2010/main" val="198960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5</a:t>
            </a:fld>
            <a:endParaRPr lang="en-US"/>
          </a:p>
        </p:txBody>
      </p:sp>
    </p:spTree>
    <p:extLst>
      <p:ext uri="{BB962C8B-B14F-4D97-AF65-F5344CB8AC3E}">
        <p14:creationId xmlns:p14="http://schemas.microsoft.com/office/powerpoint/2010/main" val="390198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6</a:t>
            </a:fld>
            <a:endParaRPr lang="en-US"/>
          </a:p>
        </p:txBody>
      </p:sp>
    </p:spTree>
    <p:extLst>
      <p:ext uri="{BB962C8B-B14F-4D97-AF65-F5344CB8AC3E}">
        <p14:creationId xmlns:p14="http://schemas.microsoft.com/office/powerpoint/2010/main" val="78917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7</a:t>
            </a:fld>
            <a:endParaRPr lang="en-US"/>
          </a:p>
        </p:txBody>
      </p:sp>
    </p:spTree>
    <p:extLst>
      <p:ext uri="{BB962C8B-B14F-4D97-AF65-F5344CB8AC3E}">
        <p14:creationId xmlns:p14="http://schemas.microsoft.com/office/powerpoint/2010/main" val="409258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QH: We can see the relationship between the structure and the head lines in plan view</a:t>
            </a:r>
          </a:p>
          <a:p>
            <a:r>
              <a:rPr lang="en-US">
                <a:cs typeface="Calibri"/>
              </a:rPr>
              <a:t>QH: But how did we make those figures?</a:t>
            </a:r>
          </a:p>
        </p:txBody>
      </p:sp>
      <p:sp>
        <p:nvSpPr>
          <p:cNvPr id="4" name="Slide Number Placeholder 3"/>
          <p:cNvSpPr>
            <a:spLocks noGrp="1"/>
          </p:cNvSpPr>
          <p:nvPr>
            <p:ph type="sldNum" sz="quarter" idx="5"/>
          </p:nvPr>
        </p:nvSpPr>
        <p:spPr/>
        <p:txBody>
          <a:bodyPr/>
          <a:lstStyle/>
          <a:p>
            <a:fld id="{41D091C2-AD95-4144-A66C-6D74A4CCF9E9}" type="slidenum">
              <a:rPr lang="en-US"/>
              <a:t>8</a:t>
            </a:fld>
            <a:endParaRPr lang="en-US"/>
          </a:p>
        </p:txBody>
      </p:sp>
    </p:spTree>
    <p:extLst>
      <p:ext uri="{BB962C8B-B14F-4D97-AF65-F5344CB8AC3E}">
        <p14:creationId xmlns:p14="http://schemas.microsoft.com/office/powerpoint/2010/main" val="373332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@Gillian – a (brief) opportunity to talk about our techincal struggles</a:t>
            </a:r>
          </a:p>
        </p:txBody>
      </p:sp>
      <p:sp>
        <p:nvSpPr>
          <p:cNvPr id="4" name="Slide Number Placeholder 3"/>
          <p:cNvSpPr>
            <a:spLocks noGrp="1"/>
          </p:cNvSpPr>
          <p:nvPr>
            <p:ph type="sldNum" sz="quarter" idx="5"/>
          </p:nvPr>
        </p:nvSpPr>
        <p:spPr/>
        <p:txBody>
          <a:bodyPr/>
          <a:lstStyle/>
          <a:p>
            <a:fld id="{41D091C2-AD95-4144-A66C-6D74A4CCF9E9}" type="slidenum">
              <a:rPr lang="en-US"/>
              <a:t>9</a:t>
            </a:fld>
            <a:endParaRPr lang="en-US"/>
          </a:p>
        </p:txBody>
      </p:sp>
    </p:spTree>
    <p:extLst>
      <p:ext uri="{BB962C8B-B14F-4D97-AF65-F5344CB8AC3E}">
        <p14:creationId xmlns:p14="http://schemas.microsoft.com/office/powerpoint/2010/main" val="206927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12</a:t>
            </a:fld>
            <a:endParaRPr lang="en-US"/>
          </a:p>
        </p:txBody>
      </p:sp>
    </p:spTree>
    <p:extLst>
      <p:ext uri="{BB962C8B-B14F-4D97-AF65-F5344CB8AC3E}">
        <p14:creationId xmlns:p14="http://schemas.microsoft.com/office/powerpoint/2010/main" val="59387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1D091C2-AD95-4144-A66C-6D74A4CCF9E9}" type="slidenum">
              <a:rPr lang="en-US"/>
              <a:t>15</a:t>
            </a:fld>
            <a:endParaRPr lang="en-US"/>
          </a:p>
        </p:txBody>
      </p:sp>
    </p:spTree>
    <p:extLst>
      <p:ext uri="{BB962C8B-B14F-4D97-AF65-F5344CB8AC3E}">
        <p14:creationId xmlns:p14="http://schemas.microsoft.com/office/powerpoint/2010/main" val="225793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https://docs.google.com/document/d/1NUxsDYpUW97qZP_irbAycw-hEGiJ_ed_FXCrhRUPrWo/edit</a:t>
            </a:r>
            <a:r>
              <a:rPr lang="en-US"/>
              <a:t> </a:t>
            </a:r>
          </a:p>
          <a:p>
            <a:endParaRPr lang="en-US"/>
          </a:p>
          <a:p>
            <a:r>
              <a:rPr lang="en-US"/>
              <a:t>Develop a conceptual model similar to case (3) except with a Hi-K inclusion. Draw equipotential lines, approximate flow lines. What does this conceptual model tell us about energy disipation in the system? Would you expect Keq to be closer to the Hi K inclusion or the Lo K of the rest of the domain?</a:t>
            </a:r>
          </a:p>
        </p:txBody>
      </p:sp>
      <p:sp>
        <p:nvSpPr>
          <p:cNvPr id="4" name="Slide Number Placeholder 3"/>
          <p:cNvSpPr>
            <a:spLocks noGrp="1"/>
          </p:cNvSpPr>
          <p:nvPr>
            <p:ph type="sldNum" sz="quarter" idx="5"/>
          </p:nvPr>
        </p:nvSpPr>
        <p:spPr/>
        <p:txBody>
          <a:bodyPr/>
          <a:lstStyle/>
          <a:p>
            <a:fld id="{41D091C2-AD95-4144-A66C-6D74A4CCF9E9}" type="slidenum">
              <a:rPr lang="en-US"/>
              <a:t>16</a:t>
            </a:fld>
            <a:endParaRPr lang="en-US"/>
          </a:p>
        </p:txBody>
      </p:sp>
    </p:spTree>
    <p:extLst>
      <p:ext uri="{BB962C8B-B14F-4D97-AF65-F5344CB8AC3E}">
        <p14:creationId xmlns:p14="http://schemas.microsoft.com/office/powerpoint/2010/main" val="25552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4D20-9FAF-4DA1-BD9E-9BFD9265E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F2586-7821-4F49-B3CD-07A063B58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5EDF1-8E93-4A9A-B755-58AFD99FF6CA}"/>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5" name="Footer Placeholder 4">
            <a:extLst>
              <a:ext uri="{FF2B5EF4-FFF2-40B4-BE49-F238E27FC236}">
                <a16:creationId xmlns:a16="http://schemas.microsoft.com/office/drawing/2014/main" id="{5EFF27F1-D6A7-4426-A778-B52FC0249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8D5F6-962B-41DA-923E-E8CA57D675A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13731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DE5F-4361-4948-9450-9657FE14D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660D7-5E19-4ACF-B42A-B568BDC5B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36036-B0F0-4CE5-A700-8F0416BD0015}"/>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5" name="Footer Placeholder 4">
            <a:extLst>
              <a:ext uri="{FF2B5EF4-FFF2-40B4-BE49-F238E27FC236}">
                <a16:creationId xmlns:a16="http://schemas.microsoft.com/office/drawing/2014/main" id="{D18B3496-0EAB-494F-BCB8-804559388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A98A3-894A-4865-8628-98FB9873CB1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17287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F68F0-464C-4200-A2AA-A94FE404E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2025E-9203-48C6-B533-F8903DC14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F6502-D54C-47CA-A600-C1FAB36A011D}"/>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5" name="Footer Placeholder 4">
            <a:extLst>
              <a:ext uri="{FF2B5EF4-FFF2-40B4-BE49-F238E27FC236}">
                <a16:creationId xmlns:a16="http://schemas.microsoft.com/office/drawing/2014/main" id="{07412A59-63B0-4560-B438-6DD921D16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6B6BF-2982-4313-BC4F-064908CE631D}"/>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14612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7F70-2C7C-4BE3-8C53-486598D9C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C7331-2105-48FD-A887-D40D7C7FF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C42F-6D2D-4862-9707-0004AC25E840}"/>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5" name="Footer Placeholder 4">
            <a:extLst>
              <a:ext uri="{FF2B5EF4-FFF2-40B4-BE49-F238E27FC236}">
                <a16:creationId xmlns:a16="http://schemas.microsoft.com/office/drawing/2014/main" id="{29499C34-9546-4ED6-9A12-0C3BA4A25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4E0D3-85A8-4CF0-8145-E90CADB314AC}"/>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3465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6536-A3CA-4142-914D-660BD3B8B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8528B-3863-4321-A646-EC896D600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A00EA-5D0E-4129-86DE-5C61C466E98F}"/>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5" name="Footer Placeholder 4">
            <a:extLst>
              <a:ext uri="{FF2B5EF4-FFF2-40B4-BE49-F238E27FC236}">
                <a16:creationId xmlns:a16="http://schemas.microsoft.com/office/drawing/2014/main" id="{B99D872F-7FAB-49DF-9B1F-22F924C22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FF7F7-4601-4EED-AEC7-1BD7CC13FDD9}"/>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42044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F-92DE-427C-9C7D-FF87F78C4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69895-7587-4E97-BAFF-75E5BE774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E1389-3F74-4A35-AAB6-0345B2CA0E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5D2F4-9A1B-4B4B-A9DC-FBB254822192}"/>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6" name="Footer Placeholder 5">
            <a:extLst>
              <a:ext uri="{FF2B5EF4-FFF2-40B4-BE49-F238E27FC236}">
                <a16:creationId xmlns:a16="http://schemas.microsoft.com/office/drawing/2014/main" id="{5AC79FBA-F95C-4B3A-A5F2-294DB5F44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1DBD7-4ED0-4812-9123-ECD07FFD1CBE}"/>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3988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FE52-88A3-4BCB-BDEA-C930FCB4C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1F8428-CFBE-4B8A-879E-DF25CDE04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6760B-9C53-4363-8652-7F177B10C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664F0-5840-4A39-9700-AB392FF31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DDE8C-23DA-427E-8307-120DBD9F7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BA288-626E-497B-B7D7-0D6B4A768715}"/>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8" name="Footer Placeholder 7">
            <a:extLst>
              <a:ext uri="{FF2B5EF4-FFF2-40B4-BE49-F238E27FC236}">
                <a16:creationId xmlns:a16="http://schemas.microsoft.com/office/drawing/2014/main" id="{94B1399B-0B91-40C6-B61B-0A2DFB0D42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43FDB5-0B4D-4D4A-913F-58F1DDB7B0CC}"/>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17737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2C81-2816-49CD-8AAB-D9E91C3E0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FCECA8-DDB1-47CF-9343-5DE59A55D080}"/>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4" name="Footer Placeholder 3">
            <a:extLst>
              <a:ext uri="{FF2B5EF4-FFF2-40B4-BE49-F238E27FC236}">
                <a16:creationId xmlns:a16="http://schemas.microsoft.com/office/drawing/2014/main" id="{99A7B50B-3BDA-4E18-A381-F46F61614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C903D-EC3E-4B4A-AE6C-C250B614968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84775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EB865-35B5-4E82-82D0-34B030C69C86}"/>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3" name="Footer Placeholder 2">
            <a:extLst>
              <a:ext uri="{FF2B5EF4-FFF2-40B4-BE49-F238E27FC236}">
                <a16:creationId xmlns:a16="http://schemas.microsoft.com/office/drawing/2014/main" id="{026DBF25-8192-4205-8869-811DEE8EA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850D2C-1715-4871-9B9A-D52FCBC1AC98}"/>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06092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9C71-CEC2-40F0-A156-C2F580850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2B70A8-23F4-465B-875B-C3E2D43D1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4459B-157B-4426-AD2E-0446FFA8E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D5543-8164-4E5F-B29F-477548FFAF75}"/>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6" name="Footer Placeholder 5">
            <a:extLst>
              <a:ext uri="{FF2B5EF4-FFF2-40B4-BE49-F238E27FC236}">
                <a16:creationId xmlns:a16="http://schemas.microsoft.com/office/drawing/2014/main" id="{78AFD308-44C3-4284-BDBE-B504F8CE0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8D4EA-2246-4907-8649-32D1A3972D5B}"/>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03102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31A4-D512-45D6-9BCA-19B4644E6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DE65F-8A23-4D43-A407-9BFDCE133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0BD12-DAC8-42B0-9AFF-2265E1D0B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DE603-A217-4639-A528-308C3E2B9DB1}"/>
              </a:ext>
            </a:extLst>
          </p:cNvPr>
          <p:cNvSpPr>
            <a:spLocks noGrp="1"/>
          </p:cNvSpPr>
          <p:nvPr>
            <p:ph type="dt" sz="half" idx="10"/>
          </p:nvPr>
        </p:nvSpPr>
        <p:spPr/>
        <p:txBody>
          <a:bodyPr/>
          <a:lstStyle/>
          <a:p>
            <a:fld id="{7D73451E-3555-4E54-A796-44CD2CEB71E5}" type="datetimeFigureOut">
              <a:rPr lang="en-US" smtClean="0"/>
              <a:t>1/26/2021</a:t>
            </a:fld>
            <a:endParaRPr lang="en-US"/>
          </a:p>
        </p:txBody>
      </p:sp>
      <p:sp>
        <p:nvSpPr>
          <p:cNvPr id="6" name="Footer Placeholder 5">
            <a:extLst>
              <a:ext uri="{FF2B5EF4-FFF2-40B4-BE49-F238E27FC236}">
                <a16:creationId xmlns:a16="http://schemas.microsoft.com/office/drawing/2014/main" id="{8FE0BC9A-860E-403E-BD3D-EA5234FA5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DC17F-AD1A-4165-8434-4BD752816809}"/>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8480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3095-DCA0-4558-AA67-3B0F3606E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FCC00-C49E-46D7-8A9A-6626AC078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1C5FE-4C25-42D7-8C0A-723FCA93A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3451E-3555-4E54-A796-44CD2CEB71E5}" type="datetimeFigureOut">
              <a:rPr lang="en-US" smtClean="0"/>
              <a:t>1/26/2021</a:t>
            </a:fld>
            <a:endParaRPr lang="en-US"/>
          </a:p>
        </p:txBody>
      </p:sp>
      <p:sp>
        <p:nvSpPr>
          <p:cNvPr id="5" name="Footer Placeholder 4">
            <a:extLst>
              <a:ext uri="{FF2B5EF4-FFF2-40B4-BE49-F238E27FC236}">
                <a16:creationId xmlns:a16="http://schemas.microsoft.com/office/drawing/2014/main" id="{22179E54-3A29-4FEB-A839-0AEAC6C38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2AC71-BFFB-4061-807E-8A64CD2FA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F0B43-FED7-49AA-9048-B19CB19F4D78}" type="slidenum">
              <a:rPr lang="en-US" smtClean="0"/>
              <a:t>‹#›</a:t>
            </a:fld>
            <a:endParaRPr lang="en-US"/>
          </a:p>
        </p:txBody>
      </p:sp>
    </p:spTree>
    <p:extLst>
      <p:ext uri="{BB962C8B-B14F-4D97-AF65-F5344CB8AC3E}">
        <p14:creationId xmlns:p14="http://schemas.microsoft.com/office/powerpoint/2010/main" val="206740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GW-modelling-Spring2021/Course_Materials/blob/main/Assignments/HW1_BoxModel_Excel/Moghaddam_WRR_submitted.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9546-79B4-4172-AB9B-7C4D9DD0C945}"/>
              </a:ext>
            </a:extLst>
          </p:cNvPr>
          <p:cNvSpPr>
            <a:spLocks noGrp="1"/>
          </p:cNvSpPr>
          <p:nvPr>
            <p:ph type="ctrTitle"/>
          </p:nvPr>
        </p:nvSpPr>
        <p:spPr/>
        <p:txBody>
          <a:bodyPr>
            <a:normAutofit fontScale="90000"/>
          </a:bodyPr>
          <a:lstStyle/>
          <a:p>
            <a:r>
              <a:rPr lang="en-US" b="1">
                <a:solidFill>
                  <a:srgbClr val="C00000"/>
                </a:solidFill>
                <a:cs typeface="Calibri Light"/>
              </a:rPr>
              <a:t>Assignment 2:</a:t>
            </a:r>
            <a:br>
              <a:rPr lang="en-US">
                <a:cs typeface="Calibri Light"/>
              </a:rPr>
            </a:br>
            <a:r>
              <a:rPr lang="en-US">
                <a:cs typeface="Calibri Light"/>
              </a:rPr>
              <a:t>The Struggle of the Hand Built MODFLOW Box Model</a:t>
            </a:r>
            <a:endParaRPr lang="en-US"/>
          </a:p>
        </p:txBody>
      </p:sp>
      <p:sp>
        <p:nvSpPr>
          <p:cNvPr id="5" name="Subtitle 4">
            <a:extLst>
              <a:ext uri="{FF2B5EF4-FFF2-40B4-BE49-F238E27FC236}">
                <a16:creationId xmlns:a16="http://schemas.microsoft.com/office/drawing/2014/main" id="{D5DCD2A1-00A6-4E72-8F37-A27585889100}"/>
              </a:ext>
            </a:extLst>
          </p:cNvPr>
          <p:cNvSpPr>
            <a:spLocks noGrp="1"/>
          </p:cNvSpPr>
          <p:nvPr>
            <p:ph type="subTitle" idx="1"/>
          </p:nvPr>
        </p:nvSpPr>
        <p:spPr>
          <a:xfrm>
            <a:off x="1476233" y="3888641"/>
            <a:ext cx="9144000" cy="1655762"/>
          </a:xfrm>
        </p:spPr>
        <p:txBody>
          <a:bodyPr/>
          <a:lstStyle/>
          <a:p>
            <a:r>
              <a:rPr lang="en-US">
                <a:solidFill>
                  <a:schemeClr val="accent1"/>
                </a:solidFill>
              </a:rPr>
              <a:t>Group Leads: Quinn Hull and Gillian Noonan</a:t>
            </a:r>
          </a:p>
          <a:p>
            <a:r>
              <a:rPr lang="en-US">
                <a:solidFill>
                  <a:schemeClr val="accent1"/>
                </a:solidFill>
              </a:rPr>
              <a:t>January 26, 2021</a:t>
            </a:r>
          </a:p>
        </p:txBody>
      </p:sp>
    </p:spTree>
    <p:extLst>
      <p:ext uri="{BB962C8B-B14F-4D97-AF65-F5344CB8AC3E}">
        <p14:creationId xmlns:p14="http://schemas.microsoft.com/office/powerpoint/2010/main" val="54690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389468" y="863965"/>
            <a:ext cx="10515600" cy="4351338"/>
          </a:xfrm>
        </p:spPr>
        <p:txBody>
          <a:bodyPr vert="horz" lIns="91440" tIns="45720" rIns="91440" bIns="45720" rtlCol="0" anchor="t">
            <a:normAutofit/>
          </a:bodyPr>
          <a:lstStyle/>
          <a:p>
            <a:pPr marL="0" indent="0">
              <a:buNone/>
            </a:pPr>
            <a:r>
              <a:rPr lang="en-US" sz="2000">
                <a:cs typeface="Calibri" panose="020F0502020204030204"/>
              </a:rPr>
              <a:t>1. </a:t>
            </a:r>
            <a:r>
              <a:rPr lang="en-US" sz="2000" b="1">
                <a:ea typeface="+mn-lt"/>
                <a:cs typeface="+mn-lt"/>
              </a:rPr>
              <a:t>Show,</a:t>
            </a:r>
            <a:r>
              <a:rPr lang="en-US" sz="2000">
                <a:ea typeface="+mn-lt"/>
                <a:cs typeface="+mn-lt"/>
              </a:rPr>
              <a:t> based on the flux with horizontal distance from a constant head boundary, </a:t>
            </a:r>
            <a:r>
              <a:rPr lang="en-US" sz="2000" b="1">
                <a:ea typeface="+mn-lt"/>
                <a:cs typeface="+mn-lt"/>
              </a:rPr>
              <a:t>that the model is steady state</a:t>
            </a:r>
            <a:r>
              <a:rPr lang="en-US" sz="2000">
                <a:ea typeface="+mn-lt"/>
                <a:cs typeface="+mn-lt"/>
              </a:rPr>
              <a:t>.</a:t>
            </a:r>
            <a:endParaRPr lang="en-US">
              <a:ea typeface="+mn-lt"/>
              <a:cs typeface="+mn-lt"/>
            </a:endParaRPr>
          </a:p>
          <a:p>
            <a:pPr marL="0" indent="0">
              <a:buNone/>
            </a:pPr>
            <a:r>
              <a:rPr lang="en-US" sz="2000">
                <a:ea typeface="+mn-lt"/>
                <a:cs typeface="+mn-lt"/>
              </a:rPr>
              <a:t>     A) Homogenous</a:t>
            </a:r>
          </a:p>
          <a:p>
            <a:pPr marL="0" indent="0">
              <a:buNone/>
            </a:pPr>
            <a:r>
              <a:rPr lang="en-US" sz="2000">
                <a:ea typeface="+mn-lt"/>
                <a:cs typeface="+mn-lt"/>
              </a:rPr>
              <a:t>     B) Heterogenous</a:t>
            </a:r>
          </a:p>
          <a:p>
            <a:pPr marL="0" indent="0">
              <a:buNone/>
            </a:pPr>
            <a:endParaRPr lang="en-US" sz="2000">
              <a:cs typeface="Calibri"/>
            </a:endParaRPr>
          </a:p>
        </p:txBody>
      </p:sp>
      <p:pic>
        <p:nvPicPr>
          <p:cNvPr id="6" name="Picture 6" descr="Chart&#10;&#10;Description automatically generated">
            <a:extLst>
              <a:ext uri="{FF2B5EF4-FFF2-40B4-BE49-F238E27FC236}">
                <a16:creationId xmlns:a16="http://schemas.microsoft.com/office/drawing/2014/main" id="{C6870035-A01B-4D85-8C28-436751D767F9}"/>
              </a:ext>
            </a:extLst>
          </p:cNvPr>
          <p:cNvPicPr>
            <a:picLocks noChangeAspect="1"/>
          </p:cNvPicPr>
          <p:nvPr/>
        </p:nvPicPr>
        <p:blipFill>
          <a:blip r:embed="rId2"/>
          <a:stretch>
            <a:fillRect/>
          </a:stretch>
        </p:blipFill>
        <p:spPr>
          <a:xfrm>
            <a:off x="516466" y="2769393"/>
            <a:ext cx="4732866" cy="3627649"/>
          </a:xfrm>
          <a:prstGeom prst="rect">
            <a:avLst/>
          </a:prstGeom>
        </p:spPr>
      </p:pic>
      <p:pic>
        <p:nvPicPr>
          <p:cNvPr id="7" name="Picture 7" descr="Chart&#10;&#10;Description automatically generated">
            <a:extLst>
              <a:ext uri="{FF2B5EF4-FFF2-40B4-BE49-F238E27FC236}">
                <a16:creationId xmlns:a16="http://schemas.microsoft.com/office/drawing/2014/main" id="{1AC219AA-513B-4CE9-A7E6-0E23076F6B0B}"/>
              </a:ext>
            </a:extLst>
          </p:cNvPr>
          <p:cNvPicPr>
            <a:picLocks noChangeAspect="1"/>
          </p:cNvPicPr>
          <p:nvPr/>
        </p:nvPicPr>
        <p:blipFill>
          <a:blip r:embed="rId3"/>
          <a:stretch>
            <a:fillRect/>
          </a:stretch>
        </p:blipFill>
        <p:spPr>
          <a:xfrm>
            <a:off x="6544733" y="2765104"/>
            <a:ext cx="4910667" cy="3631382"/>
          </a:xfrm>
          <a:prstGeom prst="rect">
            <a:avLst/>
          </a:prstGeom>
        </p:spPr>
      </p:pic>
      <p:cxnSp>
        <p:nvCxnSpPr>
          <p:cNvPr id="8" name="Straight Arrow Connector 7">
            <a:extLst>
              <a:ext uri="{FF2B5EF4-FFF2-40B4-BE49-F238E27FC236}">
                <a16:creationId xmlns:a16="http://schemas.microsoft.com/office/drawing/2014/main" id="{BAD91CBB-8C93-4DCF-B7E0-A54130A13EC5}"/>
              </a:ext>
            </a:extLst>
          </p:cNvPr>
          <p:cNvCxnSpPr/>
          <p:nvPr/>
        </p:nvCxnSpPr>
        <p:spPr>
          <a:xfrm>
            <a:off x="1981200" y="3929187"/>
            <a:ext cx="160020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573A78B-2E84-477D-8F59-CBD0D6A6623F}"/>
              </a:ext>
            </a:extLst>
          </p:cNvPr>
          <p:cNvSpPr txBox="1"/>
          <p:nvPr/>
        </p:nvSpPr>
        <p:spPr>
          <a:xfrm>
            <a:off x="2364398" y="3990001"/>
            <a:ext cx="8323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C000"/>
                </a:solidFill>
              </a:rPr>
              <a:t>Flow</a:t>
            </a:r>
          </a:p>
        </p:txBody>
      </p:sp>
      <p:cxnSp>
        <p:nvCxnSpPr>
          <p:cNvPr id="10" name="Straight Arrow Connector 9">
            <a:extLst>
              <a:ext uri="{FF2B5EF4-FFF2-40B4-BE49-F238E27FC236}">
                <a16:creationId xmlns:a16="http://schemas.microsoft.com/office/drawing/2014/main" id="{140A6B1F-10E3-4AFF-9BCE-A183D6071ED9}"/>
              </a:ext>
            </a:extLst>
          </p:cNvPr>
          <p:cNvCxnSpPr>
            <a:cxnSpLocks/>
          </p:cNvCxnSpPr>
          <p:nvPr/>
        </p:nvCxnSpPr>
        <p:spPr>
          <a:xfrm>
            <a:off x="8335107" y="3870571"/>
            <a:ext cx="160020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7002F65B-2E5C-4927-A29E-361E6AE461DC}"/>
              </a:ext>
            </a:extLst>
          </p:cNvPr>
          <p:cNvSpPr txBox="1"/>
          <p:nvPr/>
        </p:nvSpPr>
        <p:spPr>
          <a:xfrm>
            <a:off x="8718305" y="3931385"/>
            <a:ext cx="8323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C000"/>
                </a:solidFill>
              </a:rPr>
              <a:t>Flow</a:t>
            </a:r>
          </a:p>
        </p:txBody>
      </p:sp>
      <p:sp>
        <p:nvSpPr>
          <p:cNvPr id="12" name="TextBox 11">
            <a:extLst>
              <a:ext uri="{FF2B5EF4-FFF2-40B4-BE49-F238E27FC236}">
                <a16:creationId xmlns:a16="http://schemas.microsoft.com/office/drawing/2014/main" id="{B740B522-78BF-4EED-AE7F-40C7829119D5}"/>
              </a:ext>
            </a:extLst>
          </p:cNvPr>
          <p:cNvSpPr txBox="1"/>
          <p:nvPr/>
        </p:nvSpPr>
        <p:spPr>
          <a:xfrm>
            <a:off x="3189520" y="1248730"/>
            <a:ext cx="81417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a:cs typeface="Calibri"/>
              </a:rPr>
              <a:t>From the previous assignment, we know that for 1-D flow flux will be constant along a flux path. </a:t>
            </a:r>
            <a:r>
              <a:rPr lang="en-US" sz="1600"/>
              <a:t>No change in storage anywhere.  </a:t>
            </a:r>
            <a:endParaRPr lang="en-US" sz="1600">
              <a:cs typeface="Calibri"/>
            </a:endParaRPr>
          </a:p>
          <a:p>
            <a:pPr marL="285750" indent="-285750">
              <a:buFont typeface="Arial" panose="020B0604020202020204" pitchFamily="34" charset="0"/>
              <a:buChar char="•"/>
            </a:pPr>
            <a:r>
              <a:rPr lang="en-US" sz="1600" b="1">
                <a:cs typeface="Calibri"/>
              </a:rPr>
              <a:t>Show that flux is unchanging with distance. </a:t>
            </a:r>
          </a:p>
          <a:p>
            <a:pPr marL="285750" indent="-285750">
              <a:buFont typeface="Arial" panose="020B0604020202020204" pitchFamily="34" charset="0"/>
              <a:buChar char="•"/>
            </a:pPr>
            <a:r>
              <a:rPr lang="en-US" sz="1600" b="1">
                <a:cs typeface="Calibri"/>
              </a:rPr>
              <a:t>How did you account for the fact that the heads are calculated in the center of the cell (node) and the K values are defined over each cell?</a:t>
            </a:r>
          </a:p>
        </p:txBody>
      </p:sp>
      <p:sp>
        <p:nvSpPr>
          <p:cNvPr id="16" name="Title 1">
            <a:extLst>
              <a:ext uri="{FF2B5EF4-FFF2-40B4-BE49-F238E27FC236}">
                <a16:creationId xmlns:a16="http://schemas.microsoft.com/office/drawing/2014/main" id="{AA790738-6C37-412E-A2D6-E5DFD90F4050}"/>
              </a:ext>
            </a:extLst>
          </p:cNvPr>
          <p:cNvSpPr txBox="1">
            <a:spLocks/>
          </p:cNvSpPr>
          <p:nvPr/>
        </p:nvSpPr>
        <p:spPr>
          <a:xfrm>
            <a:off x="155248" y="-1879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70C0"/>
                </a:solidFill>
                <a:cs typeface="Calibri Light"/>
              </a:rPr>
              <a:t>Challenge Question (1)</a:t>
            </a:r>
            <a:endParaRPr lang="en-US" b="1">
              <a:solidFill>
                <a:srgbClr val="0070C0"/>
              </a:solidFill>
            </a:endParaRPr>
          </a:p>
        </p:txBody>
      </p:sp>
      <p:sp>
        <p:nvSpPr>
          <p:cNvPr id="17" name="TextBox 16">
            <a:extLst>
              <a:ext uri="{FF2B5EF4-FFF2-40B4-BE49-F238E27FC236}">
                <a16:creationId xmlns:a16="http://schemas.microsoft.com/office/drawing/2014/main" id="{E57BCA31-23B6-4B86-ADF0-C3428C7484BA}"/>
              </a:ext>
            </a:extLst>
          </p:cNvPr>
          <p:cNvSpPr txBox="1"/>
          <p:nvPr/>
        </p:nvSpPr>
        <p:spPr>
          <a:xfrm>
            <a:off x="4094948" y="6488668"/>
            <a:ext cx="6330855" cy="369332"/>
          </a:xfrm>
          <a:prstGeom prst="rect">
            <a:avLst/>
          </a:prstGeom>
          <a:noFill/>
        </p:spPr>
        <p:txBody>
          <a:bodyPr wrap="square">
            <a:spAutoFit/>
          </a:bodyPr>
          <a:lstStyle/>
          <a:p>
            <a:r>
              <a:rPr lang="en-US" b="1">
                <a:solidFill>
                  <a:schemeClr val="accent1"/>
                </a:solidFill>
                <a:cs typeface="Calibri"/>
              </a:rPr>
              <a:t>Breakout Room Topic - Coming Up! (Room 2)</a:t>
            </a:r>
            <a:endParaRPr lang="en-US" b="1">
              <a:solidFill>
                <a:schemeClr val="accent1"/>
              </a:solidFill>
            </a:endParaRPr>
          </a:p>
        </p:txBody>
      </p:sp>
    </p:spTree>
    <p:extLst>
      <p:ext uri="{BB962C8B-B14F-4D97-AF65-F5344CB8AC3E}">
        <p14:creationId xmlns:p14="http://schemas.microsoft.com/office/powerpoint/2010/main" val="428169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937930" y="1155164"/>
            <a:ext cx="10763589" cy="4351338"/>
          </a:xfrm>
        </p:spPr>
        <p:txBody>
          <a:bodyPr vert="horz" lIns="91440" tIns="45720" rIns="91440" bIns="45720" rtlCol="0" anchor="t">
            <a:normAutofit/>
          </a:bodyPr>
          <a:lstStyle/>
          <a:p>
            <a:pPr marL="0" indent="0">
              <a:buNone/>
            </a:pPr>
            <a:r>
              <a:rPr lang="en-US">
                <a:cs typeface="Calibri" panose="020F0502020204030204"/>
              </a:rPr>
              <a:t>2a. Show the steady state head contour in plan view for the heterogeneous (zones in series) condition.  </a:t>
            </a:r>
          </a:p>
          <a:p>
            <a:pPr marL="0" indent="0">
              <a:buNone/>
            </a:pPr>
            <a:r>
              <a:rPr lang="en-US" b="1">
                <a:ea typeface="+mn-lt"/>
                <a:cs typeface="+mn-lt"/>
              </a:rPr>
              <a:t>Use this plot to defend a contention that flow is 1D.</a:t>
            </a:r>
            <a:r>
              <a:rPr lang="en-US">
                <a:ea typeface="+mn-lt"/>
                <a:cs typeface="+mn-lt"/>
              </a:rPr>
              <a:t> </a:t>
            </a:r>
            <a:endParaRPr lang="en-US"/>
          </a:p>
        </p:txBody>
      </p:sp>
      <p:grpSp>
        <p:nvGrpSpPr>
          <p:cNvPr id="12" name="Group 11">
            <a:extLst>
              <a:ext uri="{FF2B5EF4-FFF2-40B4-BE49-F238E27FC236}">
                <a16:creationId xmlns:a16="http://schemas.microsoft.com/office/drawing/2014/main" id="{2184277F-F627-4693-B95D-BD328EE07675}"/>
              </a:ext>
            </a:extLst>
          </p:cNvPr>
          <p:cNvGrpSpPr>
            <a:grpSpLocks noChangeAspect="1"/>
          </p:cNvGrpSpPr>
          <p:nvPr/>
        </p:nvGrpSpPr>
        <p:grpSpPr>
          <a:xfrm>
            <a:off x="3427684" y="2938898"/>
            <a:ext cx="4317421" cy="3455576"/>
            <a:chOff x="3762054" y="3429000"/>
            <a:chExt cx="3432257" cy="2747109"/>
          </a:xfrm>
        </p:grpSpPr>
        <p:pic>
          <p:nvPicPr>
            <p:cNvPr id="5" name="Picture 19" descr="Chart, bar chart, histogram&#10;&#10;Description automatically generated">
              <a:extLst>
                <a:ext uri="{FF2B5EF4-FFF2-40B4-BE49-F238E27FC236}">
                  <a16:creationId xmlns:a16="http://schemas.microsoft.com/office/drawing/2014/main" id="{D56BD2BF-9D02-40AE-B13E-44065E33409D}"/>
                </a:ext>
              </a:extLst>
            </p:cNvPr>
            <p:cNvPicPr>
              <a:picLocks noChangeAspect="1"/>
            </p:cNvPicPr>
            <p:nvPr/>
          </p:nvPicPr>
          <p:blipFill>
            <a:blip r:embed="rId2"/>
            <a:stretch>
              <a:fillRect/>
            </a:stretch>
          </p:blipFill>
          <p:spPr>
            <a:xfrm>
              <a:off x="3762054" y="3429000"/>
              <a:ext cx="3432257" cy="2747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39D8FDE8-B1CF-43C0-BF88-69F12B10EB5F}"/>
                </a:ext>
              </a:extLst>
            </p:cNvPr>
            <p:cNvCxnSpPr/>
            <p:nvPr/>
          </p:nvCxnSpPr>
          <p:spPr>
            <a:xfrm>
              <a:off x="4275016" y="4075324"/>
              <a:ext cx="207498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1775CC6F-DF23-4636-BD8E-4F4E221B9A53}"/>
                </a:ext>
              </a:extLst>
            </p:cNvPr>
            <p:cNvCxnSpPr>
              <a:cxnSpLocks/>
            </p:cNvCxnSpPr>
            <p:nvPr/>
          </p:nvCxnSpPr>
          <p:spPr>
            <a:xfrm>
              <a:off x="4275015" y="4708369"/>
              <a:ext cx="207498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E5B1A792-C3AA-4318-A080-84EF9EC3C362}"/>
                </a:ext>
              </a:extLst>
            </p:cNvPr>
            <p:cNvCxnSpPr>
              <a:cxnSpLocks/>
            </p:cNvCxnSpPr>
            <p:nvPr/>
          </p:nvCxnSpPr>
          <p:spPr>
            <a:xfrm>
              <a:off x="4275014" y="5329691"/>
              <a:ext cx="207498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154828F-8BD6-4564-A340-0880041A8034}"/>
                </a:ext>
              </a:extLst>
            </p:cNvPr>
            <p:cNvSpPr txBox="1"/>
            <p:nvPr/>
          </p:nvSpPr>
          <p:spPr>
            <a:xfrm>
              <a:off x="4722691" y="3667215"/>
              <a:ext cx="1034038" cy="293611"/>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C000"/>
                  </a:solidFill>
                </a:rPr>
                <a:t>Flow Lines</a:t>
              </a:r>
            </a:p>
          </p:txBody>
        </p:sp>
      </p:grpSp>
      <p:sp>
        <p:nvSpPr>
          <p:cNvPr id="15" name="Title 1">
            <a:extLst>
              <a:ext uri="{FF2B5EF4-FFF2-40B4-BE49-F238E27FC236}">
                <a16:creationId xmlns:a16="http://schemas.microsoft.com/office/drawing/2014/main" id="{6C25EC04-F8CD-4C15-8D2F-104E1C8A4CF6}"/>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70C0"/>
                </a:solidFill>
                <a:cs typeface="Calibri Light"/>
              </a:rPr>
              <a:t>Challenge Question (2)</a:t>
            </a:r>
            <a:endParaRPr lang="en-US" b="1">
              <a:solidFill>
                <a:srgbClr val="0070C0"/>
              </a:solidFill>
            </a:endParaRPr>
          </a:p>
        </p:txBody>
      </p:sp>
      <p:sp>
        <p:nvSpPr>
          <p:cNvPr id="16" name="TextBox 15">
            <a:extLst>
              <a:ext uri="{FF2B5EF4-FFF2-40B4-BE49-F238E27FC236}">
                <a16:creationId xmlns:a16="http://schemas.microsoft.com/office/drawing/2014/main" id="{59880264-6D31-43FE-9834-12CA8077BC4F}"/>
              </a:ext>
            </a:extLst>
          </p:cNvPr>
          <p:cNvSpPr txBox="1"/>
          <p:nvPr/>
        </p:nvSpPr>
        <p:spPr>
          <a:xfrm>
            <a:off x="8655862" y="3238548"/>
            <a:ext cx="2440692" cy="923330"/>
          </a:xfrm>
          <a:prstGeom prst="rect">
            <a:avLst/>
          </a:prstGeom>
          <a:noFill/>
          <a:ln w="38100">
            <a:solidFill>
              <a:schemeClr val="accent1"/>
            </a:solidFill>
          </a:ln>
        </p:spPr>
        <p:txBody>
          <a:bodyPr wrap="square" rtlCol="0">
            <a:spAutoFit/>
          </a:bodyPr>
          <a:lstStyle/>
          <a:p>
            <a:r>
              <a:rPr lang="en-US"/>
              <a:t>Flow paths will trace perpendicular to head distribution contours</a:t>
            </a:r>
          </a:p>
        </p:txBody>
      </p:sp>
    </p:spTree>
    <p:extLst>
      <p:ext uri="{BB962C8B-B14F-4D97-AF65-F5344CB8AC3E}">
        <p14:creationId xmlns:p14="http://schemas.microsoft.com/office/powerpoint/2010/main" val="250912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79CA-DE2B-40AC-9DC3-372B169F023C}"/>
              </a:ext>
            </a:extLst>
          </p:cNvPr>
          <p:cNvSpPr>
            <a:spLocks noGrp="1"/>
          </p:cNvSpPr>
          <p:nvPr>
            <p:ph type="title"/>
          </p:nvPr>
        </p:nvSpPr>
        <p:spPr>
          <a:xfrm>
            <a:off x="230875" y="54585"/>
            <a:ext cx="10515600" cy="1325563"/>
          </a:xfrm>
        </p:spPr>
        <p:txBody>
          <a:bodyPr/>
          <a:lstStyle/>
          <a:p>
            <a:r>
              <a:rPr lang="en-US" b="1">
                <a:solidFill>
                  <a:srgbClr val="0070C0"/>
                </a:solidFill>
                <a:cs typeface="Calibri Light"/>
              </a:rPr>
              <a:t>Challenge Question (2)</a:t>
            </a:r>
            <a:endParaRPr lang="en-US" b="1">
              <a:solidFill>
                <a:srgbClr val="0070C0"/>
              </a:solidFill>
            </a:endParaRPr>
          </a:p>
        </p:txBody>
      </p:sp>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477189" y="1182256"/>
            <a:ext cx="6855135" cy="4351338"/>
          </a:xfrm>
        </p:spPr>
        <p:txBody>
          <a:bodyPr vert="horz" lIns="91440" tIns="45720" rIns="91440" bIns="45720" rtlCol="0" anchor="t">
            <a:normAutofit/>
          </a:bodyPr>
          <a:lstStyle/>
          <a:p>
            <a:pPr marL="0" indent="0">
              <a:buNone/>
            </a:pPr>
            <a:r>
              <a:rPr lang="en-US">
                <a:ea typeface="+mn-lt"/>
                <a:cs typeface="+mn-lt"/>
              </a:rPr>
              <a:t>2b. </a:t>
            </a:r>
            <a:r>
              <a:rPr lang="en-US" b="1">
                <a:ea typeface="+mn-lt"/>
                <a:cs typeface="+mn-lt"/>
              </a:rPr>
              <a:t>Use the results to explain WHY the equivalent hydraulic conductivity, Keq, is closer to the lower of the two K values.</a:t>
            </a:r>
            <a:endParaRPr lang="en-US" b="1"/>
          </a:p>
        </p:txBody>
      </p:sp>
      <p:pic>
        <p:nvPicPr>
          <p:cNvPr id="5" name="Picture 19" descr="Chart, bar chart, histogram&#10;&#10;Description automatically generated">
            <a:extLst>
              <a:ext uri="{FF2B5EF4-FFF2-40B4-BE49-F238E27FC236}">
                <a16:creationId xmlns:a16="http://schemas.microsoft.com/office/drawing/2014/main" id="{D56BD2BF-9D02-40AE-B13E-44065E33409D}"/>
              </a:ext>
            </a:extLst>
          </p:cNvPr>
          <p:cNvPicPr>
            <a:picLocks noChangeAspect="1"/>
          </p:cNvPicPr>
          <p:nvPr/>
        </p:nvPicPr>
        <p:blipFill>
          <a:blip r:embed="rId3"/>
          <a:stretch>
            <a:fillRect/>
          </a:stretch>
        </p:blipFill>
        <p:spPr>
          <a:xfrm>
            <a:off x="7578637" y="1057702"/>
            <a:ext cx="3775163" cy="3021564"/>
          </a:xfrm>
          <a:prstGeom prst="rect">
            <a:avLst/>
          </a:prstGeom>
        </p:spPr>
      </p:pic>
      <p:sp>
        <p:nvSpPr>
          <p:cNvPr id="11" name="TextBox 10">
            <a:extLst>
              <a:ext uri="{FF2B5EF4-FFF2-40B4-BE49-F238E27FC236}">
                <a16:creationId xmlns:a16="http://schemas.microsoft.com/office/drawing/2014/main" id="{6C5CE830-6573-4394-8A27-9F646F0E4606}"/>
              </a:ext>
            </a:extLst>
          </p:cNvPr>
          <p:cNvSpPr txBox="1"/>
          <p:nvPr/>
        </p:nvSpPr>
        <p:spPr>
          <a:xfrm>
            <a:off x="716555" y="2534364"/>
            <a:ext cx="6458289" cy="3416320"/>
          </a:xfrm>
          <a:prstGeom prst="rect">
            <a:avLst/>
          </a:prstGeom>
          <a:noFill/>
        </p:spPr>
        <p:txBody>
          <a:bodyPr wrap="square">
            <a:spAutoFit/>
          </a:bodyPr>
          <a:lstStyle/>
          <a:p>
            <a:r>
              <a:rPr lang="en-US" b="1">
                <a:solidFill>
                  <a:srgbClr val="C00000"/>
                </a:solidFill>
              </a:rPr>
              <a:t>Key Concepts:</a:t>
            </a:r>
          </a:p>
          <a:p>
            <a:pPr marL="285750" indent="-285750">
              <a:buFont typeface="Arial" panose="020B0604020202020204" pitchFamily="34" charset="0"/>
              <a:buChar char="•"/>
            </a:pPr>
            <a:r>
              <a:rPr lang="en-US"/>
              <a:t>From Darcy: we know that we have a certain amount of energy to dispel through a system.   Here we are requiring same flow through whole system due to steady state conditions.  </a:t>
            </a:r>
          </a:p>
          <a:p>
            <a:pPr marL="285750" indent="-285750">
              <a:buFont typeface="Arial" panose="020B0604020202020204" pitchFamily="34" charset="0"/>
              <a:buChar char="•"/>
            </a:pPr>
            <a:r>
              <a:rPr lang="en-US"/>
              <a:t>Keq is controlled by the layer where more energy is used to move through that layer.</a:t>
            </a:r>
          </a:p>
          <a:p>
            <a:pPr marL="285750" indent="-285750">
              <a:buFont typeface="Arial" panose="020B0604020202020204" pitchFamily="34" charset="0"/>
              <a:buChar char="•"/>
            </a:pPr>
            <a:r>
              <a:rPr lang="en-US"/>
              <a:t>The energy is related to the square of the gradient.  Therefore the energy loss is larger in the low k medium, which has a higher gradient.  </a:t>
            </a:r>
          </a:p>
          <a:p>
            <a:pPr marL="285750" indent="-285750">
              <a:buFont typeface="Arial" panose="020B0604020202020204" pitchFamily="34" charset="0"/>
              <a:buChar char="•"/>
            </a:pPr>
            <a:r>
              <a:rPr lang="en-US"/>
              <a:t>In our model, we are forcing the energy through the low K area where it is losing a lot of energy.</a:t>
            </a:r>
          </a:p>
          <a:p>
            <a:endParaRPr lang="en-US"/>
          </a:p>
        </p:txBody>
      </p:sp>
      <p:sp>
        <p:nvSpPr>
          <p:cNvPr id="12" name="TextBox 11">
            <a:extLst>
              <a:ext uri="{FF2B5EF4-FFF2-40B4-BE49-F238E27FC236}">
                <a16:creationId xmlns:a16="http://schemas.microsoft.com/office/drawing/2014/main" id="{CD3BE039-25B5-4393-AB71-BFD3703D3974}"/>
              </a:ext>
            </a:extLst>
          </p:cNvPr>
          <p:cNvSpPr txBox="1"/>
          <p:nvPr/>
        </p:nvSpPr>
        <p:spPr>
          <a:xfrm>
            <a:off x="7805693" y="4340591"/>
            <a:ext cx="3321049" cy="923330"/>
          </a:xfrm>
          <a:prstGeom prst="rect">
            <a:avLst/>
          </a:prstGeom>
          <a:noFill/>
        </p:spPr>
        <p:txBody>
          <a:bodyPr wrap="square">
            <a:spAutoFit/>
          </a:bodyPr>
          <a:lstStyle/>
          <a:p>
            <a:r>
              <a:rPr lang="en-US" b="1">
                <a:solidFill>
                  <a:srgbClr val="C00000"/>
                </a:solidFill>
              </a:rPr>
              <a:t>"The system is most sensitive where the most energy is lost". – Ty Ferre  </a:t>
            </a:r>
          </a:p>
        </p:txBody>
      </p:sp>
      <p:sp>
        <p:nvSpPr>
          <p:cNvPr id="10" name="TextBox 9">
            <a:extLst>
              <a:ext uri="{FF2B5EF4-FFF2-40B4-BE49-F238E27FC236}">
                <a16:creationId xmlns:a16="http://schemas.microsoft.com/office/drawing/2014/main" id="{FDF63494-7157-48CB-97E0-9B31147A3B91}"/>
              </a:ext>
            </a:extLst>
          </p:cNvPr>
          <p:cNvSpPr txBox="1"/>
          <p:nvPr/>
        </p:nvSpPr>
        <p:spPr>
          <a:xfrm>
            <a:off x="8873324" y="391031"/>
            <a:ext cx="2176814" cy="307777"/>
          </a:xfrm>
          <a:prstGeom prst="rect">
            <a:avLst/>
          </a:prstGeom>
          <a:solidFill>
            <a:schemeClr val="accent2"/>
          </a:solidFill>
        </p:spPr>
        <p:txBody>
          <a:bodyPr wrap="none" rtlCol="0">
            <a:spAutoFit/>
          </a:bodyPr>
          <a:lstStyle/>
          <a:p>
            <a:r>
              <a:rPr lang="en-US" sz="1400">
                <a:solidFill>
                  <a:schemeClr val="bg1"/>
                </a:solidFill>
              </a:rPr>
              <a:t>Higher gradient, low k zone</a:t>
            </a:r>
          </a:p>
        </p:txBody>
      </p:sp>
      <p:cxnSp>
        <p:nvCxnSpPr>
          <p:cNvPr id="14" name="Straight Arrow Connector 13">
            <a:extLst>
              <a:ext uri="{FF2B5EF4-FFF2-40B4-BE49-F238E27FC236}">
                <a16:creationId xmlns:a16="http://schemas.microsoft.com/office/drawing/2014/main" id="{3BD79EBE-CD44-4CFC-8E57-B60487A5778E}"/>
              </a:ext>
            </a:extLst>
          </p:cNvPr>
          <p:cNvCxnSpPr/>
          <p:nvPr/>
        </p:nvCxnSpPr>
        <p:spPr>
          <a:xfrm flipH="1">
            <a:off x="9417049" y="664800"/>
            <a:ext cx="394289" cy="6766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E94C79FD-305D-4243-B7A7-98934F677B6B}"/>
              </a:ext>
            </a:extLst>
          </p:cNvPr>
          <p:cNvCxnSpPr>
            <a:cxnSpLocks/>
          </p:cNvCxnSpPr>
          <p:nvPr/>
        </p:nvCxnSpPr>
        <p:spPr>
          <a:xfrm>
            <a:off x="9811338" y="664800"/>
            <a:ext cx="472250" cy="6701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2C3337AF-75D7-43B7-9249-2D07CE4A21E0}"/>
              </a:ext>
            </a:extLst>
          </p:cNvPr>
          <p:cNvSpPr txBox="1"/>
          <p:nvPr/>
        </p:nvSpPr>
        <p:spPr>
          <a:xfrm>
            <a:off x="561263" y="5834418"/>
            <a:ext cx="6330855" cy="369332"/>
          </a:xfrm>
          <a:prstGeom prst="rect">
            <a:avLst/>
          </a:prstGeom>
          <a:noFill/>
        </p:spPr>
        <p:txBody>
          <a:bodyPr wrap="square">
            <a:spAutoFit/>
          </a:bodyPr>
          <a:lstStyle/>
          <a:p>
            <a:r>
              <a:rPr lang="en-US" b="1">
                <a:solidFill>
                  <a:schemeClr val="accent1"/>
                </a:solidFill>
                <a:cs typeface="Calibri"/>
              </a:rPr>
              <a:t>Breakout Room Topic - Coming Up! (Room 3)</a:t>
            </a:r>
            <a:endParaRPr lang="en-US" b="1">
              <a:solidFill>
                <a:schemeClr val="accent1"/>
              </a:solidFill>
            </a:endParaRPr>
          </a:p>
        </p:txBody>
      </p:sp>
    </p:spTree>
    <p:extLst>
      <p:ext uri="{BB962C8B-B14F-4D97-AF65-F5344CB8AC3E}">
        <p14:creationId xmlns:p14="http://schemas.microsoft.com/office/powerpoint/2010/main" val="277765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777596" y="1307535"/>
            <a:ext cx="10515600" cy="4351338"/>
          </a:xfrm>
        </p:spPr>
        <p:txBody>
          <a:bodyPr vert="horz" lIns="91440" tIns="45720" rIns="91440" bIns="45720" rtlCol="0" anchor="t">
            <a:normAutofit/>
          </a:bodyPr>
          <a:lstStyle/>
          <a:p>
            <a:pPr marL="0" indent="0">
              <a:buNone/>
            </a:pPr>
            <a:r>
              <a:rPr lang="en-US">
                <a:ea typeface="+mn-lt"/>
                <a:cs typeface="+mn-lt"/>
              </a:rPr>
              <a:t>3a. </a:t>
            </a:r>
            <a:r>
              <a:rPr lang="en-US" b="1">
                <a:ea typeface="+mn-lt"/>
                <a:cs typeface="+mn-lt"/>
              </a:rPr>
              <a:t>What can you learn based on your explanation of what controls the effective K for a 1D flow system now that you are applying it to a 2D system?</a:t>
            </a:r>
            <a:r>
              <a:rPr lang="en-US">
                <a:ea typeface="+mn-lt"/>
                <a:cs typeface="+mn-lt"/>
              </a:rPr>
              <a:t> </a:t>
            </a:r>
          </a:p>
          <a:p>
            <a:pPr marL="0" indent="0">
              <a:buNone/>
            </a:pPr>
            <a:endParaRPr lang="en-US">
              <a:ea typeface="+mn-lt"/>
              <a:cs typeface="+mn-lt"/>
            </a:endParaRPr>
          </a:p>
          <a:p>
            <a:pPr marL="0" indent="0">
              <a:buNone/>
            </a:pPr>
            <a:endParaRPr lang="en-US" b="1">
              <a:ea typeface="+mn-lt"/>
              <a:cs typeface="+mn-lt"/>
            </a:endParaRPr>
          </a:p>
        </p:txBody>
      </p:sp>
      <p:sp>
        <p:nvSpPr>
          <p:cNvPr id="7" name="TextBox 6">
            <a:extLst>
              <a:ext uri="{FF2B5EF4-FFF2-40B4-BE49-F238E27FC236}">
                <a16:creationId xmlns:a16="http://schemas.microsoft.com/office/drawing/2014/main" id="{AE074BE4-C9C0-4D54-BBBE-C73D6803AB1B}"/>
              </a:ext>
            </a:extLst>
          </p:cNvPr>
          <p:cNvSpPr txBox="1"/>
          <p:nvPr/>
        </p:nvSpPr>
        <p:spPr>
          <a:xfrm>
            <a:off x="777596" y="2633098"/>
            <a:ext cx="596821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 The 2D flow system matches our intuition about energy and K. </a:t>
            </a:r>
            <a:endParaRPr lang="en-US" sz="2800" b="1">
              <a:cs typeface="Calibri"/>
            </a:endParaRPr>
          </a:p>
          <a:p>
            <a:endParaRPr lang="en-US" sz="2800">
              <a:cs typeface="Calibri"/>
            </a:endParaRPr>
          </a:p>
          <a:p>
            <a:r>
              <a:rPr lang="en-US" sz="2800" b="1">
                <a:cs typeface="Calibri"/>
              </a:rPr>
              <a:t>The gradient is steeper in lo-K inclusion</a:t>
            </a:r>
          </a:p>
          <a:p>
            <a:endParaRPr lang="en-US" sz="2800" b="1">
              <a:cs typeface="Calibri"/>
            </a:endParaRPr>
          </a:p>
          <a:p>
            <a:r>
              <a:rPr lang="en-US" sz="2800">
                <a:cs typeface="Calibri"/>
              </a:rPr>
              <a:t>i.e. greater energy loss relative to the Hi-K media around it</a:t>
            </a:r>
          </a:p>
        </p:txBody>
      </p:sp>
      <p:grpSp>
        <p:nvGrpSpPr>
          <p:cNvPr id="10" name="Group 9">
            <a:extLst>
              <a:ext uri="{FF2B5EF4-FFF2-40B4-BE49-F238E27FC236}">
                <a16:creationId xmlns:a16="http://schemas.microsoft.com/office/drawing/2014/main" id="{DE8AB026-11DD-4488-937A-9A6D3AE26EE3}"/>
              </a:ext>
            </a:extLst>
          </p:cNvPr>
          <p:cNvGrpSpPr>
            <a:grpSpLocks noChangeAspect="1"/>
          </p:cNvGrpSpPr>
          <p:nvPr/>
        </p:nvGrpSpPr>
        <p:grpSpPr>
          <a:xfrm>
            <a:off x="6886782" y="2633098"/>
            <a:ext cx="4888602" cy="3891972"/>
            <a:chOff x="6916728" y="3567472"/>
            <a:chExt cx="3716216" cy="2966590"/>
          </a:xfrm>
        </p:grpSpPr>
        <p:pic>
          <p:nvPicPr>
            <p:cNvPr id="5" name="Picture 20" descr="Chart&#10;&#10;Description automatically generated">
              <a:extLst>
                <a:ext uri="{FF2B5EF4-FFF2-40B4-BE49-F238E27FC236}">
                  <a16:creationId xmlns:a16="http://schemas.microsoft.com/office/drawing/2014/main" id="{9CB07B1B-E668-4A4F-89D7-462686903FFD}"/>
                </a:ext>
              </a:extLst>
            </p:cNvPr>
            <p:cNvPicPr>
              <a:picLocks noChangeAspect="1"/>
            </p:cNvPicPr>
            <p:nvPr/>
          </p:nvPicPr>
          <p:blipFill>
            <a:blip r:embed="rId2"/>
            <a:stretch>
              <a:fillRect/>
            </a:stretch>
          </p:blipFill>
          <p:spPr>
            <a:xfrm>
              <a:off x="6916728" y="3567472"/>
              <a:ext cx="3716216" cy="2966590"/>
            </a:xfrm>
            <a:prstGeom prst="rect">
              <a:avLst/>
            </a:prstGeom>
          </p:spPr>
        </p:pic>
        <p:sp>
          <p:nvSpPr>
            <p:cNvPr id="27" name="Rectangle 26">
              <a:extLst>
                <a:ext uri="{FF2B5EF4-FFF2-40B4-BE49-F238E27FC236}">
                  <a16:creationId xmlns:a16="http://schemas.microsoft.com/office/drawing/2014/main" id="{D141248D-B0FD-4889-8A44-9E484864AB67}"/>
                </a:ext>
              </a:extLst>
            </p:cNvPr>
            <p:cNvSpPr/>
            <p:nvPr/>
          </p:nvSpPr>
          <p:spPr>
            <a:xfrm>
              <a:off x="8053753" y="4530970"/>
              <a:ext cx="961292" cy="715108"/>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28" name="Title 1">
            <a:extLst>
              <a:ext uri="{FF2B5EF4-FFF2-40B4-BE49-F238E27FC236}">
                <a16:creationId xmlns:a16="http://schemas.microsoft.com/office/drawing/2014/main" id="{A2621FA0-EDE9-4B39-923D-354330473D92}"/>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70C0"/>
                </a:solidFill>
                <a:cs typeface="Calibri Light"/>
              </a:rPr>
              <a:t>Challenge Question (3)</a:t>
            </a:r>
            <a:endParaRPr lang="en-US" b="1">
              <a:solidFill>
                <a:srgbClr val="0070C0"/>
              </a:solidFill>
            </a:endParaRPr>
          </a:p>
        </p:txBody>
      </p:sp>
    </p:spTree>
    <p:extLst>
      <p:ext uri="{BB962C8B-B14F-4D97-AF65-F5344CB8AC3E}">
        <p14:creationId xmlns:p14="http://schemas.microsoft.com/office/powerpoint/2010/main" val="19431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CD61-E409-465C-9761-EB96541F355B}"/>
              </a:ext>
            </a:extLst>
          </p:cNvPr>
          <p:cNvSpPr>
            <a:spLocks noGrp="1"/>
          </p:cNvSpPr>
          <p:nvPr>
            <p:ph idx="1"/>
          </p:nvPr>
        </p:nvSpPr>
        <p:spPr>
          <a:xfrm>
            <a:off x="839456" y="1391453"/>
            <a:ext cx="10515600" cy="4351338"/>
          </a:xfrm>
        </p:spPr>
        <p:txBody>
          <a:bodyPr vert="horz" lIns="91440" tIns="45720" rIns="91440" bIns="45720" rtlCol="0" anchor="t">
            <a:normAutofit/>
          </a:bodyPr>
          <a:lstStyle/>
          <a:p>
            <a:pPr marL="0" indent="0">
              <a:buNone/>
            </a:pPr>
            <a:r>
              <a:rPr lang="en-US">
                <a:ea typeface="+mn-lt"/>
                <a:cs typeface="+mn-lt"/>
              </a:rPr>
              <a:t>3b. </a:t>
            </a:r>
            <a:r>
              <a:rPr lang="en-US" b="1">
                <a:ea typeface="+mn-lt"/>
                <a:cs typeface="+mn-lt"/>
              </a:rPr>
              <a:t>What do you think the Keq of this entire system would be compared to the high and low K values?</a:t>
            </a:r>
            <a:r>
              <a:rPr lang="en-US">
                <a:ea typeface="+mn-lt"/>
                <a:cs typeface="+mn-lt"/>
              </a:rPr>
              <a:t> </a:t>
            </a:r>
          </a:p>
          <a:p>
            <a:pPr marL="0" indent="0">
              <a:buNone/>
            </a:pPr>
            <a:endParaRPr lang="en-US" b="1">
              <a:ea typeface="+mn-lt"/>
              <a:cs typeface="+mn-lt"/>
            </a:endParaRPr>
          </a:p>
          <a:p>
            <a:pPr marL="0" indent="0">
              <a:buNone/>
            </a:pPr>
            <a:endParaRPr lang="en-US" b="1">
              <a:ea typeface="+mn-lt"/>
              <a:cs typeface="+mn-lt"/>
            </a:endParaRPr>
          </a:p>
        </p:txBody>
      </p:sp>
      <p:pic>
        <p:nvPicPr>
          <p:cNvPr id="5" name="Picture 20" descr="Chart&#10;&#10;Description automatically generated">
            <a:extLst>
              <a:ext uri="{FF2B5EF4-FFF2-40B4-BE49-F238E27FC236}">
                <a16:creationId xmlns:a16="http://schemas.microsoft.com/office/drawing/2014/main" id="{9CB07B1B-E668-4A4F-89D7-462686903FFD}"/>
              </a:ext>
            </a:extLst>
          </p:cNvPr>
          <p:cNvPicPr>
            <a:picLocks noChangeAspect="1"/>
          </p:cNvPicPr>
          <p:nvPr/>
        </p:nvPicPr>
        <p:blipFill>
          <a:blip r:embed="rId2"/>
          <a:stretch>
            <a:fillRect/>
          </a:stretch>
        </p:blipFill>
        <p:spPr>
          <a:xfrm>
            <a:off x="6916728" y="3567472"/>
            <a:ext cx="3716216" cy="2966590"/>
          </a:xfrm>
          <a:prstGeom prst="rect">
            <a:avLst/>
          </a:prstGeom>
        </p:spPr>
      </p:pic>
      <p:sp>
        <p:nvSpPr>
          <p:cNvPr id="7" name="TextBox 6">
            <a:extLst>
              <a:ext uri="{FF2B5EF4-FFF2-40B4-BE49-F238E27FC236}">
                <a16:creationId xmlns:a16="http://schemas.microsoft.com/office/drawing/2014/main" id="{AE074BE4-C9C0-4D54-BBBE-C73D6803AB1B}"/>
              </a:ext>
            </a:extLst>
          </p:cNvPr>
          <p:cNvSpPr txBox="1"/>
          <p:nvPr/>
        </p:nvSpPr>
        <p:spPr>
          <a:xfrm>
            <a:off x="838137" y="2587304"/>
            <a:ext cx="555673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b. One critical difference between the 1-D and 2-D problem is that f</a:t>
            </a:r>
            <a:r>
              <a:rPr lang="en-US" sz="2000" b="1">
                <a:cs typeface="Calibri"/>
              </a:rPr>
              <a:t>low is traveling in both the x and y directions</a:t>
            </a:r>
            <a:r>
              <a:rPr lang="en-US" sz="2000">
                <a:cs typeface="Calibri"/>
              </a:rPr>
              <a:t> now. </a:t>
            </a:r>
            <a:endParaRPr lang="en-US" sz="1400"/>
          </a:p>
          <a:p>
            <a:endParaRPr lang="en-US" sz="2000">
              <a:cs typeface="Calibri"/>
            </a:endParaRPr>
          </a:p>
          <a:p>
            <a:r>
              <a:rPr lang="en-US" sz="2000">
                <a:cs typeface="Calibri"/>
              </a:rPr>
              <a:t>An intuitive way of thinking about this is that the </a:t>
            </a:r>
            <a:r>
              <a:rPr lang="en-US" sz="2000" b="1">
                <a:cs typeface="Calibri"/>
              </a:rPr>
              <a:t>flow attempts to avoid (as best possible) the low-K obstruction</a:t>
            </a:r>
            <a:r>
              <a:rPr lang="en-US" sz="2000">
                <a:cs typeface="Calibri"/>
              </a:rPr>
              <a:t> in the middle</a:t>
            </a:r>
          </a:p>
          <a:p>
            <a:endParaRPr lang="en-US" sz="2000">
              <a:cs typeface="Calibri"/>
            </a:endParaRPr>
          </a:p>
          <a:p>
            <a:r>
              <a:rPr lang="en-US" sz="2000">
                <a:cs typeface="Calibri"/>
              </a:rPr>
              <a:t>We aren't sure what the Keq value would be, but it is likely to be </a:t>
            </a:r>
            <a:r>
              <a:rPr lang="en-US" sz="2000" b="1">
                <a:cs typeface="Calibri"/>
              </a:rPr>
              <a:t>closer to the high K</a:t>
            </a:r>
            <a:r>
              <a:rPr lang="en-US" sz="2000">
                <a:cs typeface="Calibri"/>
              </a:rPr>
              <a:t> zone than to the low K zone.</a:t>
            </a:r>
          </a:p>
          <a:p>
            <a:endParaRPr lang="en-US" sz="2000">
              <a:cs typeface="Calibri"/>
            </a:endParaRPr>
          </a:p>
          <a:p>
            <a:endParaRPr lang="en-US">
              <a:cs typeface="Calibri"/>
            </a:endParaRPr>
          </a:p>
        </p:txBody>
      </p:sp>
      <p:cxnSp>
        <p:nvCxnSpPr>
          <p:cNvPr id="9" name="Straight Arrow Connector 8">
            <a:extLst>
              <a:ext uri="{FF2B5EF4-FFF2-40B4-BE49-F238E27FC236}">
                <a16:creationId xmlns:a16="http://schemas.microsoft.com/office/drawing/2014/main" id="{77C110F6-A069-4C2D-A89E-80A04EE3BBB2}"/>
              </a:ext>
            </a:extLst>
          </p:cNvPr>
          <p:cNvCxnSpPr/>
          <p:nvPr/>
        </p:nvCxnSpPr>
        <p:spPr>
          <a:xfrm flipV="1">
            <a:off x="7432431"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C3F5F63-6600-40D7-8E33-604326A742B3}"/>
              </a:ext>
            </a:extLst>
          </p:cNvPr>
          <p:cNvCxnSpPr>
            <a:cxnSpLocks/>
          </p:cNvCxnSpPr>
          <p:nvPr/>
        </p:nvCxnSpPr>
        <p:spPr>
          <a:xfrm flipV="1">
            <a:off x="7924799" y="3956539"/>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FBBED230-8400-48FA-94D5-CD30BCBA7CFC}"/>
              </a:ext>
            </a:extLst>
          </p:cNvPr>
          <p:cNvCxnSpPr>
            <a:cxnSpLocks/>
          </p:cNvCxnSpPr>
          <p:nvPr/>
        </p:nvCxnSpPr>
        <p:spPr>
          <a:xfrm flipV="1">
            <a:off x="8423031" y="3968263"/>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F40BC44-2365-4339-9E53-424EF1B0AEAB}"/>
              </a:ext>
            </a:extLst>
          </p:cNvPr>
          <p:cNvCxnSpPr>
            <a:cxnSpLocks/>
          </p:cNvCxnSpPr>
          <p:nvPr/>
        </p:nvCxnSpPr>
        <p:spPr>
          <a:xfrm flipV="1">
            <a:off x="9050216"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ED545CD0-8F75-4854-BAFA-F44693CCAE13}"/>
              </a:ext>
            </a:extLst>
          </p:cNvPr>
          <p:cNvCxnSpPr>
            <a:cxnSpLocks/>
          </p:cNvCxnSpPr>
          <p:nvPr/>
        </p:nvCxnSpPr>
        <p:spPr>
          <a:xfrm flipV="1">
            <a:off x="7432431" y="5996355"/>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2158AB4C-E093-42E4-844A-39D9FCA0A79C}"/>
              </a:ext>
            </a:extLst>
          </p:cNvPr>
          <p:cNvCxnSpPr>
            <a:cxnSpLocks/>
          </p:cNvCxnSpPr>
          <p:nvPr/>
        </p:nvCxnSpPr>
        <p:spPr>
          <a:xfrm flipV="1">
            <a:off x="7983415" y="5967047"/>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2DDB27B6-EF19-49C1-A5F7-6393A9B32D0B}"/>
              </a:ext>
            </a:extLst>
          </p:cNvPr>
          <p:cNvCxnSpPr>
            <a:cxnSpLocks/>
          </p:cNvCxnSpPr>
          <p:nvPr/>
        </p:nvCxnSpPr>
        <p:spPr>
          <a:xfrm flipV="1">
            <a:off x="8557846" y="59377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BB523ACD-B85E-4307-8677-90A3B5E5E6B0}"/>
              </a:ext>
            </a:extLst>
          </p:cNvPr>
          <p:cNvCxnSpPr>
            <a:cxnSpLocks/>
          </p:cNvCxnSpPr>
          <p:nvPr/>
        </p:nvCxnSpPr>
        <p:spPr>
          <a:xfrm flipV="1">
            <a:off x="9050214" y="5967046"/>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F12758C6-0CBB-40AD-9EAA-B21EF7ACF612}"/>
              </a:ext>
            </a:extLst>
          </p:cNvPr>
          <p:cNvCxnSpPr>
            <a:cxnSpLocks/>
          </p:cNvCxnSpPr>
          <p:nvPr/>
        </p:nvCxnSpPr>
        <p:spPr>
          <a:xfrm>
            <a:off x="7438292" y="5140569"/>
            <a:ext cx="357554" cy="46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D1F940C-F24F-4677-8109-B336D0EB2E3C}"/>
              </a:ext>
            </a:extLst>
          </p:cNvPr>
          <p:cNvCxnSpPr>
            <a:cxnSpLocks/>
          </p:cNvCxnSpPr>
          <p:nvPr/>
        </p:nvCxnSpPr>
        <p:spPr>
          <a:xfrm flipV="1">
            <a:off x="8510953" y="5222629"/>
            <a:ext cx="474784" cy="644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3002E97D-8FAB-47B3-9764-F9195BE5E4F9}"/>
              </a:ext>
            </a:extLst>
          </p:cNvPr>
          <p:cNvCxnSpPr>
            <a:cxnSpLocks/>
          </p:cNvCxnSpPr>
          <p:nvPr/>
        </p:nvCxnSpPr>
        <p:spPr>
          <a:xfrm>
            <a:off x="7936521" y="5234352"/>
            <a:ext cx="404446" cy="410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4DB06F02-F6E2-4894-80CF-70B1F4924338}"/>
              </a:ext>
            </a:extLst>
          </p:cNvPr>
          <p:cNvCxnSpPr>
            <a:cxnSpLocks/>
          </p:cNvCxnSpPr>
          <p:nvPr/>
        </p:nvCxnSpPr>
        <p:spPr>
          <a:xfrm flipV="1">
            <a:off x="9056076" y="5076090"/>
            <a:ext cx="545123" cy="1172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7B79AE9A-08DE-4306-8DF9-49CA0B4771B8}"/>
              </a:ext>
            </a:extLst>
          </p:cNvPr>
          <p:cNvCxnSpPr>
            <a:cxnSpLocks/>
          </p:cNvCxnSpPr>
          <p:nvPr/>
        </p:nvCxnSpPr>
        <p:spPr>
          <a:xfrm flipV="1">
            <a:off x="7438290" y="4665782"/>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E377D664-90B3-44FD-854A-223F816CD6CE}"/>
              </a:ext>
            </a:extLst>
          </p:cNvPr>
          <p:cNvCxnSpPr>
            <a:cxnSpLocks/>
          </p:cNvCxnSpPr>
          <p:nvPr/>
        </p:nvCxnSpPr>
        <p:spPr>
          <a:xfrm flipV="1">
            <a:off x="7977551" y="4601304"/>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907CC40D-7342-4876-9B00-46E74A34F9A8}"/>
              </a:ext>
            </a:extLst>
          </p:cNvPr>
          <p:cNvCxnSpPr>
            <a:cxnSpLocks/>
          </p:cNvCxnSpPr>
          <p:nvPr/>
        </p:nvCxnSpPr>
        <p:spPr>
          <a:xfrm>
            <a:off x="8510950" y="4607165"/>
            <a:ext cx="468921" cy="468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C3017652-F1A2-4A8C-A18D-00BAD47C505D}"/>
              </a:ext>
            </a:extLst>
          </p:cNvPr>
          <p:cNvCxnSpPr>
            <a:cxnSpLocks/>
          </p:cNvCxnSpPr>
          <p:nvPr/>
        </p:nvCxnSpPr>
        <p:spPr>
          <a:xfrm>
            <a:off x="9097103" y="4659918"/>
            <a:ext cx="492367" cy="1172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itle 1">
            <a:extLst>
              <a:ext uri="{FF2B5EF4-FFF2-40B4-BE49-F238E27FC236}">
                <a16:creationId xmlns:a16="http://schemas.microsoft.com/office/drawing/2014/main" id="{881C9C00-FEA7-4056-8E5A-204E1BB08BC7}"/>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70C0"/>
                </a:solidFill>
                <a:cs typeface="Calibri Light"/>
              </a:rPr>
              <a:t>Challenge Question (3)</a:t>
            </a:r>
            <a:endParaRPr lang="en-US" b="1">
              <a:solidFill>
                <a:srgbClr val="0070C0"/>
              </a:solidFill>
            </a:endParaRPr>
          </a:p>
        </p:txBody>
      </p:sp>
      <p:pic>
        <p:nvPicPr>
          <p:cNvPr id="4" name="Picture 7" descr="A cow is standing in the middle of a city street&#10;&#10;Description automatically generated">
            <a:extLst>
              <a:ext uri="{FF2B5EF4-FFF2-40B4-BE49-F238E27FC236}">
                <a16:creationId xmlns:a16="http://schemas.microsoft.com/office/drawing/2014/main" id="{CB5BE335-8334-4037-87DE-9906DFB421F4}"/>
              </a:ext>
            </a:extLst>
          </p:cNvPr>
          <p:cNvPicPr>
            <a:picLocks noChangeAspect="1"/>
          </p:cNvPicPr>
          <p:nvPr/>
        </p:nvPicPr>
        <p:blipFill>
          <a:blip r:embed="rId3"/>
          <a:stretch>
            <a:fillRect/>
          </a:stretch>
        </p:blipFill>
        <p:spPr>
          <a:xfrm>
            <a:off x="9051742" y="1429121"/>
            <a:ext cx="2842464" cy="1876804"/>
          </a:xfrm>
          <a:prstGeom prst="rect">
            <a:avLst/>
          </a:prstGeom>
        </p:spPr>
      </p:pic>
    </p:spTree>
    <p:extLst>
      <p:ext uri="{BB962C8B-B14F-4D97-AF65-F5344CB8AC3E}">
        <p14:creationId xmlns:p14="http://schemas.microsoft.com/office/powerpoint/2010/main" val="250653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B4BE15-9AA4-4663-8DA2-BCA1740663C2}"/>
              </a:ext>
            </a:extLst>
          </p:cNvPr>
          <p:cNvGrpSpPr>
            <a:grpSpLocks noChangeAspect="1"/>
          </p:cNvGrpSpPr>
          <p:nvPr/>
        </p:nvGrpSpPr>
        <p:grpSpPr>
          <a:xfrm>
            <a:off x="5954962" y="2572604"/>
            <a:ext cx="4791513" cy="3824981"/>
            <a:chOff x="6916728" y="3567472"/>
            <a:chExt cx="3716216" cy="2966590"/>
          </a:xfrm>
        </p:grpSpPr>
        <p:pic>
          <p:nvPicPr>
            <p:cNvPr id="5" name="Picture 20" descr="Chart&#10;&#10;Description automatically generated">
              <a:extLst>
                <a:ext uri="{FF2B5EF4-FFF2-40B4-BE49-F238E27FC236}">
                  <a16:creationId xmlns:a16="http://schemas.microsoft.com/office/drawing/2014/main" id="{9CB07B1B-E668-4A4F-89D7-462686903FFD}"/>
                </a:ext>
              </a:extLst>
            </p:cNvPr>
            <p:cNvPicPr>
              <a:picLocks noChangeAspect="1"/>
            </p:cNvPicPr>
            <p:nvPr/>
          </p:nvPicPr>
          <p:blipFill>
            <a:blip r:embed="rId3"/>
            <a:stretch>
              <a:fillRect/>
            </a:stretch>
          </p:blipFill>
          <p:spPr>
            <a:xfrm>
              <a:off x="6916728" y="3567472"/>
              <a:ext cx="3716216" cy="2966590"/>
            </a:xfrm>
            <a:prstGeom prst="rect">
              <a:avLst/>
            </a:prstGeom>
          </p:spPr>
        </p:pic>
        <p:cxnSp>
          <p:nvCxnSpPr>
            <p:cNvPr id="9" name="Straight Arrow Connector 8">
              <a:extLst>
                <a:ext uri="{FF2B5EF4-FFF2-40B4-BE49-F238E27FC236}">
                  <a16:creationId xmlns:a16="http://schemas.microsoft.com/office/drawing/2014/main" id="{77C110F6-A069-4C2D-A89E-80A04EE3BBB2}"/>
                </a:ext>
              </a:extLst>
            </p:cNvPr>
            <p:cNvCxnSpPr/>
            <p:nvPr/>
          </p:nvCxnSpPr>
          <p:spPr>
            <a:xfrm flipV="1">
              <a:off x="7432431"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C3F5F63-6600-40D7-8E33-604326A742B3}"/>
                </a:ext>
              </a:extLst>
            </p:cNvPr>
            <p:cNvCxnSpPr>
              <a:cxnSpLocks/>
            </p:cNvCxnSpPr>
            <p:nvPr/>
          </p:nvCxnSpPr>
          <p:spPr>
            <a:xfrm flipV="1">
              <a:off x="7924799" y="3956539"/>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FBBED230-8400-48FA-94D5-CD30BCBA7CFC}"/>
                </a:ext>
              </a:extLst>
            </p:cNvPr>
            <p:cNvCxnSpPr>
              <a:cxnSpLocks/>
            </p:cNvCxnSpPr>
            <p:nvPr/>
          </p:nvCxnSpPr>
          <p:spPr>
            <a:xfrm flipV="1">
              <a:off x="8423031" y="3968263"/>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F40BC44-2365-4339-9E53-424EF1B0AEAB}"/>
                </a:ext>
              </a:extLst>
            </p:cNvPr>
            <p:cNvCxnSpPr>
              <a:cxnSpLocks/>
            </p:cNvCxnSpPr>
            <p:nvPr/>
          </p:nvCxnSpPr>
          <p:spPr>
            <a:xfrm flipV="1">
              <a:off x="9050216" y="39565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ED545CD0-8F75-4854-BAFA-F44693CCAE13}"/>
                </a:ext>
              </a:extLst>
            </p:cNvPr>
            <p:cNvCxnSpPr>
              <a:cxnSpLocks/>
            </p:cNvCxnSpPr>
            <p:nvPr/>
          </p:nvCxnSpPr>
          <p:spPr>
            <a:xfrm flipV="1">
              <a:off x="7432431" y="5996355"/>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2158AB4C-E093-42E4-844A-39D9FCA0A79C}"/>
                </a:ext>
              </a:extLst>
            </p:cNvPr>
            <p:cNvCxnSpPr>
              <a:cxnSpLocks/>
            </p:cNvCxnSpPr>
            <p:nvPr/>
          </p:nvCxnSpPr>
          <p:spPr>
            <a:xfrm flipV="1">
              <a:off x="7983415" y="5967047"/>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2DDB27B6-EF19-49C1-A5F7-6393A9B32D0B}"/>
                </a:ext>
              </a:extLst>
            </p:cNvPr>
            <p:cNvCxnSpPr>
              <a:cxnSpLocks/>
            </p:cNvCxnSpPr>
            <p:nvPr/>
          </p:nvCxnSpPr>
          <p:spPr>
            <a:xfrm flipV="1">
              <a:off x="8557846" y="5937740"/>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BB523ACD-B85E-4307-8677-90A3B5E5E6B0}"/>
                </a:ext>
              </a:extLst>
            </p:cNvPr>
            <p:cNvCxnSpPr>
              <a:cxnSpLocks/>
            </p:cNvCxnSpPr>
            <p:nvPr/>
          </p:nvCxnSpPr>
          <p:spPr>
            <a:xfrm flipV="1">
              <a:off x="9050214" y="5967046"/>
              <a:ext cx="351693" cy="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F12758C6-0CBB-40AD-9EAA-B21EF7ACF612}"/>
                </a:ext>
              </a:extLst>
            </p:cNvPr>
            <p:cNvCxnSpPr>
              <a:cxnSpLocks/>
            </p:cNvCxnSpPr>
            <p:nvPr/>
          </p:nvCxnSpPr>
          <p:spPr>
            <a:xfrm>
              <a:off x="7438292" y="5140569"/>
              <a:ext cx="357554" cy="46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D1F940C-F24F-4677-8109-B336D0EB2E3C}"/>
                </a:ext>
              </a:extLst>
            </p:cNvPr>
            <p:cNvCxnSpPr>
              <a:cxnSpLocks/>
            </p:cNvCxnSpPr>
            <p:nvPr/>
          </p:nvCxnSpPr>
          <p:spPr>
            <a:xfrm flipV="1">
              <a:off x="8510953" y="5222629"/>
              <a:ext cx="474784" cy="644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3002E97D-8FAB-47B3-9764-F9195BE5E4F9}"/>
                </a:ext>
              </a:extLst>
            </p:cNvPr>
            <p:cNvCxnSpPr>
              <a:cxnSpLocks/>
            </p:cNvCxnSpPr>
            <p:nvPr/>
          </p:nvCxnSpPr>
          <p:spPr>
            <a:xfrm>
              <a:off x="7936521" y="5234352"/>
              <a:ext cx="404446" cy="410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4DB06F02-F6E2-4894-80CF-70B1F4924338}"/>
                </a:ext>
              </a:extLst>
            </p:cNvPr>
            <p:cNvCxnSpPr>
              <a:cxnSpLocks/>
            </p:cNvCxnSpPr>
            <p:nvPr/>
          </p:nvCxnSpPr>
          <p:spPr>
            <a:xfrm flipV="1">
              <a:off x="9056076" y="5076090"/>
              <a:ext cx="545123" cy="1172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7B79AE9A-08DE-4306-8DF9-49CA0B4771B8}"/>
                </a:ext>
              </a:extLst>
            </p:cNvPr>
            <p:cNvCxnSpPr>
              <a:cxnSpLocks/>
            </p:cNvCxnSpPr>
            <p:nvPr/>
          </p:nvCxnSpPr>
          <p:spPr>
            <a:xfrm flipV="1">
              <a:off x="7438290" y="4665782"/>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E377D664-90B3-44FD-854A-223F816CD6CE}"/>
                </a:ext>
              </a:extLst>
            </p:cNvPr>
            <p:cNvCxnSpPr>
              <a:cxnSpLocks/>
            </p:cNvCxnSpPr>
            <p:nvPr/>
          </p:nvCxnSpPr>
          <p:spPr>
            <a:xfrm flipV="1">
              <a:off x="7977551" y="4601304"/>
              <a:ext cx="439614" cy="70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907CC40D-7342-4876-9B00-46E74A34F9A8}"/>
                </a:ext>
              </a:extLst>
            </p:cNvPr>
            <p:cNvCxnSpPr>
              <a:cxnSpLocks/>
            </p:cNvCxnSpPr>
            <p:nvPr/>
          </p:nvCxnSpPr>
          <p:spPr>
            <a:xfrm>
              <a:off x="8510950" y="4607165"/>
              <a:ext cx="468921" cy="468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C3017652-F1A2-4A8C-A18D-00BAD47C505D}"/>
                </a:ext>
              </a:extLst>
            </p:cNvPr>
            <p:cNvCxnSpPr>
              <a:cxnSpLocks/>
            </p:cNvCxnSpPr>
            <p:nvPr/>
          </p:nvCxnSpPr>
          <p:spPr>
            <a:xfrm>
              <a:off x="9097103" y="4659918"/>
              <a:ext cx="492367" cy="1172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6" name="Content Placeholder 5">
            <a:extLst>
              <a:ext uri="{FF2B5EF4-FFF2-40B4-BE49-F238E27FC236}">
                <a16:creationId xmlns:a16="http://schemas.microsoft.com/office/drawing/2014/main" id="{D023518D-3117-4F26-BF34-A9B344C542AA}"/>
              </a:ext>
            </a:extLst>
          </p:cNvPr>
          <p:cNvSpPr>
            <a:spLocks noGrp="1"/>
          </p:cNvSpPr>
          <p:nvPr>
            <p:ph idx="1"/>
          </p:nvPr>
        </p:nvSpPr>
        <p:spPr>
          <a:xfrm>
            <a:off x="762000" y="1124585"/>
            <a:ext cx="10515600" cy="4351338"/>
          </a:xfrm>
        </p:spPr>
        <p:txBody>
          <a:bodyPr vert="horz" lIns="91440" tIns="45720" rIns="91440" bIns="45720" rtlCol="0" anchor="t">
            <a:normAutofit/>
          </a:bodyPr>
          <a:lstStyle/>
          <a:p>
            <a:pPr marL="0" indent="0">
              <a:buNone/>
            </a:pPr>
            <a:r>
              <a:rPr lang="en-US">
                <a:ea typeface="+mn-lt"/>
                <a:cs typeface="+mn-lt"/>
              </a:rPr>
              <a:t>3c. </a:t>
            </a:r>
            <a:r>
              <a:rPr lang="en-US" b="1">
                <a:ea typeface="+mn-lt"/>
                <a:cs typeface="+mn-lt"/>
              </a:rPr>
              <a:t>Explain why it is much more difficult to develop a direct solution for this 2D system than it was for a 1D system (including the zones placed in series).</a:t>
            </a:r>
            <a:endParaRPr lang="en-US">
              <a:cs typeface="Calibri" panose="020F0502020204030204"/>
            </a:endParaRPr>
          </a:p>
        </p:txBody>
      </p:sp>
      <p:sp>
        <p:nvSpPr>
          <p:cNvPr id="27" name="Title 1">
            <a:extLst>
              <a:ext uri="{FF2B5EF4-FFF2-40B4-BE49-F238E27FC236}">
                <a16:creationId xmlns:a16="http://schemas.microsoft.com/office/drawing/2014/main" id="{DD769CEC-6491-4E98-ACB1-6FD449938B86}"/>
              </a:ext>
            </a:extLst>
          </p:cNvPr>
          <p:cNvSpPr txBox="1">
            <a:spLocks/>
          </p:cNvSpPr>
          <p:nvPr/>
        </p:nvSpPr>
        <p:spPr>
          <a:xfrm>
            <a:off x="230875" y="54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70C0"/>
                </a:solidFill>
                <a:cs typeface="Calibri Light"/>
              </a:rPr>
              <a:t>Challenge Question (3)</a:t>
            </a:r>
            <a:endParaRPr lang="en-US" b="1">
              <a:solidFill>
                <a:srgbClr val="0070C0"/>
              </a:solidFill>
            </a:endParaRPr>
          </a:p>
        </p:txBody>
      </p:sp>
      <p:sp>
        <p:nvSpPr>
          <p:cNvPr id="10" name="TextBox 9">
            <a:extLst>
              <a:ext uri="{FF2B5EF4-FFF2-40B4-BE49-F238E27FC236}">
                <a16:creationId xmlns:a16="http://schemas.microsoft.com/office/drawing/2014/main" id="{02A5430B-C6E6-4807-BD37-F7A8CA51F06F}"/>
              </a:ext>
            </a:extLst>
          </p:cNvPr>
          <p:cNvSpPr txBox="1"/>
          <p:nvPr/>
        </p:nvSpPr>
        <p:spPr>
          <a:xfrm>
            <a:off x="808673" y="2823210"/>
            <a:ext cx="455961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Because the flow paths are no longer 1D interplay of flow paths and the </a:t>
            </a:r>
            <a:r>
              <a:rPr lang="en-US" i="1">
                <a:cs typeface="Calibri"/>
              </a:rPr>
              <a:t>structure</a:t>
            </a:r>
            <a:r>
              <a:rPr lang="en-US">
                <a:cs typeface="Calibri"/>
              </a:rPr>
              <a:t> of hydraulic conductivity (aka K distribution) makes this problem hard to solve. </a:t>
            </a:r>
          </a:p>
          <a:p>
            <a:endParaRPr lang="en-US">
              <a:cs typeface="Calibri"/>
            </a:endParaRPr>
          </a:p>
          <a:p>
            <a:r>
              <a:rPr lang="en-US">
                <a:cs typeface="Calibri"/>
              </a:rPr>
              <a:t>* note: the flow PATHS themselves depend on the K distribution</a:t>
            </a:r>
          </a:p>
          <a:p>
            <a:endParaRPr lang="en-US">
              <a:cs typeface="Calibri"/>
            </a:endParaRPr>
          </a:p>
          <a:p>
            <a:r>
              <a:rPr lang="en-US">
                <a:cs typeface="Calibri"/>
              </a:rPr>
              <a:t>Let's think about this question in the breakouts</a:t>
            </a:r>
          </a:p>
        </p:txBody>
      </p:sp>
      <p:sp>
        <p:nvSpPr>
          <p:cNvPr id="28" name="TextBox 27">
            <a:extLst>
              <a:ext uri="{FF2B5EF4-FFF2-40B4-BE49-F238E27FC236}">
                <a16:creationId xmlns:a16="http://schemas.microsoft.com/office/drawing/2014/main" id="{F07A7036-E1CB-408B-B2B8-ADDAD8EE2105}"/>
              </a:ext>
            </a:extLst>
          </p:cNvPr>
          <p:cNvSpPr txBox="1"/>
          <p:nvPr/>
        </p:nvSpPr>
        <p:spPr>
          <a:xfrm>
            <a:off x="561263" y="5834418"/>
            <a:ext cx="6330855" cy="369332"/>
          </a:xfrm>
          <a:prstGeom prst="rect">
            <a:avLst/>
          </a:prstGeom>
          <a:noFill/>
        </p:spPr>
        <p:txBody>
          <a:bodyPr wrap="square">
            <a:spAutoFit/>
          </a:bodyPr>
          <a:lstStyle/>
          <a:p>
            <a:r>
              <a:rPr lang="en-US" b="1">
                <a:solidFill>
                  <a:schemeClr val="accent1"/>
                </a:solidFill>
                <a:cs typeface="Calibri"/>
              </a:rPr>
              <a:t>Breakout Room Topic - Coming Up! (Room 4)</a:t>
            </a:r>
            <a:endParaRPr lang="en-US" b="1">
              <a:solidFill>
                <a:schemeClr val="accent1"/>
              </a:solidFill>
            </a:endParaRPr>
          </a:p>
        </p:txBody>
      </p:sp>
    </p:spTree>
    <p:extLst>
      <p:ext uri="{BB962C8B-B14F-4D97-AF65-F5344CB8AC3E}">
        <p14:creationId xmlns:p14="http://schemas.microsoft.com/office/powerpoint/2010/main" val="418177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035862" y="61867"/>
            <a:ext cx="9144000" cy="728780"/>
          </a:xfrm>
        </p:spPr>
        <p:txBody>
          <a:bodyPr>
            <a:normAutofit fontScale="90000"/>
          </a:bodyPr>
          <a:lstStyle/>
          <a:p>
            <a:r>
              <a:rPr lang="en-US" sz="4800" b="1">
                <a:solidFill>
                  <a:schemeClr val="accent1"/>
                </a:solidFill>
              </a:rPr>
              <a:t>Break-out Rooms </a:t>
            </a:r>
          </a:p>
        </p:txBody>
      </p:sp>
      <p:sp>
        <p:nvSpPr>
          <p:cNvPr id="4" name="Subtitle 2">
            <a:extLst>
              <a:ext uri="{FF2B5EF4-FFF2-40B4-BE49-F238E27FC236}">
                <a16:creationId xmlns:a16="http://schemas.microsoft.com/office/drawing/2014/main" id="{88EF93FA-D019-4926-9335-B33C95308FD8}"/>
              </a:ext>
            </a:extLst>
          </p:cNvPr>
          <p:cNvSpPr txBox="1">
            <a:spLocks/>
          </p:cNvSpPr>
          <p:nvPr/>
        </p:nvSpPr>
        <p:spPr>
          <a:xfrm>
            <a:off x="426262" y="790647"/>
            <a:ext cx="11117179" cy="5871410"/>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58838" indent="-803275" algn="l">
              <a:lnSpc>
                <a:spcPct val="110000"/>
              </a:lnSpc>
              <a:spcBef>
                <a:spcPts val="600"/>
              </a:spcBef>
              <a:spcAft>
                <a:spcPts val="600"/>
              </a:spcAft>
            </a:pPr>
            <a:r>
              <a:rPr lang="en-US" sz="1600" b="1" u="sng">
                <a:solidFill>
                  <a:schemeClr val="tx2"/>
                </a:solidFill>
                <a:ea typeface="+mn-lt"/>
                <a:cs typeface="+mn-lt"/>
              </a:rPr>
              <a:t>Room 1:</a:t>
            </a:r>
            <a:r>
              <a:rPr lang="en-US" sz="1600" b="1">
                <a:solidFill>
                  <a:schemeClr val="accent5"/>
                </a:solidFill>
                <a:ea typeface="+mn-lt"/>
                <a:cs typeface="+mn-lt"/>
              </a:rPr>
              <a:t>  </a:t>
            </a:r>
            <a:r>
              <a:rPr lang="en-US" sz="1600">
                <a:ea typeface="+mn-lt"/>
                <a:cs typeface="+mn-lt"/>
              </a:rPr>
              <a:t>Technical Struggles Help Group</a:t>
            </a:r>
            <a:endParaRPr lang="en-US" sz="1600"/>
          </a:p>
          <a:p>
            <a:pPr marL="858838" indent="-803275" algn="l">
              <a:lnSpc>
                <a:spcPct val="110000"/>
              </a:lnSpc>
              <a:spcBef>
                <a:spcPts val="600"/>
              </a:spcBef>
              <a:spcAft>
                <a:spcPts val="600"/>
              </a:spcAft>
            </a:pPr>
            <a:r>
              <a:rPr lang="en-US" sz="1600" b="1" u="sng">
                <a:solidFill>
                  <a:schemeClr val="tx2"/>
                </a:solidFill>
              </a:rPr>
              <a:t>Room 2:</a:t>
            </a:r>
            <a:r>
              <a:rPr lang="en-US" sz="1600" b="1">
                <a:solidFill>
                  <a:schemeClr val="accent5"/>
                </a:solidFill>
              </a:rPr>
              <a:t>  </a:t>
            </a:r>
            <a:r>
              <a:rPr lang="en-US" sz="1600"/>
              <a:t>What is the form of the equation used to calculate q </a:t>
            </a:r>
            <a:r>
              <a:rPr lang="en-US" sz="1600">
                <a:ea typeface="+mn-lt"/>
                <a:cs typeface="+mn-lt"/>
              </a:rPr>
              <a:t>for each cell </a:t>
            </a:r>
            <a:r>
              <a:rPr lang="en-US" sz="1600"/>
              <a:t>in a 2D model (from Challenge Question 1)? How code it into excel (or other platform)? Were you able to show 'steady state' in your figure? Why or why not? </a:t>
            </a:r>
            <a:endParaRPr lang="en-US" sz="1600">
              <a:cs typeface="Calibri"/>
            </a:endParaRPr>
          </a:p>
          <a:p>
            <a:pPr marL="858838" indent="-803275" algn="l">
              <a:lnSpc>
                <a:spcPct val="110000"/>
              </a:lnSpc>
              <a:spcBef>
                <a:spcPts val="600"/>
              </a:spcBef>
              <a:spcAft>
                <a:spcPts val="600"/>
              </a:spcAft>
            </a:pPr>
            <a:r>
              <a:rPr lang="en-US" sz="1600" b="1" u="sng">
                <a:solidFill>
                  <a:schemeClr val="tx2"/>
                </a:solidFill>
              </a:rPr>
              <a:t>Room 3:</a:t>
            </a:r>
            <a:r>
              <a:rPr lang="en-US" sz="1600" b="1">
                <a:solidFill>
                  <a:schemeClr val="accent5"/>
                </a:solidFill>
              </a:rPr>
              <a:t>  </a:t>
            </a:r>
            <a:r>
              <a:rPr lang="en-US" sz="1600"/>
              <a:t>Explain why Keq in Case 2 is closer to the low-K value, but cannot be calculated in the same way in the 2-D flow model (Case 3). Explain this in terms of energy and flow paths. </a:t>
            </a:r>
          </a:p>
          <a:p>
            <a:pPr marL="858838" indent="-803275" algn="l">
              <a:lnSpc>
                <a:spcPct val="110000"/>
              </a:lnSpc>
              <a:spcBef>
                <a:spcPts val="0"/>
              </a:spcBef>
              <a:spcAft>
                <a:spcPts val="600"/>
              </a:spcAft>
            </a:pPr>
            <a:r>
              <a:rPr lang="en-US" sz="1600"/>
              <a:t>         Bonus1: How might we calculate Keq in the 2-D flow model (Case 3)?</a:t>
            </a:r>
          </a:p>
          <a:p>
            <a:pPr marL="858838" indent="-803275" algn="l">
              <a:lnSpc>
                <a:spcPct val="110000"/>
              </a:lnSpc>
              <a:spcBef>
                <a:spcPts val="0"/>
              </a:spcBef>
              <a:spcAft>
                <a:spcPts val="600"/>
              </a:spcAft>
            </a:pPr>
            <a:r>
              <a:rPr lang="en-US" sz="1600">
                <a:cs typeface="Calibri"/>
              </a:rPr>
              <a:t>         Bonus2: How would the 2-D flow model (Case 3) look with a Hi-K inclusion?</a:t>
            </a:r>
          </a:p>
          <a:p>
            <a:pPr marL="858838" lvl="1" indent="-803275" algn="l">
              <a:lnSpc>
                <a:spcPct val="110000"/>
              </a:lnSpc>
              <a:spcBef>
                <a:spcPts val="0"/>
              </a:spcBef>
              <a:spcAft>
                <a:spcPts val="600"/>
              </a:spcAft>
            </a:pPr>
            <a:r>
              <a:rPr lang="en-US" sz="1200">
                <a:cs typeface="Calibri"/>
              </a:rPr>
              <a:t>* Hint: Look at GitHub article for more info: </a:t>
            </a:r>
            <a:r>
              <a:rPr lang="en-US" sz="1200">
                <a:ea typeface="+mn-lt"/>
                <a:cs typeface="+mn-lt"/>
                <a:hlinkClick r:id="rId3"/>
              </a:rPr>
              <a:t>https://github.com/GW-modelling-Spring2021/Course_Materials/blob/main/Assignments/HW1_BoxModel_Excel/Moghaddam_WRR_submitted.pdf</a:t>
            </a:r>
            <a:r>
              <a:rPr lang="en-US" sz="1200">
                <a:ea typeface="+mn-lt"/>
                <a:cs typeface="+mn-lt"/>
              </a:rPr>
              <a:t> </a:t>
            </a:r>
          </a:p>
          <a:p>
            <a:pPr marL="858838" indent="-803275" algn="l">
              <a:lnSpc>
                <a:spcPct val="110000"/>
              </a:lnSpc>
              <a:spcBef>
                <a:spcPts val="600"/>
              </a:spcBef>
              <a:spcAft>
                <a:spcPts val="600"/>
              </a:spcAft>
            </a:pPr>
            <a:r>
              <a:rPr lang="en-US" sz="1600" b="1" u="sng">
                <a:solidFill>
                  <a:schemeClr val="tx2"/>
                </a:solidFill>
              </a:rPr>
              <a:t>Room 4:</a:t>
            </a:r>
            <a:r>
              <a:rPr lang="en-US" sz="1600" b="1">
                <a:solidFill>
                  <a:schemeClr val="accent5"/>
                </a:solidFill>
              </a:rPr>
              <a:t>  </a:t>
            </a:r>
            <a:r>
              <a:rPr lang="en-US" sz="1600">
                <a:ea typeface="+mn-lt"/>
                <a:cs typeface="+mn-lt"/>
              </a:rPr>
              <a:t>For steady state conditions, there are equivalent Type I and Type II boundary conditions. What would the Type II boundary condition be that would result in the same </a:t>
            </a:r>
            <a:r>
              <a:rPr lang="en-US" sz="1600" err="1">
                <a:ea typeface="+mn-lt"/>
                <a:cs typeface="+mn-lt"/>
              </a:rPr>
              <a:t>equipotentials</a:t>
            </a:r>
            <a:r>
              <a:rPr lang="en-US" sz="1600">
                <a:ea typeface="+mn-lt"/>
                <a:cs typeface="+mn-lt"/>
              </a:rPr>
              <a:t> for the first model? What is the value of the constant flux? What about the second model? What are the values of the constant flux on the left and right boundaries? What is fundamentally different about the equivalent Type II boundary for the third model compared to the first two?</a:t>
            </a:r>
          </a:p>
          <a:p>
            <a:pPr algn="l">
              <a:lnSpc>
                <a:spcPct val="110000"/>
              </a:lnSpc>
              <a:spcBef>
                <a:spcPts val="600"/>
              </a:spcBef>
              <a:spcAft>
                <a:spcPts val="600"/>
              </a:spcAft>
            </a:pPr>
            <a:r>
              <a:rPr lang="en-US" sz="1600" b="1" u="sng">
                <a:solidFill>
                  <a:srgbClr val="C00000"/>
                </a:solidFill>
              </a:rPr>
              <a:t>If you have extra time, pick out one of these topics for further discussion:</a:t>
            </a:r>
          </a:p>
          <a:p>
            <a:pPr algn="l">
              <a:lnSpc>
                <a:spcPct val="110000"/>
              </a:lnSpc>
              <a:spcBef>
                <a:spcPts val="600"/>
              </a:spcBef>
              <a:spcAft>
                <a:spcPts val="600"/>
              </a:spcAft>
            </a:pPr>
            <a:r>
              <a:rPr lang="en-US" sz="1600">
                <a:ea typeface="+mn-lt"/>
                <a:cs typeface="+mn-lt"/>
              </a:rPr>
              <a:t>- If you want to establish purely horizontal flow, what (specifically) should be defined as constant along the constant head boundaries?</a:t>
            </a:r>
            <a:endParaRPr lang="en-US" sz="1600"/>
          </a:p>
          <a:p>
            <a:pPr algn="l">
              <a:lnSpc>
                <a:spcPct val="110000"/>
              </a:lnSpc>
              <a:spcBef>
                <a:spcPts val="600"/>
              </a:spcBef>
              <a:spcAft>
                <a:spcPts val="600"/>
              </a:spcAft>
            </a:pPr>
            <a:r>
              <a:rPr lang="en-US" sz="1600">
                <a:ea typeface="+mn-lt"/>
                <a:cs typeface="+mn-lt"/>
              </a:rPr>
              <a:t>- What is an equipotential? Assuming that the medium is isotropic (why?) and that flow is horizontal, how can you track the path of a water particle through the domain?</a:t>
            </a:r>
            <a:endParaRPr lang="en-US" sz="1600"/>
          </a:p>
          <a:p>
            <a:pPr algn="l">
              <a:lnSpc>
                <a:spcPct val="120000"/>
              </a:lnSpc>
              <a:spcBef>
                <a:spcPts val="600"/>
              </a:spcBef>
            </a:pPr>
            <a:endParaRPr lang="en-US" sz="1000">
              <a:cs typeface="Calibri"/>
            </a:endParaRPr>
          </a:p>
          <a:p>
            <a:pPr algn="l">
              <a:lnSpc>
                <a:spcPct val="120000"/>
              </a:lnSpc>
              <a:spcBef>
                <a:spcPts val="600"/>
              </a:spcBef>
            </a:pPr>
            <a:endParaRPr lang="en-US" sz="1000"/>
          </a:p>
        </p:txBody>
      </p:sp>
    </p:spTree>
    <p:extLst>
      <p:ext uri="{BB962C8B-B14F-4D97-AF65-F5344CB8AC3E}">
        <p14:creationId xmlns:p14="http://schemas.microsoft.com/office/powerpoint/2010/main" val="409860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a:t>Directions</a:t>
            </a:r>
          </a:p>
        </p:txBody>
      </p:sp>
      <p:sp>
        <p:nvSpPr>
          <p:cNvPr id="4" name="Subtitle 2">
            <a:extLst>
              <a:ext uri="{FF2B5EF4-FFF2-40B4-BE49-F238E27FC236}">
                <a16:creationId xmlns:a16="http://schemas.microsoft.com/office/drawing/2014/main" id="{88EF93FA-D019-4926-9335-B33C95308FD8}"/>
              </a:ext>
            </a:extLst>
          </p:cNvPr>
          <p:cNvSpPr txBox="1">
            <a:spLocks/>
          </p:cNvSpPr>
          <p:nvPr/>
        </p:nvSpPr>
        <p:spPr>
          <a:xfrm>
            <a:off x="895596" y="1570383"/>
            <a:ext cx="10400805" cy="5009321"/>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Please assign yourself to a breakout room by topic.  But, limit each room to two people.  </a:t>
            </a:r>
          </a:p>
          <a:p>
            <a:pPr algn="l"/>
            <a:endParaRPr lang="en-US"/>
          </a:p>
          <a:p>
            <a:pPr algn="l"/>
            <a:r>
              <a:rPr lang="en-US"/>
              <a:t>You have ten minutes to discuss your assigned topic.  Write your ideas in the scratch page of the shared questions document.  For example, under boundary conditions.</a:t>
            </a:r>
            <a:endParaRPr lang="en-US">
              <a:cs typeface="Calibri"/>
            </a:endParaRPr>
          </a:p>
          <a:p>
            <a:pPr marL="342900" indent="-342900" algn="l">
              <a:buChar char="•"/>
            </a:pPr>
            <a:endParaRPr lang="en-US">
              <a:cs typeface="Calibri"/>
            </a:endParaRPr>
          </a:p>
          <a:p>
            <a:pPr algn="l"/>
            <a:r>
              <a:rPr lang="en-US"/>
              <a:t>Also think of other questions that you have for the lead group.</a:t>
            </a:r>
          </a:p>
          <a:p>
            <a:pPr algn="l"/>
            <a:endParaRPr lang="en-US">
              <a:cs typeface="Calibri"/>
            </a:endParaRPr>
          </a:p>
          <a:p>
            <a:pPr algn="l"/>
            <a:r>
              <a:rPr lang="en-US"/>
              <a:t>If you finish up, consider answering one of the extra discussion questions at the bottom of the slide</a:t>
            </a:r>
            <a:endParaRPr lang="en-US">
              <a:cs typeface="Calibri"/>
            </a:endParaRPr>
          </a:p>
          <a:p>
            <a:pPr algn="l"/>
            <a:endParaRPr lang="en-US"/>
          </a:p>
          <a:p>
            <a:pPr algn="l"/>
            <a:r>
              <a:rPr lang="en-US"/>
              <a:t>We will regroup and discuss your ideas and questions! </a:t>
            </a:r>
          </a:p>
          <a:p>
            <a:pPr algn="l"/>
            <a:endParaRPr lang="en-US"/>
          </a:p>
        </p:txBody>
      </p:sp>
    </p:spTree>
    <p:extLst>
      <p:ext uri="{BB962C8B-B14F-4D97-AF65-F5344CB8AC3E}">
        <p14:creationId xmlns:p14="http://schemas.microsoft.com/office/powerpoint/2010/main" val="1192406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75E0-992B-46AF-8BC7-22C9C43021D4}"/>
              </a:ext>
            </a:extLst>
          </p:cNvPr>
          <p:cNvSpPr>
            <a:spLocks noGrp="1"/>
          </p:cNvSpPr>
          <p:nvPr>
            <p:ph type="title"/>
          </p:nvPr>
        </p:nvSpPr>
        <p:spPr/>
        <p:txBody>
          <a:bodyPr/>
          <a:lstStyle/>
          <a:p>
            <a:r>
              <a:rPr lang="en-US">
                <a:cs typeface="Calibri Light"/>
              </a:rPr>
              <a:t>Summary / Wrapup Slide</a:t>
            </a:r>
            <a:endParaRPr lang="en-US"/>
          </a:p>
        </p:txBody>
      </p:sp>
      <p:sp>
        <p:nvSpPr>
          <p:cNvPr id="3" name="Content Placeholder 2">
            <a:extLst>
              <a:ext uri="{FF2B5EF4-FFF2-40B4-BE49-F238E27FC236}">
                <a16:creationId xmlns:a16="http://schemas.microsoft.com/office/drawing/2014/main" id="{4F01B5F7-C757-4744-B621-94ECCBDE3C00}"/>
              </a:ext>
            </a:extLst>
          </p:cNvPr>
          <p:cNvSpPr>
            <a:spLocks noGrp="1"/>
          </p:cNvSpPr>
          <p:nvPr>
            <p:ph idx="1"/>
          </p:nvPr>
        </p:nvSpPr>
        <p:spPr/>
        <p:txBody>
          <a:bodyPr vert="horz" lIns="91440" tIns="45720" rIns="91440" bIns="45720" rtlCol="0" anchor="t">
            <a:normAutofit/>
          </a:bodyPr>
          <a:lstStyle/>
          <a:p>
            <a:r>
              <a:rPr lang="en-US">
                <a:cs typeface="Calibri"/>
              </a:rPr>
              <a:t>You don't want to calculate Keq in multiple directions by hand</a:t>
            </a:r>
            <a:endParaRPr lang="en-US"/>
          </a:p>
        </p:txBody>
      </p:sp>
    </p:spTree>
    <p:extLst>
      <p:ext uri="{BB962C8B-B14F-4D97-AF65-F5344CB8AC3E}">
        <p14:creationId xmlns:p14="http://schemas.microsoft.com/office/powerpoint/2010/main" val="23627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ABC6-4139-484A-B934-793DDCAC83A4}"/>
              </a:ext>
            </a:extLst>
          </p:cNvPr>
          <p:cNvSpPr>
            <a:spLocks noGrp="1"/>
          </p:cNvSpPr>
          <p:nvPr>
            <p:ph type="title"/>
          </p:nvPr>
        </p:nvSpPr>
        <p:spPr/>
        <p:txBody>
          <a:bodyPr/>
          <a:lstStyle/>
          <a:p>
            <a:r>
              <a:rPr lang="en-US" b="1">
                <a:solidFill>
                  <a:schemeClr val="accent1"/>
                </a:solidFill>
                <a:cs typeface="Calibri Light"/>
              </a:rPr>
              <a:t>Outline</a:t>
            </a:r>
            <a:endParaRPr lang="en-US" b="1">
              <a:solidFill>
                <a:schemeClr val="accent1"/>
              </a:solidFill>
            </a:endParaRPr>
          </a:p>
        </p:txBody>
      </p:sp>
      <p:sp>
        <p:nvSpPr>
          <p:cNvPr id="3" name="Content Placeholder 2">
            <a:extLst>
              <a:ext uri="{FF2B5EF4-FFF2-40B4-BE49-F238E27FC236}">
                <a16:creationId xmlns:a16="http://schemas.microsoft.com/office/drawing/2014/main" id="{0893CD96-7A89-419E-BC85-0282FE37DD72}"/>
              </a:ext>
            </a:extLst>
          </p:cNvPr>
          <p:cNvSpPr>
            <a:spLocks noGrp="1"/>
          </p:cNvSpPr>
          <p:nvPr>
            <p:ph idx="1"/>
          </p:nvPr>
        </p:nvSpPr>
        <p:spPr>
          <a:xfrm>
            <a:off x="838200" y="1606066"/>
            <a:ext cx="10515600" cy="4570897"/>
          </a:xfrm>
        </p:spPr>
        <p:txBody>
          <a:bodyPr vert="horz" lIns="91440" tIns="45720" rIns="91440" bIns="45720" rtlCol="0" anchor="t">
            <a:normAutofit/>
          </a:bodyPr>
          <a:lstStyle/>
          <a:p>
            <a:r>
              <a:rPr lang="en-US">
                <a:ea typeface="+mn-lt"/>
                <a:cs typeface="+mn-lt"/>
              </a:rPr>
              <a:t>The Challenge</a:t>
            </a:r>
            <a:endParaRPr lang="en-US">
              <a:cs typeface="Calibri"/>
            </a:endParaRPr>
          </a:p>
          <a:p>
            <a:r>
              <a:rPr lang="en-US">
                <a:cs typeface="Calibri"/>
              </a:rPr>
              <a:t>How are we feeling about MODFLOW right now?</a:t>
            </a:r>
          </a:p>
          <a:p>
            <a:r>
              <a:rPr lang="en-US">
                <a:cs typeface="Calibri"/>
              </a:rPr>
              <a:t>The 'Conceptual' Box Model</a:t>
            </a:r>
          </a:p>
          <a:p>
            <a:r>
              <a:rPr lang="en-US">
                <a:cs typeface="Calibri"/>
              </a:rPr>
              <a:t>The 'Key' Figures</a:t>
            </a:r>
          </a:p>
          <a:p>
            <a:r>
              <a:rPr lang="en-US">
                <a:cs typeface="Calibri"/>
              </a:rPr>
              <a:t>Technical</a:t>
            </a:r>
            <a:r>
              <a:rPr lang="en-US">
                <a:ea typeface="+mn-lt"/>
                <a:cs typeface="+mn-lt"/>
              </a:rPr>
              <a:t> Struggle Share and Care</a:t>
            </a:r>
            <a:endParaRPr lang="en-US">
              <a:cs typeface="Calibri"/>
            </a:endParaRPr>
          </a:p>
          <a:p>
            <a:r>
              <a:rPr lang="en-US">
                <a:cs typeface="Calibri"/>
              </a:rPr>
              <a:t>The Challenge Questions</a:t>
            </a:r>
          </a:p>
          <a:p>
            <a:r>
              <a:rPr lang="en-US">
                <a:cs typeface="Calibri"/>
              </a:rPr>
              <a:t>Breakout Groups</a:t>
            </a:r>
          </a:p>
          <a:p>
            <a:r>
              <a:rPr lang="en-US">
                <a:cs typeface="Calibri"/>
              </a:rPr>
              <a:t>Regroup</a:t>
            </a:r>
          </a:p>
          <a:p>
            <a:endParaRPr lang="en-US">
              <a:cs typeface="Calibri"/>
            </a:endParaRPr>
          </a:p>
        </p:txBody>
      </p:sp>
    </p:spTree>
    <p:extLst>
      <p:ext uri="{BB962C8B-B14F-4D97-AF65-F5344CB8AC3E}">
        <p14:creationId xmlns:p14="http://schemas.microsoft.com/office/powerpoint/2010/main" val="128192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302526" y="210569"/>
            <a:ext cx="9144000" cy="935037"/>
          </a:xfrm>
        </p:spPr>
        <p:txBody>
          <a:bodyPr/>
          <a:lstStyle/>
          <a:p>
            <a:pPr algn="l"/>
            <a:r>
              <a:rPr lang="en-US" b="1">
                <a:solidFill>
                  <a:schemeClr val="accent1"/>
                </a:solidFill>
              </a:rPr>
              <a:t>The Challenge</a:t>
            </a:r>
          </a:p>
        </p:txBody>
      </p:sp>
      <p:sp>
        <p:nvSpPr>
          <p:cNvPr id="5" name="Subtitle 4">
            <a:extLst>
              <a:ext uri="{FF2B5EF4-FFF2-40B4-BE49-F238E27FC236}">
                <a16:creationId xmlns:a16="http://schemas.microsoft.com/office/drawing/2014/main" id="{3ADF5A28-D224-4042-9288-5E7BAE09B584}"/>
              </a:ext>
            </a:extLst>
          </p:cNvPr>
          <p:cNvSpPr>
            <a:spLocks noGrp="1"/>
          </p:cNvSpPr>
          <p:nvPr>
            <p:ph type="subTitle" idx="1"/>
          </p:nvPr>
        </p:nvSpPr>
        <p:spPr>
          <a:xfrm>
            <a:off x="732430" y="1286924"/>
            <a:ext cx="9762698" cy="5134347"/>
          </a:xfrm>
        </p:spPr>
        <p:txBody>
          <a:bodyPr vert="horz" lIns="91440" tIns="45720" rIns="91440" bIns="45720" rtlCol="0" anchor="t">
            <a:normAutofit fontScale="92500" lnSpcReduction="20000"/>
          </a:bodyPr>
          <a:lstStyle/>
          <a:p>
            <a:pPr marL="457200" indent="-457200" algn="l">
              <a:lnSpc>
                <a:spcPct val="120000"/>
              </a:lnSpc>
              <a:spcAft>
                <a:spcPts val="600"/>
              </a:spcAft>
              <a:buFont typeface="Arial" panose="020B0604020202020204" pitchFamily="34" charset="0"/>
              <a:buChar char="•"/>
            </a:pPr>
            <a:r>
              <a:rPr lang="en-US" sz="3200" b="1">
                <a:solidFill>
                  <a:srgbClr val="C00000"/>
                </a:solidFill>
                <a:ea typeface="+mn-lt"/>
                <a:cs typeface="+mn-lt"/>
              </a:rPr>
              <a:t>Overview:</a:t>
            </a:r>
          </a:p>
          <a:p>
            <a:pPr marL="914400" lvl="1" indent="-457200" algn="l">
              <a:lnSpc>
                <a:spcPct val="120000"/>
              </a:lnSpc>
              <a:spcAft>
                <a:spcPts val="600"/>
              </a:spcAft>
              <a:buFont typeface="Arial" panose="020B0604020202020204" pitchFamily="34" charset="0"/>
              <a:buChar char="•"/>
            </a:pPr>
            <a:r>
              <a:rPr lang="en-US" sz="2800">
                <a:ea typeface="+mn-lt"/>
                <a:cs typeface="+mn-lt"/>
              </a:rPr>
              <a:t>MODFLOW files were supplied that model steady state saturated flow through a 3D system for a homogeneous medium. </a:t>
            </a:r>
            <a:endParaRPr lang="en-US" sz="2800">
              <a:cs typeface="Calibri" panose="020F0502020204030204"/>
            </a:endParaRPr>
          </a:p>
          <a:p>
            <a:pPr marL="457200" indent="-457200" algn="l">
              <a:lnSpc>
                <a:spcPct val="120000"/>
              </a:lnSpc>
              <a:spcAft>
                <a:spcPts val="600"/>
              </a:spcAft>
              <a:buFont typeface="Arial" panose="020B0604020202020204" pitchFamily="34" charset="0"/>
              <a:buChar char="•"/>
            </a:pPr>
            <a:r>
              <a:rPr lang="en-US" sz="3200" b="1">
                <a:solidFill>
                  <a:srgbClr val="C00000"/>
                </a:solidFill>
                <a:ea typeface="+mn-lt"/>
                <a:cs typeface="+mn-lt"/>
              </a:rPr>
              <a:t>Challenge(s): </a:t>
            </a:r>
          </a:p>
          <a:p>
            <a:pPr marL="914400" lvl="1" indent="-457200" algn="l">
              <a:lnSpc>
                <a:spcPct val="120000"/>
              </a:lnSpc>
              <a:spcAft>
                <a:spcPts val="600"/>
              </a:spcAft>
              <a:buFont typeface="Arial" panose="020B0604020202020204" pitchFamily="34" charset="0"/>
              <a:buChar char="•"/>
            </a:pPr>
            <a:r>
              <a:rPr lang="en-US" sz="2800">
                <a:ea typeface="+mn-lt"/>
                <a:cs typeface="+mn-lt"/>
              </a:rPr>
              <a:t>Run a MODFLOW model from the command line for the homogenous case.</a:t>
            </a:r>
          </a:p>
          <a:p>
            <a:pPr marL="914400" lvl="1" indent="-457200" algn="l">
              <a:lnSpc>
                <a:spcPct val="120000"/>
              </a:lnSpc>
              <a:spcAft>
                <a:spcPts val="600"/>
              </a:spcAft>
              <a:buFont typeface="Arial" panose="020B0604020202020204" pitchFamily="34" charset="0"/>
              <a:buChar char="•"/>
            </a:pPr>
            <a:r>
              <a:rPr lang="en-US" sz="2800">
                <a:ea typeface="+mn-lt"/>
                <a:cs typeface="+mn-lt"/>
              </a:rPr>
              <a:t>Modify the text input files to run a model for a heterogeneous case (low k zone located in series across flow path).</a:t>
            </a:r>
          </a:p>
          <a:p>
            <a:pPr marL="914400" lvl="1" indent="-457200" algn="l">
              <a:lnSpc>
                <a:spcPct val="120000"/>
              </a:lnSpc>
              <a:spcAft>
                <a:spcPts val="600"/>
              </a:spcAft>
              <a:buFont typeface="Arial" panose="020B0604020202020204" pitchFamily="34" charset="0"/>
              <a:buChar char="•"/>
            </a:pPr>
            <a:r>
              <a:rPr lang="en-US" sz="2800">
                <a:ea typeface="+mn-lt"/>
                <a:cs typeface="+mn-lt"/>
              </a:rPr>
              <a:t>Modify the text input files to run a model for a homogeneous case with a centered inclusion of low hydraulic conductivity (K).</a:t>
            </a:r>
          </a:p>
          <a:p>
            <a:pPr marL="914400" lvl="1" indent="-457200" algn="l">
              <a:lnSpc>
                <a:spcPct val="120000"/>
              </a:lnSpc>
              <a:spcAft>
                <a:spcPts val="600"/>
              </a:spcAft>
              <a:buFont typeface="Arial" panose="020B0604020202020204" pitchFamily="34" charset="0"/>
              <a:buChar char="•"/>
            </a:pPr>
            <a:endParaRPr lang="en-US" sz="2800">
              <a:cs typeface="Calibri" panose="020F0502020204030204"/>
            </a:endParaRPr>
          </a:p>
          <a:p>
            <a:pPr marL="457200" indent="-457200" algn="l">
              <a:lnSpc>
                <a:spcPct val="120000"/>
              </a:lnSpc>
              <a:spcAft>
                <a:spcPts val="600"/>
              </a:spcAft>
              <a:buFont typeface="Arial" panose="020B0604020202020204" pitchFamily="34" charset="0"/>
              <a:buChar char="•"/>
            </a:pPr>
            <a:endParaRPr lang="en-US" sz="3200">
              <a:cs typeface="Calibri" panose="020F0502020204030204"/>
            </a:endParaRPr>
          </a:p>
        </p:txBody>
      </p:sp>
    </p:spTree>
    <p:extLst>
      <p:ext uri="{BB962C8B-B14F-4D97-AF65-F5344CB8AC3E}">
        <p14:creationId xmlns:p14="http://schemas.microsoft.com/office/powerpoint/2010/main" val="17420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normAutofit fontScale="90000"/>
          </a:bodyPr>
          <a:lstStyle/>
          <a:p>
            <a:r>
              <a:rPr lang="en-US"/>
              <a:t>How are we feeling right now?</a:t>
            </a:r>
          </a:p>
        </p:txBody>
      </p:sp>
      <p:pic>
        <p:nvPicPr>
          <p:cNvPr id="7" name="Picture 6" descr="A group of people in a pool&#10;&#10;Description automatically generated with medium confidence">
            <a:extLst>
              <a:ext uri="{FF2B5EF4-FFF2-40B4-BE49-F238E27FC236}">
                <a16:creationId xmlns:a16="http://schemas.microsoft.com/office/drawing/2014/main" id="{29DE8C3C-1294-4633-AD0D-215FCB595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004" y="1639540"/>
            <a:ext cx="6325691" cy="4210476"/>
          </a:xfrm>
          <a:prstGeom prst="rect">
            <a:avLst/>
          </a:prstGeom>
        </p:spPr>
      </p:pic>
      <p:sp>
        <p:nvSpPr>
          <p:cNvPr id="8" name="TextBox 7">
            <a:extLst>
              <a:ext uri="{FF2B5EF4-FFF2-40B4-BE49-F238E27FC236}">
                <a16:creationId xmlns:a16="http://schemas.microsoft.com/office/drawing/2014/main" id="{F8345BF2-07FE-480D-A683-F442951D26F1}"/>
              </a:ext>
            </a:extLst>
          </p:cNvPr>
          <p:cNvSpPr txBox="1"/>
          <p:nvPr/>
        </p:nvSpPr>
        <p:spPr>
          <a:xfrm>
            <a:off x="4667534" y="4558352"/>
            <a:ext cx="390620" cy="369332"/>
          </a:xfrm>
          <a:prstGeom prst="rect">
            <a:avLst/>
          </a:prstGeom>
          <a:solidFill>
            <a:schemeClr val="bg1"/>
          </a:solidFill>
        </p:spPr>
        <p:txBody>
          <a:bodyPr wrap="none" rtlCol="0">
            <a:spAutoFit/>
          </a:bodyPr>
          <a:lstStyle/>
          <a:p>
            <a:r>
              <a:rPr lang="en-US"/>
              <a:t>Ty</a:t>
            </a:r>
          </a:p>
        </p:txBody>
      </p:sp>
      <p:sp>
        <p:nvSpPr>
          <p:cNvPr id="9" name="TextBox 8">
            <a:extLst>
              <a:ext uri="{FF2B5EF4-FFF2-40B4-BE49-F238E27FC236}">
                <a16:creationId xmlns:a16="http://schemas.microsoft.com/office/drawing/2014/main" id="{31006A14-5E8A-4D69-98DC-D4E0CB1D6674}"/>
              </a:ext>
            </a:extLst>
          </p:cNvPr>
          <p:cNvSpPr txBox="1"/>
          <p:nvPr/>
        </p:nvSpPr>
        <p:spPr>
          <a:xfrm>
            <a:off x="6281771" y="2539052"/>
            <a:ext cx="497252" cy="369332"/>
          </a:xfrm>
          <a:prstGeom prst="rect">
            <a:avLst/>
          </a:prstGeom>
          <a:solidFill>
            <a:schemeClr val="bg1"/>
          </a:solidFill>
        </p:spPr>
        <p:txBody>
          <a:bodyPr wrap="none" rtlCol="0">
            <a:spAutoFit/>
          </a:bodyPr>
          <a:lstStyle/>
          <a:p>
            <a:r>
              <a:rPr lang="en-US"/>
              <a:t>Me</a:t>
            </a:r>
          </a:p>
        </p:txBody>
      </p:sp>
      <p:sp>
        <p:nvSpPr>
          <p:cNvPr id="10" name="TextBox 9">
            <a:extLst>
              <a:ext uri="{FF2B5EF4-FFF2-40B4-BE49-F238E27FC236}">
                <a16:creationId xmlns:a16="http://schemas.microsoft.com/office/drawing/2014/main" id="{A46AFA2A-8E80-4B48-B665-A5DDAAC99514}"/>
              </a:ext>
            </a:extLst>
          </p:cNvPr>
          <p:cNvSpPr txBox="1"/>
          <p:nvPr/>
        </p:nvSpPr>
        <p:spPr>
          <a:xfrm>
            <a:off x="7733581" y="3533663"/>
            <a:ext cx="1315169" cy="646331"/>
          </a:xfrm>
          <a:prstGeom prst="rect">
            <a:avLst/>
          </a:prstGeom>
          <a:solidFill>
            <a:schemeClr val="bg1"/>
          </a:solidFill>
        </p:spPr>
        <p:txBody>
          <a:bodyPr wrap="square" rtlCol="0">
            <a:spAutoFit/>
          </a:bodyPr>
          <a:lstStyle/>
          <a:p>
            <a:r>
              <a:rPr lang="en-US"/>
              <a:t>Hand-Built</a:t>
            </a:r>
          </a:p>
          <a:p>
            <a:r>
              <a:rPr lang="en-US"/>
              <a:t>MODFLOW</a:t>
            </a:r>
          </a:p>
        </p:txBody>
      </p:sp>
    </p:spTree>
    <p:extLst>
      <p:ext uri="{BB962C8B-B14F-4D97-AF65-F5344CB8AC3E}">
        <p14:creationId xmlns:p14="http://schemas.microsoft.com/office/powerpoint/2010/main" val="26863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a:extLst>
              <a:ext uri="{FF2B5EF4-FFF2-40B4-BE49-F238E27FC236}">
                <a16:creationId xmlns:a16="http://schemas.microsoft.com/office/drawing/2014/main" id="{9702E415-1B5F-4705-830D-8ACA11C40B42}"/>
              </a:ext>
            </a:extLst>
          </p:cNvPr>
          <p:cNvSpPr txBox="1"/>
          <p:nvPr/>
        </p:nvSpPr>
        <p:spPr>
          <a:xfrm>
            <a:off x="513125" y="4464432"/>
            <a:ext cx="2969083" cy="830997"/>
          </a:xfrm>
          <a:prstGeom prst="rect">
            <a:avLst/>
          </a:prstGeom>
          <a:noFill/>
        </p:spPr>
        <p:txBody>
          <a:bodyPr wrap="none" rtlCol="0">
            <a:spAutoFit/>
          </a:bodyPr>
          <a:lstStyle/>
          <a:p>
            <a:pPr rtl="0">
              <a:spcBef>
                <a:spcPts val="0"/>
              </a:spcBef>
              <a:spcAft>
                <a:spcPts val="0"/>
              </a:spcAft>
            </a:pPr>
            <a:r>
              <a:rPr lang="en-US" sz="1600" b="0" i="0" u="none" strike="noStrike">
                <a:solidFill>
                  <a:srgbClr val="000000"/>
                </a:solidFill>
                <a:effectLst/>
                <a:latin typeface="Arial" panose="020B0604020202020204" pitchFamily="34" charset="0"/>
              </a:rPr>
              <a:t>Base (BAS) file -</a:t>
            </a:r>
            <a:endParaRPr lang="en-US" sz="1600" b="0">
              <a:effectLst/>
            </a:endParaRPr>
          </a:p>
          <a:p>
            <a:pPr rtl="0" fontAlgn="base">
              <a:spcBef>
                <a:spcPts val="0"/>
              </a:spcBef>
              <a:spcAft>
                <a:spcPts val="0"/>
              </a:spcAft>
              <a:buFont typeface="Arial" panose="020B0604020202020204" pitchFamily="34" charset="0"/>
              <a:buChar char="•"/>
            </a:pPr>
            <a:r>
              <a:rPr lang="en-US" sz="1600" b="0" i="0" u="none" strike="noStrike">
                <a:solidFill>
                  <a:srgbClr val="000000"/>
                </a:solidFill>
                <a:effectLst/>
                <a:latin typeface="Arial" panose="020B0604020202020204" pitchFamily="34" charset="0"/>
              </a:rPr>
              <a:t>Starting head model identified</a:t>
            </a:r>
          </a:p>
          <a:p>
            <a:endParaRPr lang="en-US" sz="1600"/>
          </a:p>
        </p:txBody>
      </p:sp>
      <p:grpSp>
        <p:nvGrpSpPr>
          <p:cNvPr id="13" name="Group 12">
            <a:extLst>
              <a:ext uri="{FF2B5EF4-FFF2-40B4-BE49-F238E27FC236}">
                <a16:creationId xmlns:a16="http://schemas.microsoft.com/office/drawing/2014/main" id="{D6C8E9D1-6721-46CC-AD81-C249A7AB6402}"/>
              </a:ext>
            </a:extLst>
          </p:cNvPr>
          <p:cNvGrpSpPr/>
          <p:nvPr/>
        </p:nvGrpSpPr>
        <p:grpSpPr>
          <a:xfrm>
            <a:off x="2946068" y="2418928"/>
            <a:ext cx="6069361" cy="2140742"/>
            <a:chOff x="1920819" y="2226712"/>
            <a:chExt cx="6069361" cy="2140742"/>
          </a:xfrm>
        </p:grpSpPr>
        <p:grpSp>
          <p:nvGrpSpPr>
            <p:cNvPr id="12" name="Group 11">
              <a:extLst>
                <a:ext uri="{FF2B5EF4-FFF2-40B4-BE49-F238E27FC236}">
                  <a16:creationId xmlns:a16="http://schemas.microsoft.com/office/drawing/2014/main" id="{5477B4BF-8E57-4E72-9DC5-D15696B7079A}"/>
                </a:ext>
              </a:extLst>
            </p:cNvPr>
            <p:cNvGrpSpPr/>
            <p:nvPr/>
          </p:nvGrpSpPr>
          <p:grpSpPr>
            <a:xfrm>
              <a:off x="1920819" y="2226712"/>
              <a:ext cx="6069361" cy="2140742"/>
              <a:chOff x="1907904" y="2175051"/>
              <a:chExt cx="6069361" cy="2140742"/>
            </a:xfrm>
          </p:grpSpPr>
          <p:pic>
            <p:nvPicPr>
              <p:cNvPr id="5" name="Picture 5" descr="Shape, rectangle&#10;&#10;Description automatically generated">
                <a:extLst>
                  <a:ext uri="{FF2B5EF4-FFF2-40B4-BE49-F238E27FC236}">
                    <a16:creationId xmlns:a16="http://schemas.microsoft.com/office/drawing/2014/main" id="{F7300D3D-3144-4CE6-84E9-6395D21C700C}"/>
                  </a:ext>
                </a:extLst>
              </p:cNvPr>
              <p:cNvPicPr>
                <a:picLocks noChangeAspect="1"/>
              </p:cNvPicPr>
              <p:nvPr/>
            </p:nvPicPr>
            <p:blipFill>
              <a:blip r:embed="rId3"/>
              <a:stretch>
                <a:fillRect/>
              </a:stretch>
            </p:blipFill>
            <p:spPr>
              <a:xfrm>
                <a:off x="2076773" y="2175051"/>
                <a:ext cx="5390827" cy="2036491"/>
              </a:xfrm>
              <a:prstGeom prst="rect">
                <a:avLst/>
              </a:prstGeom>
            </p:spPr>
          </p:pic>
          <p:sp>
            <p:nvSpPr>
              <p:cNvPr id="6" name="Rectangle 5">
                <a:extLst>
                  <a:ext uri="{FF2B5EF4-FFF2-40B4-BE49-F238E27FC236}">
                    <a16:creationId xmlns:a16="http://schemas.microsoft.com/office/drawing/2014/main" id="{A1D2DBCF-C8E4-4604-9D99-2EA4B4C0B320}"/>
                  </a:ext>
                </a:extLst>
              </p:cNvPr>
              <p:cNvSpPr/>
              <p:nvPr/>
            </p:nvSpPr>
            <p:spPr>
              <a:xfrm>
                <a:off x="4851775" y="3992911"/>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2500 m</a:t>
                </a:r>
                <a:endParaRPr lang="en-US"/>
              </a:p>
            </p:txBody>
          </p:sp>
          <p:sp>
            <p:nvSpPr>
              <p:cNvPr id="7" name="Rectangle 6">
                <a:extLst>
                  <a:ext uri="{FF2B5EF4-FFF2-40B4-BE49-F238E27FC236}">
                    <a16:creationId xmlns:a16="http://schemas.microsoft.com/office/drawing/2014/main" id="{205FF22A-261D-4EC4-A51B-F35D8860243A}"/>
                  </a:ext>
                </a:extLst>
              </p:cNvPr>
              <p:cNvSpPr/>
              <p:nvPr/>
            </p:nvSpPr>
            <p:spPr>
              <a:xfrm rot="2280000">
                <a:off x="2036013" y="3432817"/>
                <a:ext cx="973880" cy="35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cs typeface="Calibri"/>
                  </a:rPr>
                  <a:t>2400</a:t>
                </a:r>
                <a:r>
                  <a:rPr lang="en-US">
                    <a:cs typeface="Calibri"/>
                  </a:rPr>
                  <a:t> m</a:t>
                </a:r>
                <a:endParaRPr lang="en-US"/>
              </a:p>
            </p:txBody>
          </p:sp>
          <p:sp>
            <p:nvSpPr>
              <p:cNvPr id="8" name="Rectangle 7">
                <a:extLst>
                  <a:ext uri="{FF2B5EF4-FFF2-40B4-BE49-F238E27FC236}">
                    <a16:creationId xmlns:a16="http://schemas.microsoft.com/office/drawing/2014/main" id="{1297DD67-E7D2-4593-B9A6-36A5E41643B5}"/>
                  </a:ext>
                </a:extLst>
              </p:cNvPr>
              <p:cNvSpPr/>
              <p:nvPr/>
            </p:nvSpPr>
            <p:spPr>
              <a:xfrm>
                <a:off x="7021537" y="3431096"/>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100 m</a:t>
                </a:r>
                <a:endParaRPr lang="en-US"/>
              </a:p>
            </p:txBody>
          </p:sp>
          <p:cxnSp>
            <p:nvCxnSpPr>
              <p:cNvPr id="9" name="Straight Arrow Connector 8">
                <a:extLst>
                  <a:ext uri="{FF2B5EF4-FFF2-40B4-BE49-F238E27FC236}">
                    <a16:creationId xmlns:a16="http://schemas.microsoft.com/office/drawing/2014/main" id="{CC738BC4-A66D-4D22-A575-CD9B21923612}"/>
                  </a:ext>
                </a:extLst>
              </p:cNvPr>
              <p:cNvCxnSpPr/>
              <p:nvPr/>
            </p:nvCxnSpPr>
            <p:spPr>
              <a:xfrm>
                <a:off x="1907904" y="2985522"/>
                <a:ext cx="1446508" cy="100738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136859-AB32-4B4D-809A-1468855E68DE}"/>
                  </a:ext>
                </a:extLst>
              </p:cNvPr>
              <p:cNvCxnSpPr>
                <a:cxnSpLocks/>
              </p:cNvCxnSpPr>
              <p:nvPr/>
            </p:nvCxnSpPr>
            <p:spPr>
              <a:xfrm>
                <a:off x="3612718" y="4006632"/>
                <a:ext cx="3280474" cy="0"/>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CFF726D4-9930-492B-AAF8-38E7C15A9D33}"/>
                </a:ext>
              </a:extLst>
            </p:cNvPr>
            <p:cNvCxnSpPr>
              <a:cxnSpLocks/>
            </p:cNvCxnSpPr>
            <p:nvPr/>
          </p:nvCxnSpPr>
          <p:spPr>
            <a:xfrm flipH="1">
              <a:off x="6983600" y="3128394"/>
              <a:ext cx="12914" cy="800746"/>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27" name="Freeform: Shape 26">
            <a:extLst>
              <a:ext uri="{FF2B5EF4-FFF2-40B4-BE49-F238E27FC236}">
                <a16:creationId xmlns:a16="http://schemas.microsoft.com/office/drawing/2014/main" id="{4DC996AB-3EB7-4E03-B5F2-DDE09DE094B9}"/>
              </a:ext>
            </a:extLst>
          </p:cNvPr>
          <p:cNvSpPr/>
          <p:nvPr/>
        </p:nvSpPr>
        <p:spPr>
          <a:xfrm>
            <a:off x="3111500" y="2394958"/>
            <a:ext cx="4832350" cy="1765300"/>
          </a:xfrm>
          <a:custGeom>
            <a:avLst/>
            <a:gdLst>
              <a:gd name="connsiteX0" fmla="*/ 0 w 4832350"/>
              <a:gd name="connsiteY0" fmla="*/ 0 h 1765300"/>
              <a:gd name="connsiteX1" fmla="*/ 1447800 w 4832350"/>
              <a:gd name="connsiteY1" fmla="*/ 946150 h 1765300"/>
              <a:gd name="connsiteX2" fmla="*/ 1428750 w 4832350"/>
              <a:gd name="connsiteY2" fmla="*/ 1746250 h 1765300"/>
              <a:gd name="connsiteX3" fmla="*/ 4819650 w 4832350"/>
              <a:gd name="connsiteY3" fmla="*/ 1765300 h 1765300"/>
              <a:gd name="connsiteX4" fmla="*/ 4832350 w 4832350"/>
              <a:gd name="connsiteY4" fmla="*/ 958850 h 1765300"/>
              <a:gd name="connsiteX5" fmla="*/ 3397250 w 4832350"/>
              <a:gd name="connsiteY5" fmla="*/ 12700 h 1765300"/>
              <a:gd name="connsiteX6" fmla="*/ 0 w 4832350"/>
              <a:gd name="connsiteY6" fmla="*/ 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2350" h="1765300">
                <a:moveTo>
                  <a:pt x="0" y="0"/>
                </a:moveTo>
                <a:lnTo>
                  <a:pt x="1447800" y="946150"/>
                </a:lnTo>
                <a:lnTo>
                  <a:pt x="1428750" y="1746250"/>
                </a:lnTo>
                <a:lnTo>
                  <a:pt x="4819650" y="1765300"/>
                </a:lnTo>
                <a:lnTo>
                  <a:pt x="4832350" y="958850"/>
                </a:lnTo>
                <a:lnTo>
                  <a:pt x="339725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CB478A3A-D252-4F90-9F16-48011906BC8D}"/>
              </a:ext>
            </a:extLst>
          </p:cNvPr>
          <p:cNvSpPr/>
          <p:nvPr/>
        </p:nvSpPr>
        <p:spPr>
          <a:xfrm>
            <a:off x="3111500" y="240030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15 m</a:t>
            </a:r>
          </a:p>
        </p:txBody>
      </p:sp>
      <p:sp>
        <p:nvSpPr>
          <p:cNvPr id="28" name="Freeform: Shape 27">
            <a:extLst>
              <a:ext uri="{FF2B5EF4-FFF2-40B4-BE49-F238E27FC236}">
                <a16:creationId xmlns:a16="http://schemas.microsoft.com/office/drawing/2014/main" id="{E32909EB-00CD-4C1E-8FEB-1046F0E28944}"/>
              </a:ext>
            </a:extLst>
          </p:cNvPr>
          <p:cNvSpPr/>
          <p:nvPr/>
        </p:nvSpPr>
        <p:spPr>
          <a:xfrm>
            <a:off x="6544514" y="241724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10m</a:t>
            </a:r>
          </a:p>
        </p:txBody>
      </p:sp>
      <p:grpSp>
        <p:nvGrpSpPr>
          <p:cNvPr id="95" name="Group 94">
            <a:extLst>
              <a:ext uri="{FF2B5EF4-FFF2-40B4-BE49-F238E27FC236}">
                <a16:creationId xmlns:a16="http://schemas.microsoft.com/office/drawing/2014/main" id="{998E86FD-A458-44BF-B41D-76CBF464A5FB}"/>
              </a:ext>
            </a:extLst>
          </p:cNvPr>
          <p:cNvGrpSpPr/>
          <p:nvPr/>
        </p:nvGrpSpPr>
        <p:grpSpPr>
          <a:xfrm>
            <a:off x="362417" y="4354642"/>
            <a:ext cx="8218330" cy="2086387"/>
            <a:chOff x="362417" y="4450892"/>
            <a:chExt cx="8218330" cy="2086387"/>
          </a:xfrm>
        </p:grpSpPr>
        <p:pic>
          <p:nvPicPr>
            <p:cNvPr id="30" name="Picture 29">
              <a:extLst>
                <a:ext uri="{FF2B5EF4-FFF2-40B4-BE49-F238E27FC236}">
                  <a16:creationId xmlns:a16="http://schemas.microsoft.com/office/drawing/2014/main" id="{A45D4F23-7D0B-4029-8BDD-FCF1F8426B99}"/>
                </a:ext>
              </a:extLst>
            </p:cNvPr>
            <p:cNvPicPr>
              <a:picLocks noChangeAspect="1"/>
            </p:cNvPicPr>
            <p:nvPr/>
          </p:nvPicPr>
          <p:blipFill rotWithShape="1">
            <a:blip r:embed="rId4"/>
            <a:srcRect b="29657"/>
            <a:stretch/>
          </p:blipFill>
          <p:spPr>
            <a:xfrm>
              <a:off x="362417" y="4587495"/>
              <a:ext cx="3929792" cy="1949784"/>
            </a:xfrm>
            <a:prstGeom prst="rect">
              <a:avLst/>
            </a:prstGeom>
          </p:spPr>
        </p:pic>
        <p:pic>
          <p:nvPicPr>
            <p:cNvPr id="32" name="Picture 31">
              <a:extLst>
                <a:ext uri="{FF2B5EF4-FFF2-40B4-BE49-F238E27FC236}">
                  <a16:creationId xmlns:a16="http://schemas.microsoft.com/office/drawing/2014/main" id="{AE74EC0E-63F8-467D-8E55-C89A40C02CCE}"/>
                </a:ext>
              </a:extLst>
            </p:cNvPr>
            <p:cNvPicPr>
              <a:picLocks noChangeAspect="1"/>
            </p:cNvPicPr>
            <p:nvPr/>
          </p:nvPicPr>
          <p:blipFill rotWithShape="1">
            <a:blip r:embed="rId5"/>
            <a:srcRect b="29523"/>
            <a:stretch/>
          </p:blipFill>
          <p:spPr>
            <a:xfrm>
              <a:off x="4320445" y="4450892"/>
              <a:ext cx="4260302" cy="2075616"/>
            </a:xfrm>
            <a:prstGeom prst="rect">
              <a:avLst/>
            </a:prstGeom>
          </p:spPr>
        </p:pic>
      </p:grpSp>
      <p:cxnSp>
        <p:nvCxnSpPr>
          <p:cNvPr id="36" name="Straight Connector 35">
            <a:extLst>
              <a:ext uri="{FF2B5EF4-FFF2-40B4-BE49-F238E27FC236}">
                <a16:creationId xmlns:a16="http://schemas.microsoft.com/office/drawing/2014/main" id="{2635EB1F-C614-4D40-8346-DE9AC5FBC6F4}"/>
              </a:ext>
            </a:extLst>
          </p:cNvPr>
          <p:cNvCxnSpPr>
            <a:cxnSpLocks/>
            <a:endCxn id="28" idx="1"/>
          </p:cNvCxnSpPr>
          <p:nvPr/>
        </p:nvCxnSpPr>
        <p:spPr>
          <a:xfrm>
            <a:off x="4320445" y="3188605"/>
            <a:ext cx="2224069" cy="1603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2" name="Arrow: Right 41">
            <a:extLst>
              <a:ext uri="{FF2B5EF4-FFF2-40B4-BE49-F238E27FC236}">
                <a16:creationId xmlns:a16="http://schemas.microsoft.com/office/drawing/2014/main" id="{C2EB120E-FE4E-4C6D-87BE-6575FCBD1C49}"/>
              </a:ext>
            </a:extLst>
          </p:cNvPr>
          <p:cNvSpPr/>
          <p:nvPr/>
        </p:nvSpPr>
        <p:spPr>
          <a:xfrm>
            <a:off x="1863176" y="2791326"/>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EE78913-5E23-46A3-B251-83FD4D0AA12C}"/>
              </a:ext>
            </a:extLst>
          </p:cNvPr>
          <p:cNvSpPr txBox="1"/>
          <p:nvPr/>
        </p:nvSpPr>
        <p:spPr>
          <a:xfrm>
            <a:off x="1354412" y="2543820"/>
            <a:ext cx="857029" cy="369332"/>
          </a:xfrm>
          <a:prstGeom prst="rect">
            <a:avLst/>
          </a:prstGeom>
          <a:noFill/>
        </p:spPr>
        <p:txBody>
          <a:bodyPr wrap="none" rtlCol="0">
            <a:spAutoFit/>
          </a:bodyPr>
          <a:lstStyle/>
          <a:p>
            <a:r>
              <a:rPr lang="en-US"/>
              <a:t>Flow in</a:t>
            </a:r>
          </a:p>
        </p:txBody>
      </p:sp>
      <p:sp>
        <p:nvSpPr>
          <p:cNvPr id="44" name="Arrow: Right 43">
            <a:extLst>
              <a:ext uri="{FF2B5EF4-FFF2-40B4-BE49-F238E27FC236}">
                <a16:creationId xmlns:a16="http://schemas.microsoft.com/office/drawing/2014/main" id="{4AC72AEC-3C7D-420E-A548-7C625F7DDB66}"/>
              </a:ext>
            </a:extLst>
          </p:cNvPr>
          <p:cNvSpPr/>
          <p:nvPr/>
        </p:nvSpPr>
        <p:spPr>
          <a:xfrm>
            <a:off x="8167569" y="2719144"/>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BD865F-D106-4AD5-8DC2-C9D0043FA413}"/>
              </a:ext>
            </a:extLst>
          </p:cNvPr>
          <p:cNvSpPr txBox="1"/>
          <p:nvPr/>
        </p:nvSpPr>
        <p:spPr>
          <a:xfrm>
            <a:off x="7658805" y="2471638"/>
            <a:ext cx="1002903" cy="369332"/>
          </a:xfrm>
          <a:prstGeom prst="rect">
            <a:avLst/>
          </a:prstGeom>
          <a:noFill/>
        </p:spPr>
        <p:txBody>
          <a:bodyPr wrap="none" rtlCol="0">
            <a:spAutoFit/>
          </a:bodyPr>
          <a:lstStyle/>
          <a:p>
            <a:r>
              <a:rPr lang="en-US"/>
              <a:t>Flow out</a:t>
            </a:r>
          </a:p>
        </p:txBody>
      </p:sp>
      <p:sp>
        <p:nvSpPr>
          <p:cNvPr id="48" name="Title 1">
            <a:extLst>
              <a:ext uri="{FF2B5EF4-FFF2-40B4-BE49-F238E27FC236}">
                <a16:creationId xmlns:a16="http://schemas.microsoft.com/office/drawing/2014/main" id="{FFA1298E-A6A0-464A-9526-DD6AE5C30A90}"/>
              </a:ext>
            </a:extLst>
          </p:cNvPr>
          <p:cNvSpPr txBox="1">
            <a:spLocks/>
          </p:cNvSpPr>
          <p:nvPr/>
        </p:nvSpPr>
        <p:spPr>
          <a:xfrm>
            <a:off x="269875" y="72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solidFill>
                <a:cs typeface="Calibri Light"/>
              </a:rPr>
              <a:t>The Conceptual Model – Model 1</a:t>
            </a:r>
          </a:p>
          <a:p>
            <a:r>
              <a:rPr lang="en-US" sz="3600" b="1">
                <a:solidFill>
                  <a:srgbClr val="C00000"/>
                </a:solidFill>
                <a:cs typeface="Calibri Light"/>
              </a:rPr>
              <a:t>Homogeneous</a:t>
            </a:r>
            <a:endParaRPr lang="en-US" sz="3600" b="1">
              <a:solidFill>
                <a:srgbClr val="C00000"/>
              </a:solidFill>
            </a:endParaRPr>
          </a:p>
        </p:txBody>
      </p:sp>
      <p:sp>
        <p:nvSpPr>
          <p:cNvPr id="49" name="TextBox 48">
            <a:extLst>
              <a:ext uri="{FF2B5EF4-FFF2-40B4-BE49-F238E27FC236}">
                <a16:creationId xmlns:a16="http://schemas.microsoft.com/office/drawing/2014/main" id="{0BB404A7-71DD-44BF-BAD8-DF2261CA7FB0}"/>
              </a:ext>
            </a:extLst>
          </p:cNvPr>
          <p:cNvSpPr txBox="1"/>
          <p:nvPr/>
        </p:nvSpPr>
        <p:spPr>
          <a:xfrm>
            <a:off x="9146831" y="373417"/>
            <a:ext cx="2665273" cy="2031325"/>
          </a:xfrm>
          <a:prstGeom prst="rect">
            <a:avLst/>
          </a:prstGeom>
          <a:noFill/>
          <a:ln w="28575">
            <a:solidFill>
              <a:schemeClr val="accent1"/>
            </a:solidFill>
          </a:ln>
        </p:spPr>
        <p:txBody>
          <a:bodyPr wrap="square" rtlCol="0">
            <a:spAutoFit/>
          </a:bodyPr>
          <a:lstStyle/>
          <a:p>
            <a:r>
              <a:rPr lang="en-US"/>
              <a:t>Given:</a:t>
            </a:r>
          </a:p>
          <a:p>
            <a:pPr marL="285750" indent="-285750">
              <a:buFont typeface="Arial" panose="020B0604020202020204" pitchFamily="34" charset="0"/>
              <a:buChar char="•"/>
            </a:pPr>
            <a:r>
              <a:rPr lang="en-US"/>
              <a:t>Flat lying</a:t>
            </a:r>
          </a:p>
          <a:p>
            <a:pPr marL="285750" indent="-285750">
              <a:buFont typeface="Arial" panose="020B0604020202020204" pitchFamily="34" charset="0"/>
              <a:buChar char="•"/>
            </a:pPr>
            <a:r>
              <a:rPr lang="en-US"/>
              <a:t>Top and bottom and two opposite vert. boundaries are no flow</a:t>
            </a:r>
          </a:p>
          <a:p>
            <a:pPr marL="285750" indent="-285750">
              <a:buFont typeface="Arial" panose="020B0604020202020204" pitchFamily="34" charset="0"/>
              <a:buChar char="•"/>
            </a:pPr>
            <a:r>
              <a:rPr lang="en-US"/>
              <a:t>Each of other faces has constant head</a:t>
            </a:r>
          </a:p>
        </p:txBody>
      </p:sp>
      <p:cxnSp>
        <p:nvCxnSpPr>
          <p:cNvPr id="34" name="Straight Connector 33">
            <a:extLst>
              <a:ext uri="{FF2B5EF4-FFF2-40B4-BE49-F238E27FC236}">
                <a16:creationId xmlns:a16="http://schemas.microsoft.com/office/drawing/2014/main" id="{CC910315-0006-46AB-85CA-978304C01AFC}"/>
              </a:ext>
            </a:extLst>
          </p:cNvPr>
          <p:cNvCxnSpPr>
            <a:cxnSpLocks/>
          </p:cNvCxnSpPr>
          <p:nvPr/>
        </p:nvCxnSpPr>
        <p:spPr>
          <a:xfrm>
            <a:off x="4556767" y="3336493"/>
            <a:ext cx="3426664" cy="9582"/>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F7F2D9F5-43B7-4050-A2D4-9849C7EEF87E}"/>
              </a:ext>
            </a:extLst>
          </p:cNvPr>
          <p:cNvCxnSpPr>
            <a:cxnSpLocks/>
            <a:endCxn id="28" idx="1"/>
          </p:cNvCxnSpPr>
          <p:nvPr/>
        </p:nvCxnSpPr>
        <p:spPr>
          <a:xfrm>
            <a:off x="6544514" y="2400300"/>
            <a:ext cx="0" cy="804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EF441FE-9E18-4F49-8FFC-18A7B2A70668}"/>
              </a:ext>
            </a:extLst>
          </p:cNvPr>
          <p:cNvCxnSpPr>
            <a:cxnSpLocks/>
          </p:cNvCxnSpPr>
          <p:nvPr/>
        </p:nvCxnSpPr>
        <p:spPr>
          <a:xfrm>
            <a:off x="7983431" y="3323160"/>
            <a:ext cx="0" cy="804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FCDF808-B610-40C1-8D61-6C56B750B0E9}"/>
              </a:ext>
            </a:extLst>
          </p:cNvPr>
          <p:cNvCxnSpPr>
            <a:cxnSpLocks/>
            <a:stCxn id="28" idx="0"/>
            <a:endCxn id="28" idx="3"/>
          </p:cNvCxnSpPr>
          <p:nvPr/>
        </p:nvCxnSpPr>
        <p:spPr>
          <a:xfrm>
            <a:off x="6544514" y="2417240"/>
            <a:ext cx="1441450" cy="933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5213105-2677-4528-B02A-51595C6684C1}"/>
              </a:ext>
            </a:extLst>
          </p:cNvPr>
          <p:cNvCxnSpPr>
            <a:cxnSpLocks/>
            <a:endCxn id="28" idx="2"/>
          </p:cNvCxnSpPr>
          <p:nvPr/>
        </p:nvCxnSpPr>
        <p:spPr>
          <a:xfrm>
            <a:off x="6544514" y="3203776"/>
            <a:ext cx="1428750" cy="940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6E43A8D9-36E2-4191-8B4E-962FF4206E17}"/>
              </a:ext>
            </a:extLst>
          </p:cNvPr>
          <p:cNvGrpSpPr/>
          <p:nvPr/>
        </p:nvGrpSpPr>
        <p:grpSpPr>
          <a:xfrm>
            <a:off x="4191826" y="1667398"/>
            <a:ext cx="2015545" cy="1989715"/>
            <a:chOff x="4191827" y="1667398"/>
            <a:chExt cx="1739788" cy="1961499"/>
          </a:xfrm>
        </p:grpSpPr>
        <p:sp>
          <p:nvSpPr>
            <p:cNvPr id="4" name="TextBox 3">
              <a:extLst>
                <a:ext uri="{FF2B5EF4-FFF2-40B4-BE49-F238E27FC236}">
                  <a16:creationId xmlns:a16="http://schemas.microsoft.com/office/drawing/2014/main" id="{B514CD8B-0D82-44A6-B7FD-AAAD90306969}"/>
                </a:ext>
              </a:extLst>
            </p:cNvPr>
            <p:cNvSpPr txBox="1"/>
            <p:nvPr/>
          </p:nvSpPr>
          <p:spPr>
            <a:xfrm>
              <a:off x="4191827" y="1667398"/>
              <a:ext cx="951092" cy="369332"/>
            </a:xfrm>
            <a:prstGeom prst="rect">
              <a:avLst/>
            </a:prstGeom>
            <a:noFill/>
          </p:spPr>
          <p:txBody>
            <a:bodyPr wrap="square" rtlCol="0">
              <a:spAutoFit/>
            </a:bodyPr>
            <a:lstStyle/>
            <a:p>
              <a:r>
                <a:rPr lang="en-US">
                  <a:solidFill>
                    <a:srgbClr val="FF0000"/>
                  </a:solidFill>
                </a:rPr>
                <a:t>No Flow</a:t>
              </a:r>
            </a:p>
          </p:txBody>
        </p:sp>
        <p:cxnSp>
          <p:nvCxnSpPr>
            <p:cNvPr id="53" name="Straight Arrow Connector 52">
              <a:extLst>
                <a:ext uri="{FF2B5EF4-FFF2-40B4-BE49-F238E27FC236}">
                  <a16:creationId xmlns:a16="http://schemas.microsoft.com/office/drawing/2014/main" id="{6D2A7AF2-3B44-40CD-A562-CE06DD6605DD}"/>
                </a:ext>
              </a:extLst>
            </p:cNvPr>
            <p:cNvCxnSpPr>
              <a:cxnSpLocks/>
            </p:cNvCxnSpPr>
            <p:nvPr/>
          </p:nvCxnSpPr>
          <p:spPr>
            <a:xfrm flipH="1">
              <a:off x="4601107" y="2039549"/>
              <a:ext cx="31915" cy="350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A423121-887C-48B9-8259-1F1002E0EC2E}"/>
                </a:ext>
              </a:extLst>
            </p:cNvPr>
            <p:cNvCxnSpPr>
              <a:cxnSpLocks/>
            </p:cNvCxnSpPr>
            <p:nvPr/>
          </p:nvCxnSpPr>
          <p:spPr>
            <a:xfrm>
              <a:off x="4781796" y="2014911"/>
              <a:ext cx="954098" cy="1613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1A49C90-D232-45E3-AD88-8DEECF78F9B7}"/>
                </a:ext>
              </a:extLst>
            </p:cNvPr>
            <p:cNvCxnSpPr>
              <a:cxnSpLocks/>
            </p:cNvCxnSpPr>
            <p:nvPr/>
          </p:nvCxnSpPr>
          <p:spPr>
            <a:xfrm>
              <a:off x="4865697" y="2014911"/>
              <a:ext cx="1065918" cy="13311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B9F9F2C-B61B-476C-96AA-A5196527063C}"/>
                </a:ext>
              </a:extLst>
            </p:cNvPr>
            <p:cNvCxnSpPr>
              <a:cxnSpLocks/>
            </p:cNvCxnSpPr>
            <p:nvPr/>
          </p:nvCxnSpPr>
          <p:spPr>
            <a:xfrm>
              <a:off x="4714683" y="2027785"/>
              <a:ext cx="313498" cy="7808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11425DA2-29FC-4740-AD5C-4F0385BC46BD}"/>
              </a:ext>
            </a:extLst>
          </p:cNvPr>
          <p:cNvSpPr/>
          <p:nvPr/>
        </p:nvSpPr>
        <p:spPr>
          <a:xfrm>
            <a:off x="414997" y="4652072"/>
            <a:ext cx="752621" cy="18569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B9A117D-19C0-4FA1-AF74-27848C1F3BBF}"/>
              </a:ext>
            </a:extLst>
          </p:cNvPr>
          <p:cNvSpPr/>
          <p:nvPr/>
        </p:nvSpPr>
        <p:spPr>
          <a:xfrm>
            <a:off x="7614678" y="4679262"/>
            <a:ext cx="752621" cy="18569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8ECC5C1-6005-476C-9E51-2FB0B13CE50D}"/>
              </a:ext>
            </a:extLst>
          </p:cNvPr>
          <p:cNvSpPr txBox="1"/>
          <p:nvPr/>
        </p:nvSpPr>
        <p:spPr>
          <a:xfrm>
            <a:off x="4702951" y="1303669"/>
            <a:ext cx="3971728" cy="369332"/>
          </a:xfrm>
          <a:prstGeom prst="rect">
            <a:avLst/>
          </a:prstGeom>
          <a:noFill/>
        </p:spPr>
        <p:txBody>
          <a:bodyPr wrap="none" rtlCol="0">
            <a:spAutoFit/>
          </a:bodyPr>
          <a:lstStyle/>
          <a:p>
            <a:r>
              <a:rPr lang="en-US">
                <a:highlight>
                  <a:srgbClr val="FFFF00"/>
                </a:highlight>
              </a:rPr>
              <a:t>How did you enter this into your model?</a:t>
            </a:r>
          </a:p>
        </p:txBody>
      </p:sp>
      <p:sp>
        <p:nvSpPr>
          <p:cNvPr id="99" name="TextBox 98">
            <a:extLst>
              <a:ext uri="{FF2B5EF4-FFF2-40B4-BE49-F238E27FC236}">
                <a16:creationId xmlns:a16="http://schemas.microsoft.com/office/drawing/2014/main" id="{3461BE05-893E-4E83-B7B7-5BEFF5289597}"/>
              </a:ext>
            </a:extLst>
          </p:cNvPr>
          <p:cNvSpPr txBox="1"/>
          <p:nvPr/>
        </p:nvSpPr>
        <p:spPr>
          <a:xfrm>
            <a:off x="496338" y="3672394"/>
            <a:ext cx="2374875" cy="646331"/>
          </a:xfrm>
          <a:prstGeom prst="rect">
            <a:avLst/>
          </a:prstGeom>
          <a:noFill/>
        </p:spPr>
        <p:txBody>
          <a:bodyPr wrap="square" rtlCol="0">
            <a:spAutoFit/>
          </a:bodyPr>
          <a:lstStyle/>
          <a:p>
            <a:r>
              <a:rPr lang="en-US">
                <a:highlight>
                  <a:srgbClr val="FFFF00"/>
                </a:highlight>
              </a:rPr>
              <a:t>Where is this entered into the model?</a:t>
            </a:r>
          </a:p>
        </p:txBody>
      </p:sp>
    </p:spTree>
    <p:extLst>
      <p:ext uri="{BB962C8B-B14F-4D97-AF65-F5344CB8AC3E}">
        <p14:creationId xmlns:p14="http://schemas.microsoft.com/office/powerpoint/2010/main" val="5838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7" grpId="0" animBg="1"/>
      <p:bldP spid="3" grpId="0" animBg="1"/>
      <p:bldP spid="28" grpId="0" animBg="1"/>
      <p:bldP spid="96" grpId="0" animBg="1"/>
      <p:bldP spid="97" grpId="0" animBg="1"/>
      <p:bldP spid="98" grpId="0"/>
      <p:bldP spid="98" grpId="1"/>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6C8E9D1-6721-46CC-AD81-C249A7AB6402}"/>
              </a:ext>
            </a:extLst>
          </p:cNvPr>
          <p:cNvGrpSpPr/>
          <p:nvPr/>
        </p:nvGrpSpPr>
        <p:grpSpPr>
          <a:xfrm>
            <a:off x="2928208" y="2401068"/>
            <a:ext cx="6069361" cy="2140742"/>
            <a:chOff x="1920819" y="2226712"/>
            <a:chExt cx="6069361" cy="2140742"/>
          </a:xfrm>
        </p:grpSpPr>
        <p:grpSp>
          <p:nvGrpSpPr>
            <p:cNvPr id="12" name="Group 11">
              <a:extLst>
                <a:ext uri="{FF2B5EF4-FFF2-40B4-BE49-F238E27FC236}">
                  <a16:creationId xmlns:a16="http://schemas.microsoft.com/office/drawing/2014/main" id="{5477B4BF-8E57-4E72-9DC5-D15696B7079A}"/>
                </a:ext>
              </a:extLst>
            </p:cNvPr>
            <p:cNvGrpSpPr/>
            <p:nvPr/>
          </p:nvGrpSpPr>
          <p:grpSpPr>
            <a:xfrm>
              <a:off x="1920819" y="2226712"/>
              <a:ext cx="6069361" cy="2140742"/>
              <a:chOff x="1907904" y="2175051"/>
              <a:chExt cx="6069361" cy="2140742"/>
            </a:xfrm>
          </p:grpSpPr>
          <p:pic>
            <p:nvPicPr>
              <p:cNvPr id="5" name="Picture 5" descr="Shape, rectangle&#10;&#10;Description automatically generated">
                <a:extLst>
                  <a:ext uri="{FF2B5EF4-FFF2-40B4-BE49-F238E27FC236}">
                    <a16:creationId xmlns:a16="http://schemas.microsoft.com/office/drawing/2014/main" id="{F7300D3D-3144-4CE6-84E9-6395D21C700C}"/>
                  </a:ext>
                </a:extLst>
              </p:cNvPr>
              <p:cNvPicPr>
                <a:picLocks noChangeAspect="1"/>
              </p:cNvPicPr>
              <p:nvPr/>
            </p:nvPicPr>
            <p:blipFill>
              <a:blip r:embed="rId3"/>
              <a:stretch>
                <a:fillRect/>
              </a:stretch>
            </p:blipFill>
            <p:spPr>
              <a:xfrm>
                <a:off x="2076773" y="2175051"/>
                <a:ext cx="5390827" cy="2036491"/>
              </a:xfrm>
              <a:prstGeom prst="rect">
                <a:avLst/>
              </a:prstGeom>
            </p:spPr>
          </p:pic>
          <p:sp>
            <p:nvSpPr>
              <p:cNvPr id="6" name="Rectangle 5">
                <a:extLst>
                  <a:ext uri="{FF2B5EF4-FFF2-40B4-BE49-F238E27FC236}">
                    <a16:creationId xmlns:a16="http://schemas.microsoft.com/office/drawing/2014/main" id="{A1D2DBCF-C8E4-4604-9D99-2EA4B4C0B320}"/>
                  </a:ext>
                </a:extLst>
              </p:cNvPr>
              <p:cNvSpPr/>
              <p:nvPr/>
            </p:nvSpPr>
            <p:spPr>
              <a:xfrm>
                <a:off x="4851775" y="3992911"/>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2500 m</a:t>
                </a:r>
                <a:endParaRPr lang="en-US"/>
              </a:p>
            </p:txBody>
          </p:sp>
          <p:sp>
            <p:nvSpPr>
              <p:cNvPr id="7" name="Rectangle 6">
                <a:extLst>
                  <a:ext uri="{FF2B5EF4-FFF2-40B4-BE49-F238E27FC236}">
                    <a16:creationId xmlns:a16="http://schemas.microsoft.com/office/drawing/2014/main" id="{205FF22A-261D-4EC4-A51B-F35D8860243A}"/>
                  </a:ext>
                </a:extLst>
              </p:cNvPr>
              <p:cNvSpPr/>
              <p:nvPr/>
            </p:nvSpPr>
            <p:spPr>
              <a:xfrm rot="2280000">
                <a:off x="2036013" y="3432817"/>
                <a:ext cx="973880" cy="35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2400 m</a:t>
                </a:r>
                <a:endParaRPr lang="en-US" dirty="0"/>
              </a:p>
            </p:txBody>
          </p:sp>
          <p:sp>
            <p:nvSpPr>
              <p:cNvPr id="8" name="Rectangle 7">
                <a:extLst>
                  <a:ext uri="{FF2B5EF4-FFF2-40B4-BE49-F238E27FC236}">
                    <a16:creationId xmlns:a16="http://schemas.microsoft.com/office/drawing/2014/main" id="{1297DD67-E7D2-4593-B9A6-36A5E41643B5}"/>
                  </a:ext>
                </a:extLst>
              </p:cNvPr>
              <p:cNvSpPr/>
              <p:nvPr/>
            </p:nvSpPr>
            <p:spPr>
              <a:xfrm>
                <a:off x="7021537" y="3431096"/>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100 m</a:t>
                </a:r>
                <a:endParaRPr lang="en-US"/>
              </a:p>
            </p:txBody>
          </p:sp>
          <p:cxnSp>
            <p:nvCxnSpPr>
              <p:cNvPr id="9" name="Straight Arrow Connector 8">
                <a:extLst>
                  <a:ext uri="{FF2B5EF4-FFF2-40B4-BE49-F238E27FC236}">
                    <a16:creationId xmlns:a16="http://schemas.microsoft.com/office/drawing/2014/main" id="{CC738BC4-A66D-4D22-A575-CD9B21923612}"/>
                  </a:ext>
                </a:extLst>
              </p:cNvPr>
              <p:cNvCxnSpPr/>
              <p:nvPr/>
            </p:nvCxnSpPr>
            <p:spPr>
              <a:xfrm>
                <a:off x="1907904" y="2985522"/>
                <a:ext cx="1446508" cy="100738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136859-AB32-4B4D-809A-1468855E68DE}"/>
                  </a:ext>
                </a:extLst>
              </p:cNvPr>
              <p:cNvCxnSpPr>
                <a:cxnSpLocks/>
              </p:cNvCxnSpPr>
              <p:nvPr/>
            </p:nvCxnSpPr>
            <p:spPr>
              <a:xfrm>
                <a:off x="3612718" y="4006632"/>
                <a:ext cx="3280474" cy="0"/>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CFF726D4-9930-492B-AAF8-38E7C15A9D33}"/>
                </a:ext>
              </a:extLst>
            </p:cNvPr>
            <p:cNvCxnSpPr>
              <a:cxnSpLocks/>
            </p:cNvCxnSpPr>
            <p:nvPr/>
          </p:nvCxnSpPr>
          <p:spPr>
            <a:xfrm flipH="1">
              <a:off x="6983600" y="3128394"/>
              <a:ext cx="12914" cy="800746"/>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3" name="Freeform: Shape 2">
            <a:extLst>
              <a:ext uri="{FF2B5EF4-FFF2-40B4-BE49-F238E27FC236}">
                <a16:creationId xmlns:a16="http://schemas.microsoft.com/office/drawing/2014/main" id="{CB478A3A-D252-4F90-9F16-48011906BC8D}"/>
              </a:ext>
            </a:extLst>
          </p:cNvPr>
          <p:cNvSpPr/>
          <p:nvPr/>
        </p:nvSpPr>
        <p:spPr>
          <a:xfrm>
            <a:off x="3111500" y="240030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15m</a:t>
            </a:r>
          </a:p>
        </p:txBody>
      </p:sp>
      <p:sp>
        <p:nvSpPr>
          <p:cNvPr id="27" name="Freeform: Shape 26">
            <a:extLst>
              <a:ext uri="{FF2B5EF4-FFF2-40B4-BE49-F238E27FC236}">
                <a16:creationId xmlns:a16="http://schemas.microsoft.com/office/drawing/2014/main" id="{4DC996AB-3EB7-4E03-B5F2-DDE09DE094B9}"/>
              </a:ext>
            </a:extLst>
          </p:cNvPr>
          <p:cNvSpPr/>
          <p:nvPr/>
        </p:nvSpPr>
        <p:spPr>
          <a:xfrm>
            <a:off x="3111500" y="2394958"/>
            <a:ext cx="4832350" cy="1765300"/>
          </a:xfrm>
          <a:custGeom>
            <a:avLst/>
            <a:gdLst>
              <a:gd name="connsiteX0" fmla="*/ 0 w 4832350"/>
              <a:gd name="connsiteY0" fmla="*/ 0 h 1765300"/>
              <a:gd name="connsiteX1" fmla="*/ 1447800 w 4832350"/>
              <a:gd name="connsiteY1" fmla="*/ 946150 h 1765300"/>
              <a:gd name="connsiteX2" fmla="*/ 1428750 w 4832350"/>
              <a:gd name="connsiteY2" fmla="*/ 1746250 h 1765300"/>
              <a:gd name="connsiteX3" fmla="*/ 4819650 w 4832350"/>
              <a:gd name="connsiteY3" fmla="*/ 1765300 h 1765300"/>
              <a:gd name="connsiteX4" fmla="*/ 4832350 w 4832350"/>
              <a:gd name="connsiteY4" fmla="*/ 958850 h 1765300"/>
              <a:gd name="connsiteX5" fmla="*/ 3397250 w 4832350"/>
              <a:gd name="connsiteY5" fmla="*/ 12700 h 1765300"/>
              <a:gd name="connsiteX6" fmla="*/ 0 w 4832350"/>
              <a:gd name="connsiteY6" fmla="*/ 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2350" h="1765300">
                <a:moveTo>
                  <a:pt x="0" y="0"/>
                </a:moveTo>
                <a:lnTo>
                  <a:pt x="1447800" y="946150"/>
                </a:lnTo>
                <a:lnTo>
                  <a:pt x="1428750" y="1746250"/>
                </a:lnTo>
                <a:lnTo>
                  <a:pt x="4819650" y="1765300"/>
                </a:lnTo>
                <a:lnTo>
                  <a:pt x="4832350" y="958850"/>
                </a:lnTo>
                <a:lnTo>
                  <a:pt x="339725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32909EB-00CD-4C1E-8FEB-1046F0E28944}"/>
              </a:ext>
            </a:extLst>
          </p:cNvPr>
          <p:cNvSpPr/>
          <p:nvPr/>
        </p:nvSpPr>
        <p:spPr>
          <a:xfrm>
            <a:off x="6544514" y="241724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10m</a:t>
            </a:r>
          </a:p>
        </p:txBody>
      </p:sp>
      <p:sp>
        <p:nvSpPr>
          <p:cNvPr id="42" name="Arrow: Right 41">
            <a:extLst>
              <a:ext uri="{FF2B5EF4-FFF2-40B4-BE49-F238E27FC236}">
                <a16:creationId xmlns:a16="http://schemas.microsoft.com/office/drawing/2014/main" id="{C2EB120E-FE4E-4C6D-87BE-6575FCBD1C49}"/>
              </a:ext>
            </a:extLst>
          </p:cNvPr>
          <p:cNvSpPr/>
          <p:nvPr/>
        </p:nvSpPr>
        <p:spPr>
          <a:xfrm>
            <a:off x="1863176" y="2791326"/>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EE78913-5E23-46A3-B251-83FD4D0AA12C}"/>
              </a:ext>
            </a:extLst>
          </p:cNvPr>
          <p:cNvSpPr txBox="1"/>
          <p:nvPr/>
        </p:nvSpPr>
        <p:spPr>
          <a:xfrm>
            <a:off x="1354412" y="2543820"/>
            <a:ext cx="857029" cy="369332"/>
          </a:xfrm>
          <a:prstGeom prst="rect">
            <a:avLst/>
          </a:prstGeom>
          <a:noFill/>
        </p:spPr>
        <p:txBody>
          <a:bodyPr wrap="none" rtlCol="0">
            <a:spAutoFit/>
          </a:bodyPr>
          <a:lstStyle/>
          <a:p>
            <a:r>
              <a:rPr lang="en-US"/>
              <a:t>Flow in</a:t>
            </a:r>
          </a:p>
        </p:txBody>
      </p:sp>
      <p:sp>
        <p:nvSpPr>
          <p:cNvPr id="44" name="Arrow: Right 43">
            <a:extLst>
              <a:ext uri="{FF2B5EF4-FFF2-40B4-BE49-F238E27FC236}">
                <a16:creationId xmlns:a16="http://schemas.microsoft.com/office/drawing/2014/main" id="{4AC72AEC-3C7D-420E-A548-7C625F7DDB66}"/>
              </a:ext>
            </a:extLst>
          </p:cNvPr>
          <p:cNvSpPr/>
          <p:nvPr/>
        </p:nvSpPr>
        <p:spPr>
          <a:xfrm>
            <a:off x="8167569" y="2719144"/>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BD865F-D106-4AD5-8DC2-C9D0043FA413}"/>
              </a:ext>
            </a:extLst>
          </p:cNvPr>
          <p:cNvSpPr txBox="1"/>
          <p:nvPr/>
        </p:nvSpPr>
        <p:spPr>
          <a:xfrm>
            <a:off x="7658805" y="2471638"/>
            <a:ext cx="1002903" cy="369332"/>
          </a:xfrm>
          <a:prstGeom prst="rect">
            <a:avLst/>
          </a:prstGeom>
          <a:noFill/>
        </p:spPr>
        <p:txBody>
          <a:bodyPr wrap="none" rtlCol="0">
            <a:spAutoFit/>
          </a:bodyPr>
          <a:lstStyle/>
          <a:p>
            <a:r>
              <a:rPr lang="en-US"/>
              <a:t>Flow out</a:t>
            </a:r>
          </a:p>
        </p:txBody>
      </p:sp>
      <p:sp>
        <p:nvSpPr>
          <p:cNvPr id="26" name="Title 1">
            <a:extLst>
              <a:ext uri="{FF2B5EF4-FFF2-40B4-BE49-F238E27FC236}">
                <a16:creationId xmlns:a16="http://schemas.microsoft.com/office/drawing/2014/main" id="{041FC4F9-59ED-4D31-889D-C0BF0A070355}"/>
              </a:ext>
            </a:extLst>
          </p:cNvPr>
          <p:cNvSpPr txBox="1">
            <a:spLocks/>
          </p:cNvSpPr>
          <p:nvPr/>
        </p:nvSpPr>
        <p:spPr>
          <a:xfrm>
            <a:off x="269875" y="72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solidFill>
                <a:cs typeface="Calibri Light"/>
              </a:rPr>
              <a:t>The Conceptual Model – Model 2</a:t>
            </a:r>
          </a:p>
          <a:p>
            <a:r>
              <a:rPr lang="en-US" sz="3600" b="1">
                <a:solidFill>
                  <a:srgbClr val="C00000"/>
                </a:solidFill>
                <a:cs typeface="Calibri Light"/>
              </a:rPr>
              <a:t>Heterogeneous</a:t>
            </a:r>
            <a:endParaRPr lang="en-US" sz="3600" b="1">
              <a:solidFill>
                <a:srgbClr val="C00000"/>
              </a:solidFill>
            </a:endParaRPr>
          </a:p>
        </p:txBody>
      </p:sp>
      <p:sp>
        <p:nvSpPr>
          <p:cNvPr id="33" name="TextBox 32">
            <a:extLst>
              <a:ext uri="{FF2B5EF4-FFF2-40B4-BE49-F238E27FC236}">
                <a16:creationId xmlns:a16="http://schemas.microsoft.com/office/drawing/2014/main" id="{7C33AA20-8151-4626-A4D9-00B930F369FF}"/>
              </a:ext>
            </a:extLst>
          </p:cNvPr>
          <p:cNvSpPr txBox="1"/>
          <p:nvPr/>
        </p:nvSpPr>
        <p:spPr>
          <a:xfrm>
            <a:off x="9146831" y="373417"/>
            <a:ext cx="2665273" cy="1477328"/>
          </a:xfrm>
          <a:prstGeom prst="rect">
            <a:avLst/>
          </a:prstGeom>
          <a:noFill/>
          <a:ln w="28575">
            <a:solidFill>
              <a:schemeClr val="accent1"/>
            </a:solidFill>
          </a:ln>
        </p:spPr>
        <p:txBody>
          <a:bodyPr wrap="square" rtlCol="0">
            <a:spAutoFit/>
          </a:bodyPr>
          <a:lstStyle/>
          <a:p>
            <a:r>
              <a:rPr lang="en-US"/>
              <a:t>Given:</a:t>
            </a:r>
          </a:p>
          <a:p>
            <a:pPr marL="285750" indent="-285750">
              <a:buFont typeface="Arial" panose="020B0604020202020204" pitchFamily="34" charset="0"/>
              <a:buChar char="•"/>
            </a:pPr>
            <a:r>
              <a:rPr lang="en-US"/>
              <a:t>Zoned, heterogeneous domain</a:t>
            </a:r>
          </a:p>
          <a:p>
            <a:pPr marL="285750" indent="-285750">
              <a:buFont typeface="Arial" panose="020B0604020202020204" pitchFamily="34" charset="0"/>
              <a:buChar char="•"/>
            </a:pPr>
            <a:r>
              <a:rPr lang="en-US"/>
              <a:t>Left half is 1 m/d</a:t>
            </a:r>
          </a:p>
          <a:p>
            <a:pPr marL="285750" indent="-285750">
              <a:buFont typeface="Arial" panose="020B0604020202020204" pitchFamily="34" charset="0"/>
              <a:buChar char="•"/>
            </a:pPr>
            <a:r>
              <a:rPr lang="en-US"/>
              <a:t>Right half is 0.5 m/d</a:t>
            </a:r>
          </a:p>
        </p:txBody>
      </p:sp>
      <p:cxnSp>
        <p:nvCxnSpPr>
          <p:cNvPr id="36" name="Straight Connector 35">
            <a:extLst>
              <a:ext uri="{FF2B5EF4-FFF2-40B4-BE49-F238E27FC236}">
                <a16:creationId xmlns:a16="http://schemas.microsoft.com/office/drawing/2014/main" id="{2635EB1F-C614-4D40-8346-DE9AC5FBC6F4}"/>
              </a:ext>
            </a:extLst>
          </p:cNvPr>
          <p:cNvCxnSpPr>
            <a:cxnSpLocks/>
            <a:endCxn id="28" idx="1"/>
          </p:cNvCxnSpPr>
          <p:nvPr/>
        </p:nvCxnSpPr>
        <p:spPr>
          <a:xfrm>
            <a:off x="4320445" y="3188605"/>
            <a:ext cx="2224069" cy="1603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658CF3B-16F6-481D-9EAD-327FF313DBFF}"/>
              </a:ext>
            </a:extLst>
          </p:cNvPr>
          <p:cNvCxnSpPr>
            <a:cxnSpLocks/>
            <a:stCxn id="28" idx="0"/>
            <a:endCxn id="28" idx="1"/>
          </p:cNvCxnSpPr>
          <p:nvPr/>
        </p:nvCxnSpPr>
        <p:spPr>
          <a:xfrm>
            <a:off x="6544514" y="2417240"/>
            <a:ext cx="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85781B-C1D2-4EC7-81D9-0F82B5DF8EDC}"/>
              </a:ext>
            </a:extLst>
          </p:cNvPr>
          <p:cNvCxnSpPr>
            <a:cxnSpLocks/>
          </p:cNvCxnSpPr>
          <p:nvPr/>
        </p:nvCxnSpPr>
        <p:spPr>
          <a:xfrm>
            <a:off x="5820427" y="3492964"/>
            <a:ext cx="0" cy="787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C82C643-2459-4D44-8E14-DFF5AA32C4DC}"/>
              </a:ext>
            </a:extLst>
          </p:cNvPr>
          <p:cNvGrpSpPr/>
          <p:nvPr/>
        </p:nvGrpSpPr>
        <p:grpSpPr>
          <a:xfrm>
            <a:off x="4952411" y="2379894"/>
            <a:ext cx="3045655" cy="1786597"/>
            <a:chOff x="4944794" y="2377440"/>
            <a:chExt cx="3045655" cy="1786597"/>
          </a:xfrm>
        </p:grpSpPr>
        <p:grpSp>
          <p:nvGrpSpPr>
            <p:cNvPr id="39" name="Group 38">
              <a:extLst>
                <a:ext uri="{FF2B5EF4-FFF2-40B4-BE49-F238E27FC236}">
                  <a16:creationId xmlns:a16="http://schemas.microsoft.com/office/drawing/2014/main" id="{DD3777D7-BA35-4A38-A67D-98D00900EAAE}"/>
                </a:ext>
              </a:extLst>
            </p:cNvPr>
            <p:cNvGrpSpPr/>
            <p:nvPr/>
          </p:nvGrpSpPr>
          <p:grpSpPr>
            <a:xfrm>
              <a:off x="4944794" y="2377440"/>
              <a:ext cx="3045655" cy="1786597"/>
              <a:chOff x="4944794" y="2377440"/>
              <a:chExt cx="3045655" cy="1786597"/>
            </a:xfrm>
          </p:grpSpPr>
          <p:sp>
            <p:nvSpPr>
              <p:cNvPr id="37" name="Freeform: Shape 36">
                <a:extLst>
                  <a:ext uri="{FF2B5EF4-FFF2-40B4-BE49-F238E27FC236}">
                    <a16:creationId xmlns:a16="http://schemas.microsoft.com/office/drawing/2014/main" id="{A45E65B0-A183-4431-AFB3-E16AC9518974}"/>
                  </a:ext>
                </a:extLst>
              </p:cNvPr>
              <p:cNvSpPr/>
              <p:nvPr/>
            </p:nvSpPr>
            <p:spPr>
              <a:xfrm>
                <a:off x="4944794" y="2384474"/>
                <a:ext cx="3045655" cy="1779563"/>
              </a:xfrm>
              <a:custGeom>
                <a:avLst/>
                <a:gdLst>
                  <a:gd name="connsiteX0" fmla="*/ 0 w 3045655"/>
                  <a:gd name="connsiteY0" fmla="*/ 0 h 1779563"/>
                  <a:gd name="connsiteX1" fmla="*/ 1202788 w 3045655"/>
                  <a:gd name="connsiteY1" fmla="*/ 977704 h 1779563"/>
                  <a:gd name="connsiteX2" fmla="*/ 1223889 w 3045655"/>
                  <a:gd name="connsiteY2" fmla="*/ 1779563 h 1779563"/>
                  <a:gd name="connsiteX3" fmla="*/ 3045655 w 3045655"/>
                  <a:gd name="connsiteY3" fmla="*/ 1779563 h 1779563"/>
                  <a:gd name="connsiteX4" fmla="*/ 3031588 w 3045655"/>
                  <a:gd name="connsiteY4" fmla="*/ 963637 h 1779563"/>
                  <a:gd name="connsiteX5" fmla="*/ 1568548 w 3045655"/>
                  <a:gd name="connsiteY5" fmla="*/ 14068 h 1779563"/>
                  <a:gd name="connsiteX6" fmla="*/ 0 w 3045655"/>
                  <a:gd name="connsiteY6" fmla="*/ 0 h 177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5655" h="1779563">
                    <a:moveTo>
                      <a:pt x="0" y="0"/>
                    </a:moveTo>
                    <a:lnTo>
                      <a:pt x="1202788" y="977704"/>
                    </a:lnTo>
                    <a:lnTo>
                      <a:pt x="1223889" y="1779563"/>
                    </a:lnTo>
                    <a:lnTo>
                      <a:pt x="3045655" y="1779563"/>
                    </a:lnTo>
                    <a:lnTo>
                      <a:pt x="3031588" y="963637"/>
                    </a:lnTo>
                    <a:lnTo>
                      <a:pt x="1568548" y="14068"/>
                    </a:ln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C8F5E7E-E816-4EE8-B51B-E8F1B777C16B}"/>
                  </a:ext>
                </a:extLst>
              </p:cNvPr>
              <p:cNvSpPr/>
              <p:nvPr/>
            </p:nvSpPr>
            <p:spPr>
              <a:xfrm>
                <a:off x="4972929" y="2377440"/>
                <a:ext cx="1202788" cy="1786597"/>
              </a:xfrm>
              <a:custGeom>
                <a:avLst/>
                <a:gdLst>
                  <a:gd name="connsiteX0" fmla="*/ 0 w 1202788"/>
                  <a:gd name="connsiteY0" fmla="*/ 0 h 1786597"/>
                  <a:gd name="connsiteX1" fmla="*/ 21102 w 1202788"/>
                  <a:gd name="connsiteY1" fmla="*/ 808892 h 1786597"/>
                  <a:gd name="connsiteX2" fmla="*/ 1202788 w 1202788"/>
                  <a:gd name="connsiteY2" fmla="*/ 1786597 h 1786597"/>
                  <a:gd name="connsiteX3" fmla="*/ 1174653 w 1202788"/>
                  <a:gd name="connsiteY3" fmla="*/ 970671 h 1786597"/>
                  <a:gd name="connsiteX4" fmla="*/ 0 w 1202788"/>
                  <a:gd name="connsiteY4" fmla="*/ 0 h 1786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788" h="1786597">
                    <a:moveTo>
                      <a:pt x="0" y="0"/>
                    </a:moveTo>
                    <a:lnTo>
                      <a:pt x="21102" y="808892"/>
                    </a:lnTo>
                    <a:lnTo>
                      <a:pt x="1202788" y="1786597"/>
                    </a:lnTo>
                    <a:lnTo>
                      <a:pt x="1174653" y="970671"/>
                    </a:lnTo>
                    <a:lnTo>
                      <a:pt x="0" y="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A61434-6698-4BA0-8D74-16BEB0E25EBA}"/>
                </a:ext>
              </a:extLst>
            </p:cNvPr>
            <p:cNvSpPr txBox="1"/>
            <p:nvPr/>
          </p:nvSpPr>
          <p:spPr>
            <a:xfrm>
              <a:off x="5866892" y="2728486"/>
              <a:ext cx="1033914" cy="646331"/>
            </a:xfrm>
            <a:prstGeom prst="rect">
              <a:avLst/>
            </a:prstGeom>
            <a:noFill/>
          </p:spPr>
          <p:txBody>
            <a:bodyPr wrap="square">
              <a:spAutoFit/>
            </a:bodyPr>
            <a:lstStyle/>
            <a:p>
              <a:pPr algn="ctr"/>
              <a:r>
                <a:rPr lang="en-US"/>
                <a:t>Low K</a:t>
              </a:r>
            </a:p>
            <a:p>
              <a:pPr algn="ctr"/>
              <a:endParaRPr lang="en-US"/>
            </a:p>
          </p:txBody>
        </p:sp>
      </p:grpSp>
      <p:cxnSp>
        <p:nvCxnSpPr>
          <p:cNvPr id="34" name="Straight Connector 33">
            <a:extLst>
              <a:ext uri="{FF2B5EF4-FFF2-40B4-BE49-F238E27FC236}">
                <a16:creationId xmlns:a16="http://schemas.microsoft.com/office/drawing/2014/main" id="{CC910315-0006-46AB-85CA-978304C01AFC}"/>
              </a:ext>
            </a:extLst>
          </p:cNvPr>
          <p:cNvCxnSpPr>
            <a:cxnSpLocks/>
          </p:cNvCxnSpPr>
          <p:nvPr/>
        </p:nvCxnSpPr>
        <p:spPr>
          <a:xfrm>
            <a:off x="4552433" y="3339007"/>
            <a:ext cx="3426664" cy="9582"/>
          </a:xfrm>
          <a:prstGeom prst="line">
            <a:avLst/>
          </a:prstGeom>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1DCE635A-758B-43BD-8E7B-367EAD506DDB}"/>
              </a:ext>
            </a:extLst>
          </p:cNvPr>
          <p:cNvSpPr txBox="1"/>
          <p:nvPr/>
        </p:nvSpPr>
        <p:spPr>
          <a:xfrm>
            <a:off x="589611" y="4194215"/>
            <a:ext cx="2374875" cy="646331"/>
          </a:xfrm>
          <a:prstGeom prst="rect">
            <a:avLst/>
          </a:prstGeom>
          <a:noFill/>
        </p:spPr>
        <p:txBody>
          <a:bodyPr wrap="square" rtlCol="0">
            <a:spAutoFit/>
          </a:bodyPr>
          <a:lstStyle/>
          <a:p>
            <a:r>
              <a:rPr lang="en-US">
                <a:highlight>
                  <a:srgbClr val="FFFF00"/>
                </a:highlight>
              </a:rPr>
              <a:t>How did you enter this into your model?</a:t>
            </a:r>
          </a:p>
        </p:txBody>
      </p:sp>
      <p:sp>
        <p:nvSpPr>
          <p:cNvPr id="49" name="TextBox 48">
            <a:extLst>
              <a:ext uri="{FF2B5EF4-FFF2-40B4-BE49-F238E27FC236}">
                <a16:creationId xmlns:a16="http://schemas.microsoft.com/office/drawing/2014/main" id="{A47ED369-32BD-407E-8272-DFC442A7275B}"/>
              </a:ext>
            </a:extLst>
          </p:cNvPr>
          <p:cNvSpPr txBox="1"/>
          <p:nvPr/>
        </p:nvSpPr>
        <p:spPr>
          <a:xfrm>
            <a:off x="597809" y="4901930"/>
            <a:ext cx="5959580" cy="646331"/>
          </a:xfrm>
          <a:prstGeom prst="rect">
            <a:avLst/>
          </a:prstGeom>
          <a:noFill/>
        </p:spPr>
        <p:txBody>
          <a:bodyPr wrap="none" rtlCol="0">
            <a:spAutoFit/>
          </a:bodyPr>
          <a:lstStyle/>
          <a:p>
            <a:r>
              <a:rPr lang="en-US"/>
              <a:t>Block Centered Flow Package (.</a:t>
            </a:r>
            <a:r>
              <a:rPr lang="en-US" err="1"/>
              <a:t>bcf</a:t>
            </a:r>
            <a:r>
              <a:rPr lang="en-US"/>
              <a:t>)</a:t>
            </a:r>
          </a:p>
          <a:p>
            <a:pPr marL="285750" indent="-285750">
              <a:buFont typeface="Arial" panose="020B0604020202020204" pitchFamily="34" charset="0"/>
              <a:buChar char="•"/>
            </a:pPr>
            <a:r>
              <a:rPr lang="en-US"/>
              <a:t>is used to specify properties controlling flow between cells</a:t>
            </a:r>
          </a:p>
        </p:txBody>
      </p:sp>
      <p:pic>
        <p:nvPicPr>
          <p:cNvPr id="51" name="Picture 50">
            <a:extLst>
              <a:ext uri="{FF2B5EF4-FFF2-40B4-BE49-F238E27FC236}">
                <a16:creationId xmlns:a16="http://schemas.microsoft.com/office/drawing/2014/main" id="{7C8FE002-75DA-4B1F-BD20-8D90ED61164B}"/>
              </a:ext>
            </a:extLst>
          </p:cNvPr>
          <p:cNvPicPr>
            <a:picLocks noChangeAspect="1"/>
          </p:cNvPicPr>
          <p:nvPr/>
        </p:nvPicPr>
        <p:blipFill rotWithShape="1">
          <a:blip r:embed="rId4"/>
          <a:srcRect l="22373"/>
          <a:stretch/>
        </p:blipFill>
        <p:spPr>
          <a:xfrm>
            <a:off x="589611" y="3580039"/>
            <a:ext cx="9464205" cy="2900720"/>
          </a:xfrm>
          <a:prstGeom prst="rect">
            <a:avLst/>
          </a:prstGeom>
        </p:spPr>
      </p:pic>
      <p:grpSp>
        <p:nvGrpSpPr>
          <p:cNvPr id="56" name="Group 55">
            <a:extLst>
              <a:ext uri="{FF2B5EF4-FFF2-40B4-BE49-F238E27FC236}">
                <a16:creationId xmlns:a16="http://schemas.microsoft.com/office/drawing/2014/main" id="{F5C00408-F71E-44A0-BE12-DA661BEEC726}"/>
              </a:ext>
            </a:extLst>
          </p:cNvPr>
          <p:cNvGrpSpPr/>
          <p:nvPr/>
        </p:nvGrpSpPr>
        <p:grpSpPr>
          <a:xfrm>
            <a:off x="3986712" y="3571274"/>
            <a:ext cx="4069728" cy="2776436"/>
            <a:chOff x="6124895" y="3429000"/>
            <a:chExt cx="4069728" cy="2776436"/>
          </a:xfrm>
        </p:grpSpPr>
        <p:sp>
          <p:nvSpPr>
            <p:cNvPr id="52" name="Rectangle 51">
              <a:extLst>
                <a:ext uri="{FF2B5EF4-FFF2-40B4-BE49-F238E27FC236}">
                  <a16:creationId xmlns:a16="http://schemas.microsoft.com/office/drawing/2014/main" id="{2F49ECD1-FEF7-42DE-BFDB-5228D46718B6}"/>
                </a:ext>
              </a:extLst>
            </p:cNvPr>
            <p:cNvSpPr/>
            <p:nvPr/>
          </p:nvSpPr>
          <p:spPr>
            <a:xfrm>
              <a:off x="7265239" y="3429000"/>
              <a:ext cx="1732330" cy="27764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B22BBDF6-3342-4C82-BB8F-72879FB2CAAB}"/>
                </a:ext>
              </a:extLst>
            </p:cNvPr>
            <p:cNvSpPr/>
            <p:nvPr/>
          </p:nvSpPr>
          <p:spPr>
            <a:xfrm>
              <a:off x="9216215" y="4346918"/>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0.5</a:t>
              </a:r>
            </a:p>
          </p:txBody>
        </p:sp>
        <p:sp>
          <p:nvSpPr>
            <p:cNvPr id="55" name="Arrow: Left 54">
              <a:extLst>
                <a:ext uri="{FF2B5EF4-FFF2-40B4-BE49-F238E27FC236}">
                  <a16:creationId xmlns:a16="http://schemas.microsoft.com/office/drawing/2014/main" id="{516CB416-8192-44F2-B5D0-97818BCC9D7A}"/>
                </a:ext>
              </a:extLst>
            </p:cNvPr>
            <p:cNvSpPr/>
            <p:nvPr/>
          </p:nvSpPr>
          <p:spPr>
            <a:xfrm>
              <a:off x="6124895" y="4335236"/>
              <a:ext cx="978408" cy="4846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grpSp>
    </p:spTree>
    <p:extLst>
      <p:ext uri="{BB962C8B-B14F-4D97-AF65-F5344CB8AC3E}">
        <p14:creationId xmlns:p14="http://schemas.microsoft.com/office/powerpoint/2010/main" val="131666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A70D-B615-4025-8C35-5C912E7F0778}"/>
              </a:ext>
            </a:extLst>
          </p:cNvPr>
          <p:cNvSpPr>
            <a:spLocks noGrp="1"/>
          </p:cNvSpPr>
          <p:nvPr>
            <p:ph type="title"/>
          </p:nvPr>
        </p:nvSpPr>
        <p:spPr>
          <a:xfrm>
            <a:off x="269875" y="72833"/>
            <a:ext cx="10515600" cy="1325563"/>
          </a:xfrm>
        </p:spPr>
        <p:txBody>
          <a:bodyPr>
            <a:normAutofit/>
          </a:bodyPr>
          <a:lstStyle/>
          <a:p>
            <a:r>
              <a:rPr lang="en-US" b="1">
                <a:solidFill>
                  <a:schemeClr val="accent1"/>
                </a:solidFill>
                <a:cs typeface="Calibri Light"/>
              </a:rPr>
              <a:t>The Conceptual Model – Model 3</a:t>
            </a:r>
            <a:br>
              <a:rPr lang="en-US" b="1">
                <a:solidFill>
                  <a:schemeClr val="accent1"/>
                </a:solidFill>
                <a:cs typeface="Calibri Light"/>
              </a:rPr>
            </a:br>
            <a:r>
              <a:rPr lang="en-US" sz="3600" b="1">
                <a:solidFill>
                  <a:srgbClr val="C00000"/>
                </a:solidFill>
                <a:cs typeface="Calibri Light"/>
              </a:rPr>
              <a:t>Homogeneous with Inclusion</a:t>
            </a:r>
            <a:endParaRPr lang="en-US" b="1">
              <a:solidFill>
                <a:schemeClr val="accent1"/>
              </a:solidFill>
            </a:endParaRPr>
          </a:p>
        </p:txBody>
      </p:sp>
      <p:grpSp>
        <p:nvGrpSpPr>
          <p:cNvPr id="13" name="Group 12">
            <a:extLst>
              <a:ext uri="{FF2B5EF4-FFF2-40B4-BE49-F238E27FC236}">
                <a16:creationId xmlns:a16="http://schemas.microsoft.com/office/drawing/2014/main" id="{D6C8E9D1-6721-46CC-AD81-C249A7AB6402}"/>
              </a:ext>
            </a:extLst>
          </p:cNvPr>
          <p:cNvGrpSpPr/>
          <p:nvPr/>
        </p:nvGrpSpPr>
        <p:grpSpPr>
          <a:xfrm>
            <a:off x="2928208" y="2401068"/>
            <a:ext cx="6069361" cy="2140742"/>
            <a:chOff x="1920819" y="2226712"/>
            <a:chExt cx="6069361" cy="2140742"/>
          </a:xfrm>
        </p:grpSpPr>
        <p:grpSp>
          <p:nvGrpSpPr>
            <p:cNvPr id="12" name="Group 11">
              <a:extLst>
                <a:ext uri="{FF2B5EF4-FFF2-40B4-BE49-F238E27FC236}">
                  <a16:creationId xmlns:a16="http://schemas.microsoft.com/office/drawing/2014/main" id="{5477B4BF-8E57-4E72-9DC5-D15696B7079A}"/>
                </a:ext>
              </a:extLst>
            </p:cNvPr>
            <p:cNvGrpSpPr/>
            <p:nvPr/>
          </p:nvGrpSpPr>
          <p:grpSpPr>
            <a:xfrm>
              <a:off x="1920819" y="2226712"/>
              <a:ext cx="6069361" cy="2140742"/>
              <a:chOff x="1907904" y="2175051"/>
              <a:chExt cx="6069361" cy="2140742"/>
            </a:xfrm>
          </p:grpSpPr>
          <p:pic>
            <p:nvPicPr>
              <p:cNvPr id="5" name="Picture 5" descr="Shape, rectangle&#10;&#10;Description automatically generated">
                <a:extLst>
                  <a:ext uri="{FF2B5EF4-FFF2-40B4-BE49-F238E27FC236}">
                    <a16:creationId xmlns:a16="http://schemas.microsoft.com/office/drawing/2014/main" id="{F7300D3D-3144-4CE6-84E9-6395D21C700C}"/>
                  </a:ext>
                </a:extLst>
              </p:cNvPr>
              <p:cNvPicPr>
                <a:picLocks noChangeAspect="1"/>
              </p:cNvPicPr>
              <p:nvPr/>
            </p:nvPicPr>
            <p:blipFill>
              <a:blip r:embed="rId3"/>
              <a:stretch>
                <a:fillRect/>
              </a:stretch>
            </p:blipFill>
            <p:spPr>
              <a:xfrm>
                <a:off x="2076773" y="2175051"/>
                <a:ext cx="5390827" cy="2036491"/>
              </a:xfrm>
              <a:prstGeom prst="rect">
                <a:avLst/>
              </a:prstGeom>
            </p:spPr>
          </p:pic>
          <p:sp>
            <p:nvSpPr>
              <p:cNvPr id="6" name="Rectangle 5">
                <a:extLst>
                  <a:ext uri="{FF2B5EF4-FFF2-40B4-BE49-F238E27FC236}">
                    <a16:creationId xmlns:a16="http://schemas.microsoft.com/office/drawing/2014/main" id="{A1D2DBCF-C8E4-4604-9D99-2EA4B4C0B320}"/>
                  </a:ext>
                </a:extLst>
              </p:cNvPr>
              <p:cNvSpPr/>
              <p:nvPr/>
            </p:nvSpPr>
            <p:spPr>
              <a:xfrm>
                <a:off x="4851775" y="3992911"/>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2500 m</a:t>
                </a:r>
                <a:endParaRPr lang="en-US"/>
              </a:p>
            </p:txBody>
          </p:sp>
          <p:sp>
            <p:nvSpPr>
              <p:cNvPr id="7" name="Rectangle 6">
                <a:extLst>
                  <a:ext uri="{FF2B5EF4-FFF2-40B4-BE49-F238E27FC236}">
                    <a16:creationId xmlns:a16="http://schemas.microsoft.com/office/drawing/2014/main" id="{205FF22A-261D-4EC4-A51B-F35D8860243A}"/>
                  </a:ext>
                </a:extLst>
              </p:cNvPr>
              <p:cNvSpPr/>
              <p:nvPr/>
            </p:nvSpPr>
            <p:spPr>
              <a:xfrm rot="2280000">
                <a:off x="2036013" y="3432817"/>
                <a:ext cx="973880" cy="35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2400 m</a:t>
                </a:r>
                <a:endParaRPr lang="en-US" dirty="0"/>
              </a:p>
            </p:txBody>
          </p:sp>
          <p:sp>
            <p:nvSpPr>
              <p:cNvPr id="8" name="Rectangle 7">
                <a:extLst>
                  <a:ext uri="{FF2B5EF4-FFF2-40B4-BE49-F238E27FC236}">
                    <a16:creationId xmlns:a16="http://schemas.microsoft.com/office/drawing/2014/main" id="{1297DD67-E7D2-4593-B9A6-36A5E41643B5}"/>
                  </a:ext>
                </a:extLst>
              </p:cNvPr>
              <p:cNvSpPr/>
              <p:nvPr/>
            </p:nvSpPr>
            <p:spPr>
              <a:xfrm>
                <a:off x="7021537" y="3431096"/>
                <a:ext cx="955728" cy="32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100 m</a:t>
                </a:r>
                <a:endParaRPr lang="en-US"/>
              </a:p>
            </p:txBody>
          </p:sp>
          <p:cxnSp>
            <p:nvCxnSpPr>
              <p:cNvPr id="9" name="Straight Arrow Connector 8">
                <a:extLst>
                  <a:ext uri="{FF2B5EF4-FFF2-40B4-BE49-F238E27FC236}">
                    <a16:creationId xmlns:a16="http://schemas.microsoft.com/office/drawing/2014/main" id="{CC738BC4-A66D-4D22-A575-CD9B21923612}"/>
                  </a:ext>
                </a:extLst>
              </p:cNvPr>
              <p:cNvCxnSpPr/>
              <p:nvPr/>
            </p:nvCxnSpPr>
            <p:spPr>
              <a:xfrm>
                <a:off x="1907904" y="2985522"/>
                <a:ext cx="1446508" cy="100738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136859-AB32-4B4D-809A-1468855E68DE}"/>
                  </a:ext>
                </a:extLst>
              </p:cNvPr>
              <p:cNvCxnSpPr>
                <a:cxnSpLocks/>
              </p:cNvCxnSpPr>
              <p:nvPr/>
            </p:nvCxnSpPr>
            <p:spPr>
              <a:xfrm>
                <a:off x="3612718" y="4006632"/>
                <a:ext cx="3280474" cy="0"/>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CFF726D4-9930-492B-AAF8-38E7C15A9D33}"/>
                </a:ext>
              </a:extLst>
            </p:cNvPr>
            <p:cNvCxnSpPr>
              <a:cxnSpLocks/>
            </p:cNvCxnSpPr>
            <p:nvPr/>
          </p:nvCxnSpPr>
          <p:spPr>
            <a:xfrm flipH="1">
              <a:off x="6983600" y="3128394"/>
              <a:ext cx="12914" cy="800746"/>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3" name="Freeform: Shape 2">
            <a:extLst>
              <a:ext uri="{FF2B5EF4-FFF2-40B4-BE49-F238E27FC236}">
                <a16:creationId xmlns:a16="http://schemas.microsoft.com/office/drawing/2014/main" id="{CB478A3A-D252-4F90-9F16-48011906BC8D}"/>
              </a:ext>
            </a:extLst>
          </p:cNvPr>
          <p:cNvSpPr/>
          <p:nvPr/>
        </p:nvSpPr>
        <p:spPr>
          <a:xfrm>
            <a:off x="3111500" y="2400300"/>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15m</a:t>
            </a:r>
          </a:p>
        </p:txBody>
      </p:sp>
      <p:sp>
        <p:nvSpPr>
          <p:cNvPr id="27" name="Freeform: Shape 26">
            <a:extLst>
              <a:ext uri="{FF2B5EF4-FFF2-40B4-BE49-F238E27FC236}">
                <a16:creationId xmlns:a16="http://schemas.microsoft.com/office/drawing/2014/main" id="{4DC996AB-3EB7-4E03-B5F2-DDE09DE094B9}"/>
              </a:ext>
            </a:extLst>
          </p:cNvPr>
          <p:cNvSpPr/>
          <p:nvPr/>
        </p:nvSpPr>
        <p:spPr>
          <a:xfrm>
            <a:off x="3111500" y="2394958"/>
            <a:ext cx="4832350" cy="1765300"/>
          </a:xfrm>
          <a:custGeom>
            <a:avLst/>
            <a:gdLst>
              <a:gd name="connsiteX0" fmla="*/ 0 w 4832350"/>
              <a:gd name="connsiteY0" fmla="*/ 0 h 1765300"/>
              <a:gd name="connsiteX1" fmla="*/ 1447800 w 4832350"/>
              <a:gd name="connsiteY1" fmla="*/ 946150 h 1765300"/>
              <a:gd name="connsiteX2" fmla="*/ 1428750 w 4832350"/>
              <a:gd name="connsiteY2" fmla="*/ 1746250 h 1765300"/>
              <a:gd name="connsiteX3" fmla="*/ 4819650 w 4832350"/>
              <a:gd name="connsiteY3" fmla="*/ 1765300 h 1765300"/>
              <a:gd name="connsiteX4" fmla="*/ 4832350 w 4832350"/>
              <a:gd name="connsiteY4" fmla="*/ 958850 h 1765300"/>
              <a:gd name="connsiteX5" fmla="*/ 3397250 w 4832350"/>
              <a:gd name="connsiteY5" fmla="*/ 12700 h 1765300"/>
              <a:gd name="connsiteX6" fmla="*/ 0 w 4832350"/>
              <a:gd name="connsiteY6" fmla="*/ 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2350" h="1765300">
                <a:moveTo>
                  <a:pt x="0" y="0"/>
                </a:moveTo>
                <a:lnTo>
                  <a:pt x="1447800" y="946150"/>
                </a:lnTo>
                <a:lnTo>
                  <a:pt x="1428750" y="1746250"/>
                </a:lnTo>
                <a:lnTo>
                  <a:pt x="4819650" y="1765300"/>
                </a:lnTo>
                <a:lnTo>
                  <a:pt x="4832350" y="958850"/>
                </a:lnTo>
                <a:lnTo>
                  <a:pt x="339725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32909EB-00CD-4C1E-8FEB-1046F0E28944}"/>
              </a:ext>
            </a:extLst>
          </p:cNvPr>
          <p:cNvSpPr/>
          <p:nvPr/>
        </p:nvSpPr>
        <p:spPr>
          <a:xfrm>
            <a:off x="6522460" y="2403489"/>
            <a:ext cx="1441450" cy="1727200"/>
          </a:xfrm>
          <a:custGeom>
            <a:avLst/>
            <a:gdLst>
              <a:gd name="connsiteX0" fmla="*/ 0 w 1441450"/>
              <a:gd name="connsiteY0" fmla="*/ 0 h 1727200"/>
              <a:gd name="connsiteX1" fmla="*/ 0 w 1441450"/>
              <a:gd name="connsiteY1" fmla="*/ 787400 h 1727200"/>
              <a:gd name="connsiteX2" fmla="*/ 1428750 w 1441450"/>
              <a:gd name="connsiteY2" fmla="*/ 1727200 h 1727200"/>
              <a:gd name="connsiteX3" fmla="*/ 1441450 w 1441450"/>
              <a:gd name="connsiteY3" fmla="*/ 933450 h 1727200"/>
              <a:gd name="connsiteX4" fmla="*/ 0 w 144145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450" h="1727200">
                <a:moveTo>
                  <a:pt x="0" y="0"/>
                </a:moveTo>
                <a:lnTo>
                  <a:pt x="0" y="787400"/>
                </a:lnTo>
                <a:lnTo>
                  <a:pt x="1428750" y="1727200"/>
                </a:lnTo>
                <a:lnTo>
                  <a:pt x="1441450" y="933450"/>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10m</a:t>
            </a:r>
          </a:p>
        </p:txBody>
      </p:sp>
      <p:cxnSp>
        <p:nvCxnSpPr>
          <p:cNvPr id="36" name="Straight Connector 35">
            <a:extLst>
              <a:ext uri="{FF2B5EF4-FFF2-40B4-BE49-F238E27FC236}">
                <a16:creationId xmlns:a16="http://schemas.microsoft.com/office/drawing/2014/main" id="{2635EB1F-C614-4D40-8346-DE9AC5FBC6F4}"/>
              </a:ext>
            </a:extLst>
          </p:cNvPr>
          <p:cNvCxnSpPr>
            <a:cxnSpLocks/>
            <a:endCxn id="28" idx="1"/>
          </p:cNvCxnSpPr>
          <p:nvPr/>
        </p:nvCxnSpPr>
        <p:spPr>
          <a:xfrm>
            <a:off x="4298391" y="3174854"/>
            <a:ext cx="2224069" cy="16035"/>
          </a:xfrm>
          <a:prstGeom prst="line">
            <a:avLst/>
          </a:prstGeom>
        </p:spPr>
        <p:style>
          <a:lnRef idx="1">
            <a:schemeClr val="dk1"/>
          </a:lnRef>
          <a:fillRef idx="0">
            <a:schemeClr val="dk1"/>
          </a:fillRef>
          <a:effectRef idx="0">
            <a:schemeClr val="dk1"/>
          </a:effectRef>
          <a:fontRef idx="minor">
            <a:schemeClr val="tx1"/>
          </a:fontRef>
        </p:style>
      </p:cxnSp>
      <p:sp>
        <p:nvSpPr>
          <p:cNvPr id="42" name="Arrow: Right 41">
            <a:extLst>
              <a:ext uri="{FF2B5EF4-FFF2-40B4-BE49-F238E27FC236}">
                <a16:creationId xmlns:a16="http://schemas.microsoft.com/office/drawing/2014/main" id="{C2EB120E-FE4E-4C6D-87BE-6575FCBD1C49}"/>
              </a:ext>
            </a:extLst>
          </p:cNvPr>
          <p:cNvSpPr/>
          <p:nvPr/>
        </p:nvSpPr>
        <p:spPr>
          <a:xfrm>
            <a:off x="1863176" y="2791326"/>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EE78913-5E23-46A3-B251-83FD4D0AA12C}"/>
              </a:ext>
            </a:extLst>
          </p:cNvPr>
          <p:cNvSpPr txBox="1"/>
          <p:nvPr/>
        </p:nvSpPr>
        <p:spPr>
          <a:xfrm>
            <a:off x="1354412" y="2543820"/>
            <a:ext cx="857029" cy="369332"/>
          </a:xfrm>
          <a:prstGeom prst="rect">
            <a:avLst/>
          </a:prstGeom>
          <a:noFill/>
        </p:spPr>
        <p:txBody>
          <a:bodyPr wrap="none" rtlCol="0">
            <a:spAutoFit/>
          </a:bodyPr>
          <a:lstStyle/>
          <a:p>
            <a:r>
              <a:rPr lang="en-US"/>
              <a:t>Flow in</a:t>
            </a:r>
          </a:p>
        </p:txBody>
      </p:sp>
      <p:sp>
        <p:nvSpPr>
          <p:cNvPr id="44" name="Arrow: Right 43">
            <a:extLst>
              <a:ext uri="{FF2B5EF4-FFF2-40B4-BE49-F238E27FC236}">
                <a16:creationId xmlns:a16="http://schemas.microsoft.com/office/drawing/2014/main" id="{4AC72AEC-3C7D-420E-A548-7C625F7DDB66}"/>
              </a:ext>
            </a:extLst>
          </p:cNvPr>
          <p:cNvSpPr/>
          <p:nvPr/>
        </p:nvSpPr>
        <p:spPr>
          <a:xfrm>
            <a:off x="8156779" y="2739683"/>
            <a:ext cx="978408" cy="48463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BD865F-D106-4AD5-8DC2-C9D0043FA413}"/>
              </a:ext>
            </a:extLst>
          </p:cNvPr>
          <p:cNvSpPr txBox="1"/>
          <p:nvPr/>
        </p:nvSpPr>
        <p:spPr>
          <a:xfrm>
            <a:off x="7739833" y="2485230"/>
            <a:ext cx="1002903" cy="369332"/>
          </a:xfrm>
          <a:prstGeom prst="rect">
            <a:avLst/>
          </a:prstGeom>
          <a:noFill/>
        </p:spPr>
        <p:txBody>
          <a:bodyPr wrap="none" rtlCol="0">
            <a:spAutoFit/>
          </a:bodyPr>
          <a:lstStyle/>
          <a:p>
            <a:r>
              <a:rPr lang="en-US"/>
              <a:t>Flow out</a:t>
            </a:r>
          </a:p>
        </p:txBody>
      </p:sp>
      <p:sp>
        <p:nvSpPr>
          <p:cNvPr id="24" name="Cube 23">
            <a:extLst>
              <a:ext uri="{FF2B5EF4-FFF2-40B4-BE49-F238E27FC236}">
                <a16:creationId xmlns:a16="http://schemas.microsoft.com/office/drawing/2014/main" id="{3E66EBE3-0A65-40A0-8261-051B937A08F2}"/>
              </a:ext>
            </a:extLst>
          </p:cNvPr>
          <p:cNvSpPr/>
          <p:nvPr/>
        </p:nvSpPr>
        <p:spPr>
          <a:xfrm rot="16200000">
            <a:off x="5178558" y="2750989"/>
            <a:ext cx="1034821" cy="989231"/>
          </a:xfrm>
          <a:prstGeom prst="cube">
            <a:avLst>
              <a:gd name="adj" fmla="val 1672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Low K</a:t>
            </a:r>
          </a:p>
          <a:p>
            <a:pPr algn="ctr"/>
            <a:endParaRPr lang="en-US">
              <a:solidFill>
                <a:schemeClr val="tx1"/>
              </a:solidFill>
            </a:endParaRPr>
          </a:p>
        </p:txBody>
      </p:sp>
      <p:sp>
        <p:nvSpPr>
          <p:cNvPr id="25" name="TextBox 24">
            <a:extLst>
              <a:ext uri="{FF2B5EF4-FFF2-40B4-BE49-F238E27FC236}">
                <a16:creationId xmlns:a16="http://schemas.microsoft.com/office/drawing/2014/main" id="{9A960B1E-0CE6-4866-BB70-244D2E244017}"/>
              </a:ext>
            </a:extLst>
          </p:cNvPr>
          <p:cNvSpPr txBox="1"/>
          <p:nvPr/>
        </p:nvSpPr>
        <p:spPr>
          <a:xfrm>
            <a:off x="589611" y="4194215"/>
            <a:ext cx="2374875" cy="646331"/>
          </a:xfrm>
          <a:prstGeom prst="rect">
            <a:avLst/>
          </a:prstGeom>
          <a:noFill/>
        </p:spPr>
        <p:txBody>
          <a:bodyPr wrap="square" rtlCol="0">
            <a:spAutoFit/>
          </a:bodyPr>
          <a:lstStyle/>
          <a:p>
            <a:r>
              <a:rPr lang="en-US">
                <a:highlight>
                  <a:srgbClr val="FFFF00"/>
                </a:highlight>
              </a:rPr>
              <a:t>How did you enter this into your model?</a:t>
            </a:r>
          </a:p>
        </p:txBody>
      </p:sp>
      <p:sp>
        <p:nvSpPr>
          <p:cNvPr id="31" name="TextBox 30">
            <a:extLst>
              <a:ext uri="{FF2B5EF4-FFF2-40B4-BE49-F238E27FC236}">
                <a16:creationId xmlns:a16="http://schemas.microsoft.com/office/drawing/2014/main" id="{DC3EF519-77CF-4E53-B497-701E1CE30A81}"/>
              </a:ext>
            </a:extLst>
          </p:cNvPr>
          <p:cNvSpPr txBox="1"/>
          <p:nvPr/>
        </p:nvSpPr>
        <p:spPr>
          <a:xfrm>
            <a:off x="9146831" y="373417"/>
            <a:ext cx="2665273" cy="2031325"/>
          </a:xfrm>
          <a:prstGeom prst="rect">
            <a:avLst/>
          </a:prstGeom>
          <a:noFill/>
          <a:ln w="28575">
            <a:solidFill>
              <a:schemeClr val="accent1"/>
            </a:solidFill>
          </a:ln>
        </p:spPr>
        <p:txBody>
          <a:bodyPr wrap="square" rtlCol="0">
            <a:spAutoFit/>
          </a:bodyPr>
          <a:lstStyle/>
          <a:p>
            <a:r>
              <a:rPr lang="en-US"/>
              <a:t>Given:</a:t>
            </a:r>
          </a:p>
          <a:p>
            <a:pPr marL="285750" indent="-285750">
              <a:buFont typeface="Arial" panose="020B0604020202020204" pitchFamily="34" charset="0"/>
              <a:buChar char="•"/>
            </a:pPr>
            <a:r>
              <a:rPr lang="en-US"/>
              <a:t>Homogeneous domain with a low K inclusion in rows 11-15 and columns 11-15</a:t>
            </a:r>
          </a:p>
          <a:p>
            <a:pPr marL="285750" indent="-285750">
              <a:buFont typeface="Arial" panose="020B0604020202020204" pitchFamily="34" charset="0"/>
              <a:buChar char="•"/>
            </a:pPr>
            <a:r>
              <a:rPr lang="en-US"/>
              <a:t>Background is 1 m/d</a:t>
            </a:r>
          </a:p>
          <a:p>
            <a:pPr marL="285750" indent="-285750">
              <a:buFont typeface="Arial" panose="020B0604020202020204" pitchFamily="34" charset="0"/>
              <a:buChar char="•"/>
            </a:pPr>
            <a:r>
              <a:rPr lang="en-US"/>
              <a:t>Inclusion is 0.5 m/d</a:t>
            </a:r>
          </a:p>
        </p:txBody>
      </p:sp>
      <p:cxnSp>
        <p:nvCxnSpPr>
          <p:cNvPr id="34" name="Straight Connector 33">
            <a:extLst>
              <a:ext uri="{FF2B5EF4-FFF2-40B4-BE49-F238E27FC236}">
                <a16:creationId xmlns:a16="http://schemas.microsoft.com/office/drawing/2014/main" id="{CC910315-0006-46AB-85CA-978304C01AFC}"/>
              </a:ext>
            </a:extLst>
          </p:cNvPr>
          <p:cNvCxnSpPr>
            <a:cxnSpLocks/>
            <a:endCxn id="28" idx="3"/>
          </p:cNvCxnSpPr>
          <p:nvPr/>
        </p:nvCxnSpPr>
        <p:spPr>
          <a:xfrm>
            <a:off x="4537246" y="3327357"/>
            <a:ext cx="3426664" cy="9582"/>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34AC773B-CC9A-4C91-964F-9E571CF7A748}"/>
              </a:ext>
            </a:extLst>
          </p:cNvPr>
          <p:cNvPicPr>
            <a:picLocks noChangeAspect="1"/>
          </p:cNvPicPr>
          <p:nvPr/>
        </p:nvPicPr>
        <p:blipFill rotWithShape="1">
          <a:blip r:embed="rId4"/>
          <a:srcRect l="35212"/>
          <a:stretch/>
        </p:blipFill>
        <p:spPr>
          <a:xfrm>
            <a:off x="1155805" y="1956070"/>
            <a:ext cx="7898914" cy="3219403"/>
          </a:xfrm>
          <a:prstGeom prst="rect">
            <a:avLst/>
          </a:prstGeom>
        </p:spPr>
      </p:pic>
      <p:sp>
        <p:nvSpPr>
          <p:cNvPr id="33" name="TextBox 32">
            <a:extLst>
              <a:ext uri="{FF2B5EF4-FFF2-40B4-BE49-F238E27FC236}">
                <a16:creationId xmlns:a16="http://schemas.microsoft.com/office/drawing/2014/main" id="{05C44AA1-4186-4421-A8BC-F6904C4EF439}"/>
              </a:ext>
            </a:extLst>
          </p:cNvPr>
          <p:cNvSpPr txBox="1"/>
          <p:nvPr/>
        </p:nvSpPr>
        <p:spPr>
          <a:xfrm>
            <a:off x="597809" y="4901930"/>
            <a:ext cx="5959580" cy="646331"/>
          </a:xfrm>
          <a:prstGeom prst="rect">
            <a:avLst/>
          </a:prstGeom>
          <a:noFill/>
        </p:spPr>
        <p:txBody>
          <a:bodyPr wrap="none" rtlCol="0">
            <a:spAutoFit/>
          </a:bodyPr>
          <a:lstStyle/>
          <a:p>
            <a:r>
              <a:rPr lang="en-US"/>
              <a:t>Block Centered Flow Package (.</a:t>
            </a:r>
            <a:r>
              <a:rPr lang="en-US" err="1"/>
              <a:t>bcf</a:t>
            </a:r>
            <a:r>
              <a:rPr lang="en-US"/>
              <a:t>)</a:t>
            </a:r>
          </a:p>
          <a:p>
            <a:pPr marL="285750" indent="-285750">
              <a:buFont typeface="Arial" panose="020B0604020202020204" pitchFamily="34" charset="0"/>
              <a:buChar char="•"/>
            </a:pPr>
            <a:r>
              <a:rPr lang="en-US"/>
              <a:t>is used to specify properties controlling flow between cells</a:t>
            </a:r>
          </a:p>
        </p:txBody>
      </p:sp>
      <p:sp>
        <p:nvSpPr>
          <p:cNvPr id="29" name="Rectangle 28">
            <a:extLst>
              <a:ext uri="{FF2B5EF4-FFF2-40B4-BE49-F238E27FC236}">
                <a16:creationId xmlns:a16="http://schemas.microsoft.com/office/drawing/2014/main" id="{54AEA080-AACE-4D96-9D58-EEACE0E31DD2}"/>
              </a:ext>
            </a:extLst>
          </p:cNvPr>
          <p:cNvSpPr/>
          <p:nvPr/>
        </p:nvSpPr>
        <p:spPr>
          <a:xfrm>
            <a:off x="4750593" y="3198478"/>
            <a:ext cx="2329421" cy="8007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53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33" grpId="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36A6-E6D4-4F1A-8D96-ED1917AB25B3}"/>
              </a:ext>
            </a:extLst>
          </p:cNvPr>
          <p:cNvSpPr>
            <a:spLocks noGrp="1"/>
          </p:cNvSpPr>
          <p:nvPr>
            <p:ph type="title"/>
          </p:nvPr>
        </p:nvSpPr>
        <p:spPr>
          <a:xfrm>
            <a:off x="838200" y="68074"/>
            <a:ext cx="10515600" cy="1325563"/>
          </a:xfrm>
        </p:spPr>
        <p:txBody>
          <a:bodyPr/>
          <a:lstStyle/>
          <a:p>
            <a:r>
              <a:rPr lang="en-US" b="1">
                <a:solidFill>
                  <a:schemeClr val="accent1"/>
                </a:solidFill>
                <a:cs typeface="Calibri Light"/>
              </a:rPr>
              <a:t>The Key Figures</a:t>
            </a:r>
            <a:endParaRPr lang="en-US" b="1">
              <a:solidFill>
                <a:schemeClr val="accent1"/>
              </a:solidFill>
            </a:endParaRPr>
          </a:p>
        </p:txBody>
      </p:sp>
      <p:pic>
        <p:nvPicPr>
          <p:cNvPr id="4" name="Picture 4" descr="Shape, rectangle&#10;&#10;Description automatically generated">
            <a:extLst>
              <a:ext uri="{FF2B5EF4-FFF2-40B4-BE49-F238E27FC236}">
                <a16:creationId xmlns:a16="http://schemas.microsoft.com/office/drawing/2014/main" id="{E5FA53BD-CE6E-41D6-A195-8655DB408F88}"/>
              </a:ext>
            </a:extLst>
          </p:cNvPr>
          <p:cNvPicPr>
            <a:picLocks noChangeAspect="1"/>
          </p:cNvPicPr>
          <p:nvPr/>
        </p:nvPicPr>
        <p:blipFill>
          <a:blip r:embed="rId3"/>
          <a:stretch>
            <a:fillRect/>
          </a:stretch>
        </p:blipFill>
        <p:spPr>
          <a:xfrm>
            <a:off x="4879383" y="1421246"/>
            <a:ext cx="2743200" cy="1174153"/>
          </a:xfrm>
          <a:prstGeom prst="rect">
            <a:avLst/>
          </a:prstGeom>
        </p:spPr>
      </p:pic>
      <p:pic>
        <p:nvPicPr>
          <p:cNvPr id="5" name="Picture 4" descr="Shape, rectangle&#10;&#10;Description automatically generated">
            <a:extLst>
              <a:ext uri="{FF2B5EF4-FFF2-40B4-BE49-F238E27FC236}">
                <a16:creationId xmlns:a16="http://schemas.microsoft.com/office/drawing/2014/main" id="{324A8B86-7AD8-45BC-9EF7-5953970B9D51}"/>
              </a:ext>
            </a:extLst>
          </p:cNvPr>
          <p:cNvPicPr>
            <a:picLocks noChangeAspect="1"/>
          </p:cNvPicPr>
          <p:nvPr/>
        </p:nvPicPr>
        <p:blipFill>
          <a:blip r:embed="rId3"/>
          <a:stretch>
            <a:fillRect/>
          </a:stretch>
        </p:blipFill>
        <p:spPr>
          <a:xfrm>
            <a:off x="1001495" y="1422404"/>
            <a:ext cx="2743200" cy="1174153"/>
          </a:xfrm>
          <a:prstGeom prst="rect">
            <a:avLst/>
          </a:prstGeom>
        </p:spPr>
      </p:pic>
      <p:pic>
        <p:nvPicPr>
          <p:cNvPr id="6" name="Picture 5" descr="Shape, rectangle&#10;&#10;Description automatically generated">
            <a:extLst>
              <a:ext uri="{FF2B5EF4-FFF2-40B4-BE49-F238E27FC236}">
                <a16:creationId xmlns:a16="http://schemas.microsoft.com/office/drawing/2014/main" id="{34CCA1D5-0B23-4398-A88D-64B6593A1BFB}"/>
              </a:ext>
            </a:extLst>
          </p:cNvPr>
          <p:cNvPicPr>
            <a:picLocks noChangeAspect="1"/>
          </p:cNvPicPr>
          <p:nvPr/>
        </p:nvPicPr>
        <p:blipFill>
          <a:blip r:embed="rId3"/>
          <a:stretch>
            <a:fillRect/>
          </a:stretch>
        </p:blipFill>
        <p:spPr>
          <a:xfrm>
            <a:off x="8919870" y="1417933"/>
            <a:ext cx="2743200" cy="1174153"/>
          </a:xfrm>
          <a:prstGeom prst="rect">
            <a:avLst/>
          </a:prstGeom>
        </p:spPr>
      </p:pic>
      <p:cxnSp>
        <p:nvCxnSpPr>
          <p:cNvPr id="7" name="Straight Arrow Connector 6">
            <a:extLst>
              <a:ext uri="{FF2B5EF4-FFF2-40B4-BE49-F238E27FC236}">
                <a16:creationId xmlns:a16="http://schemas.microsoft.com/office/drawing/2014/main" id="{84E271F2-3CA0-4A58-A373-9EE0163B2160}"/>
              </a:ext>
            </a:extLst>
          </p:cNvPr>
          <p:cNvCxnSpPr/>
          <p:nvPr/>
        </p:nvCxnSpPr>
        <p:spPr>
          <a:xfrm flipV="1">
            <a:off x="787533" y="1955875"/>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BB4B663-CA8E-4D15-A891-E140601B4FB5}"/>
              </a:ext>
            </a:extLst>
          </p:cNvPr>
          <p:cNvCxnSpPr>
            <a:cxnSpLocks/>
          </p:cNvCxnSpPr>
          <p:nvPr/>
        </p:nvCxnSpPr>
        <p:spPr>
          <a:xfrm flipV="1">
            <a:off x="3049596" y="1935927"/>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77A7516-372B-4000-BA23-D58BC202E46F}"/>
              </a:ext>
            </a:extLst>
          </p:cNvPr>
          <p:cNvCxnSpPr>
            <a:cxnSpLocks/>
          </p:cNvCxnSpPr>
          <p:nvPr/>
        </p:nvCxnSpPr>
        <p:spPr>
          <a:xfrm flipV="1">
            <a:off x="4769083" y="1935927"/>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F1F9D7-B2C0-4092-850E-127D407D3909}"/>
              </a:ext>
            </a:extLst>
          </p:cNvPr>
          <p:cNvCxnSpPr>
            <a:cxnSpLocks/>
          </p:cNvCxnSpPr>
          <p:nvPr/>
        </p:nvCxnSpPr>
        <p:spPr>
          <a:xfrm flipV="1">
            <a:off x="6668098" y="1955875"/>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A4D8C-F9B0-4AE1-B3B1-EBAD37610121}"/>
              </a:ext>
            </a:extLst>
          </p:cNvPr>
          <p:cNvCxnSpPr>
            <a:cxnSpLocks/>
          </p:cNvCxnSpPr>
          <p:nvPr/>
        </p:nvCxnSpPr>
        <p:spPr>
          <a:xfrm flipV="1">
            <a:off x="8918193" y="1979812"/>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046CF0-4083-4A65-A370-42C1E5B323BA}"/>
              </a:ext>
            </a:extLst>
          </p:cNvPr>
          <p:cNvCxnSpPr>
            <a:cxnSpLocks/>
          </p:cNvCxnSpPr>
          <p:nvPr/>
        </p:nvCxnSpPr>
        <p:spPr>
          <a:xfrm flipV="1">
            <a:off x="10717470" y="1959864"/>
            <a:ext cx="636349" cy="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8" descr="Chart, bar chart, histogram&#10;&#10;Description automatically generated">
            <a:extLst>
              <a:ext uri="{FF2B5EF4-FFF2-40B4-BE49-F238E27FC236}">
                <a16:creationId xmlns:a16="http://schemas.microsoft.com/office/drawing/2014/main" id="{465CCF63-0337-4A83-81DF-F4BAF0AA6901}"/>
              </a:ext>
            </a:extLst>
          </p:cNvPr>
          <p:cNvPicPr>
            <a:picLocks noChangeAspect="1"/>
          </p:cNvPicPr>
          <p:nvPr/>
        </p:nvPicPr>
        <p:blipFill>
          <a:blip r:embed="rId4"/>
          <a:stretch>
            <a:fillRect/>
          </a:stretch>
        </p:blipFill>
        <p:spPr>
          <a:xfrm>
            <a:off x="1069992" y="3058661"/>
            <a:ext cx="2743200" cy="2192867"/>
          </a:xfrm>
          <a:prstGeom prst="rect">
            <a:avLst/>
          </a:prstGeom>
        </p:spPr>
      </p:pic>
      <p:pic>
        <p:nvPicPr>
          <p:cNvPr id="19" name="Picture 19" descr="Chart, bar chart, histogram&#10;&#10;Description automatically generated">
            <a:extLst>
              <a:ext uri="{FF2B5EF4-FFF2-40B4-BE49-F238E27FC236}">
                <a16:creationId xmlns:a16="http://schemas.microsoft.com/office/drawing/2014/main" id="{2B0494F7-D2AE-40CE-8503-2493A410A4C8}"/>
              </a:ext>
            </a:extLst>
          </p:cNvPr>
          <p:cNvPicPr>
            <a:picLocks noChangeAspect="1"/>
          </p:cNvPicPr>
          <p:nvPr/>
        </p:nvPicPr>
        <p:blipFill>
          <a:blip r:embed="rId5"/>
          <a:stretch>
            <a:fillRect/>
          </a:stretch>
        </p:blipFill>
        <p:spPr>
          <a:xfrm>
            <a:off x="4875442" y="3124021"/>
            <a:ext cx="2743200" cy="2192867"/>
          </a:xfrm>
          <a:prstGeom prst="rect">
            <a:avLst/>
          </a:prstGeom>
        </p:spPr>
      </p:pic>
      <p:pic>
        <p:nvPicPr>
          <p:cNvPr id="20" name="Picture 20" descr="Chart&#10;&#10;Description automatically generated">
            <a:extLst>
              <a:ext uri="{FF2B5EF4-FFF2-40B4-BE49-F238E27FC236}">
                <a16:creationId xmlns:a16="http://schemas.microsoft.com/office/drawing/2014/main" id="{DFB539B7-95A6-453A-B1AF-8353F3A41487}"/>
              </a:ext>
            </a:extLst>
          </p:cNvPr>
          <p:cNvPicPr>
            <a:picLocks noChangeAspect="1"/>
          </p:cNvPicPr>
          <p:nvPr/>
        </p:nvPicPr>
        <p:blipFill>
          <a:blip r:embed="rId6"/>
          <a:stretch>
            <a:fillRect/>
          </a:stretch>
        </p:blipFill>
        <p:spPr>
          <a:xfrm>
            <a:off x="8920886" y="3124020"/>
            <a:ext cx="2743200" cy="2192867"/>
          </a:xfrm>
          <a:prstGeom prst="rect">
            <a:avLst/>
          </a:prstGeom>
        </p:spPr>
      </p:pic>
      <p:sp>
        <p:nvSpPr>
          <p:cNvPr id="3" name="TextBox 2">
            <a:extLst>
              <a:ext uri="{FF2B5EF4-FFF2-40B4-BE49-F238E27FC236}">
                <a16:creationId xmlns:a16="http://schemas.microsoft.com/office/drawing/2014/main" id="{14B12E8C-E427-4707-9F4B-C3D8E97EF7BC}"/>
              </a:ext>
            </a:extLst>
          </p:cNvPr>
          <p:cNvSpPr txBox="1"/>
          <p:nvPr/>
        </p:nvSpPr>
        <p:spPr>
          <a:xfrm>
            <a:off x="6544429" y="1150126"/>
            <a:ext cx="1339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 K zone</a:t>
            </a:r>
          </a:p>
        </p:txBody>
      </p:sp>
      <p:sp>
        <p:nvSpPr>
          <p:cNvPr id="21" name="TextBox 20">
            <a:extLst>
              <a:ext uri="{FF2B5EF4-FFF2-40B4-BE49-F238E27FC236}">
                <a16:creationId xmlns:a16="http://schemas.microsoft.com/office/drawing/2014/main" id="{0507DFE3-0FFD-42F2-9970-CC96A0F6334C}"/>
              </a:ext>
            </a:extLst>
          </p:cNvPr>
          <p:cNvSpPr txBox="1"/>
          <p:nvPr/>
        </p:nvSpPr>
        <p:spPr>
          <a:xfrm>
            <a:off x="9778818" y="1056932"/>
            <a:ext cx="13398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 K zone</a:t>
            </a:r>
          </a:p>
        </p:txBody>
      </p:sp>
      <p:cxnSp>
        <p:nvCxnSpPr>
          <p:cNvPr id="13" name="Straight Arrow Connector 12">
            <a:extLst>
              <a:ext uri="{FF2B5EF4-FFF2-40B4-BE49-F238E27FC236}">
                <a16:creationId xmlns:a16="http://schemas.microsoft.com/office/drawing/2014/main" id="{7CDF442B-E007-409A-8628-3132D3563725}"/>
              </a:ext>
            </a:extLst>
          </p:cNvPr>
          <p:cNvCxnSpPr/>
          <p:nvPr/>
        </p:nvCxnSpPr>
        <p:spPr>
          <a:xfrm flipH="1">
            <a:off x="6675243" y="1431697"/>
            <a:ext cx="246690" cy="40566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7438294-1FF6-450C-A99E-C13A271AA4E9}"/>
              </a:ext>
            </a:extLst>
          </p:cNvPr>
          <p:cNvCxnSpPr/>
          <p:nvPr/>
        </p:nvCxnSpPr>
        <p:spPr>
          <a:xfrm flipH="1">
            <a:off x="10129254" y="1349810"/>
            <a:ext cx="115123" cy="564647"/>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Freeform: Shape 22">
            <a:extLst>
              <a:ext uri="{FF2B5EF4-FFF2-40B4-BE49-F238E27FC236}">
                <a16:creationId xmlns:a16="http://schemas.microsoft.com/office/drawing/2014/main" id="{D2143D8A-4F77-48CB-8F2B-DCA33616CA95}"/>
              </a:ext>
            </a:extLst>
          </p:cNvPr>
          <p:cNvSpPr/>
          <p:nvPr/>
        </p:nvSpPr>
        <p:spPr>
          <a:xfrm>
            <a:off x="5886450" y="1619250"/>
            <a:ext cx="1200150" cy="723900"/>
          </a:xfrm>
          <a:custGeom>
            <a:avLst/>
            <a:gdLst>
              <a:gd name="connsiteX0" fmla="*/ 0 w 1200150"/>
              <a:gd name="connsiteY0" fmla="*/ 12700 h 723900"/>
              <a:gd name="connsiteX1" fmla="*/ 469900 w 1200150"/>
              <a:gd name="connsiteY1" fmla="*/ 387350 h 723900"/>
              <a:gd name="connsiteX2" fmla="*/ 469900 w 1200150"/>
              <a:gd name="connsiteY2" fmla="*/ 723900 h 723900"/>
              <a:gd name="connsiteX3" fmla="*/ 1200150 w 1200150"/>
              <a:gd name="connsiteY3" fmla="*/ 723900 h 723900"/>
              <a:gd name="connsiteX4" fmla="*/ 1200150 w 1200150"/>
              <a:gd name="connsiteY4" fmla="*/ 412750 h 723900"/>
              <a:gd name="connsiteX5" fmla="*/ 603250 w 1200150"/>
              <a:gd name="connsiteY5" fmla="*/ 0 h 723900"/>
              <a:gd name="connsiteX6" fmla="*/ 0 w 1200150"/>
              <a:gd name="connsiteY6" fmla="*/ 127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0150" h="723900">
                <a:moveTo>
                  <a:pt x="0" y="12700"/>
                </a:moveTo>
                <a:lnTo>
                  <a:pt x="469900" y="387350"/>
                </a:lnTo>
                <a:lnTo>
                  <a:pt x="469900" y="723900"/>
                </a:lnTo>
                <a:lnTo>
                  <a:pt x="1200150" y="723900"/>
                </a:lnTo>
                <a:lnTo>
                  <a:pt x="1200150" y="412750"/>
                </a:lnTo>
                <a:lnTo>
                  <a:pt x="603250" y="0"/>
                </a:lnTo>
                <a:lnTo>
                  <a:pt x="0" y="1270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48C1D263-7ED2-4D24-B8BD-FCD333167FAC}"/>
              </a:ext>
            </a:extLst>
          </p:cNvPr>
          <p:cNvSpPr/>
          <p:nvPr/>
        </p:nvSpPr>
        <p:spPr>
          <a:xfrm>
            <a:off x="9982200" y="1835150"/>
            <a:ext cx="393700" cy="285750"/>
          </a:xfrm>
          <a:custGeom>
            <a:avLst/>
            <a:gdLst>
              <a:gd name="connsiteX0" fmla="*/ 0 w 393700"/>
              <a:gd name="connsiteY0" fmla="*/ 6350 h 285750"/>
              <a:gd name="connsiteX1" fmla="*/ 12700 w 393700"/>
              <a:gd name="connsiteY1" fmla="*/ 222250 h 285750"/>
              <a:gd name="connsiteX2" fmla="*/ 146050 w 393700"/>
              <a:gd name="connsiteY2" fmla="*/ 279400 h 285750"/>
              <a:gd name="connsiteX3" fmla="*/ 393700 w 393700"/>
              <a:gd name="connsiteY3" fmla="*/ 285750 h 285750"/>
              <a:gd name="connsiteX4" fmla="*/ 381000 w 393700"/>
              <a:gd name="connsiteY4" fmla="*/ 76200 h 285750"/>
              <a:gd name="connsiteX5" fmla="*/ 260350 w 393700"/>
              <a:gd name="connsiteY5" fmla="*/ 0 h 285750"/>
              <a:gd name="connsiteX6" fmla="*/ 0 w 393700"/>
              <a:gd name="connsiteY6" fmla="*/ 63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285750">
                <a:moveTo>
                  <a:pt x="0" y="6350"/>
                </a:moveTo>
                <a:lnTo>
                  <a:pt x="12700" y="222250"/>
                </a:lnTo>
                <a:lnTo>
                  <a:pt x="146050" y="279400"/>
                </a:lnTo>
                <a:lnTo>
                  <a:pt x="393700" y="285750"/>
                </a:lnTo>
                <a:lnTo>
                  <a:pt x="381000" y="76200"/>
                </a:lnTo>
                <a:lnTo>
                  <a:pt x="260350" y="0"/>
                </a:lnTo>
                <a:lnTo>
                  <a:pt x="0" y="635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4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1776-4EA9-46FA-81F8-4B7B70D0CEAC}"/>
              </a:ext>
            </a:extLst>
          </p:cNvPr>
          <p:cNvSpPr>
            <a:spLocks noGrp="1"/>
          </p:cNvSpPr>
          <p:nvPr>
            <p:ph type="title"/>
          </p:nvPr>
        </p:nvSpPr>
        <p:spPr>
          <a:xfrm>
            <a:off x="197193" y="71479"/>
            <a:ext cx="10515600" cy="1325563"/>
          </a:xfrm>
        </p:spPr>
        <p:txBody>
          <a:bodyPr/>
          <a:lstStyle/>
          <a:p>
            <a:r>
              <a:rPr lang="en-US" b="1">
                <a:solidFill>
                  <a:srgbClr val="0070C0"/>
                </a:solidFill>
                <a:cs typeface="Calibri Light"/>
              </a:rPr>
              <a:t>Technical Struggle Share and Care</a:t>
            </a:r>
            <a:endParaRPr lang="en-US" b="1">
              <a:solidFill>
                <a:srgbClr val="0070C0"/>
              </a:solidFill>
            </a:endParaRPr>
          </a:p>
        </p:txBody>
      </p:sp>
      <p:sp>
        <p:nvSpPr>
          <p:cNvPr id="3" name="Content Placeholder 2">
            <a:extLst>
              <a:ext uri="{FF2B5EF4-FFF2-40B4-BE49-F238E27FC236}">
                <a16:creationId xmlns:a16="http://schemas.microsoft.com/office/drawing/2014/main" id="{20AFD1AF-E0A9-472B-B233-EA1322127850}"/>
              </a:ext>
            </a:extLst>
          </p:cNvPr>
          <p:cNvSpPr>
            <a:spLocks noGrp="1"/>
          </p:cNvSpPr>
          <p:nvPr>
            <p:ph idx="1"/>
          </p:nvPr>
        </p:nvSpPr>
        <p:spPr>
          <a:xfrm>
            <a:off x="838200" y="1547893"/>
            <a:ext cx="10515600" cy="4351338"/>
          </a:xfrm>
        </p:spPr>
        <p:txBody>
          <a:bodyPr vert="horz" lIns="91440" tIns="45720" rIns="91440" bIns="45720" rtlCol="0" anchor="t">
            <a:normAutofit/>
          </a:bodyPr>
          <a:lstStyle/>
          <a:p>
            <a:r>
              <a:rPr lang="en-US">
                <a:cs typeface="Calibri"/>
              </a:rPr>
              <a:t>This went wrong for us</a:t>
            </a:r>
          </a:p>
          <a:p>
            <a:pPr lvl="1"/>
            <a:r>
              <a:rPr lang="en-US"/>
              <a:t>Quinn – </a:t>
            </a:r>
          </a:p>
          <a:p>
            <a:pPr lvl="2"/>
            <a:r>
              <a:rPr lang="en-US"/>
              <a:t>Mac and MODFLOW interoperability</a:t>
            </a:r>
          </a:p>
          <a:p>
            <a:pPr lvl="2"/>
            <a:r>
              <a:rPr lang="en-US"/>
              <a:t>Excel Figures</a:t>
            </a:r>
          </a:p>
          <a:p>
            <a:pPr lvl="1"/>
            <a:r>
              <a:rPr lang="en-US"/>
              <a:t>Jill – </a:t>
            </a:r>
          </a:p>
          <a:p>
            <a:pPr lvl="2"/>
            <a:r>
              <a:rPr lang="en-US"/>
              <a:t>Formatting of text files (# spaces, number formatting)</a:t>
            </a:r>
          </a:p>
          <a:p>
            <a:pPr lvl="2"/>
            <a:r>
              <a:rPr lang="en-US"/>
              <a:t>Excel Figures </a:t>
            </a:r>
          </a:p>
          <a:p>
            <a:r>
              <a:rPr lang="en-US">
                <a:cs typeface="Calibri"/>
              </a:rPr>
              <a:t>What went wrong for you?</a:t>
            </a:r>
          </a:p>
          <a:p>
            <a:pPr lvl="1"/>
            <a:r>
              <a:rPr lang="en-US">
                <a:cs typeface="Calibri"/>
              </a:rPr>
              <a:t>Having list file update correctly</a:t>
            </a:r>
          </a:p>
          <a:p>
            <a:pPr lvl="1"/>
            <a:r>
              <a:rPr lang="en-US">
                <a:cs typeface="Calibri"/>
              </a:rPr>
              <a:t>Excel Figures</a:t>
            </a:r>
          </a:p>
          <a:p>
            <a:pPr lvl="1"/>
            <a:r>
              <a:rPr lang="en-US">
                <a:cs typeface="Calibri"/>
              </a:rPr>
              <a:t>Confused about Dimensions</a:t>
            </a:r>
          </a:p>
        </p:txBody>
      </p:sp>
      <p:pic>
        <p:nvPicPr>
          <p:cNvPr id="5" name="Picture 5" descr="A drawing of a person&#10;&#10;Description automatically generated">
            <a:extLst>
              <a:ext uri="{FF2B5EF4-FFF2-40B4-BE49-F238E27FC236}">
                <a16:creationId xmlns:a16="http://schemas.microsoft.com/office/drawing/2014/main" id="{9777B849-DC3F-4D05-B0BF-37B6FBB85BAE}"/>
              </a:ext>
            </a:extLst>
          </p:cNvPr>
          <p:cNvPicPr>
            <a:picLocks noChangeAspect="1"/>
          </p:cNvPicPr>
          <p:nvPr/>
        </p:nvPicPr>
        <p:blipFill>
          <a:blip r:embed="rId3"/>
          <a:stretch>
            <a:fillRect/>
          </a:stretch>
        </p:blipFill>
        <p:spPr>
          <a:xfrm>
            <a:off x="8833835" y="1681815"/>
            <a:ext cx="2274277" cy="1711569"/>
          </a:xfrm>
          <a:prstGeom prst="rect">
            <a:avLst/>
          </a:prstGeom>
        </p:spPr>
      </p:pic>
      <p:pic>
        <p:nvPicPr>
          <p:cNvPr id="6" name="Picture 6" descr="Chart, bar chart, histogram&#10;&#10;Description automatically generated">
            <a:extLst>
              <a:ext uri="{FF2B5EF4-FFF2-40B4-BE49-F238E27FC236}">
                <a16:creationId xmlns:a16="http://schemas.microsoft.com/office/drawing/2014/main" id="{AE39DD04-7124-456B-9D55-AA2E46FDDB86}"/>
              </a:ext>
            </a:extLst>
          </p:cNvPr>
          <p:cNvPicPr>
            <a:picLocks noChangeAspect="1"/>
          </p:cNvPicPr>
          <p:nvPr/>
        </p:nvPicPr>
        <p:blipFill>
          <a:blip r:embed="rId4"/>
          <a:stretch>
            <a:fillRect/>
          </a:stretch>
        </p:blipFill>
        <p:spPr>
          <a:xfrm>
            <a:off x="6336865" y="1647128"/>
            <a:ext cx="2215662" cy="1781872"/>
          </a:xfrm>
          <a:prstGeom prst="rect">
            <a:avLst/>
          </a:prstGeom>
        </p:spPr>
      </p:pic>
      <p:pic>
        <p:nvPicPr>
          <p:cNvPr id="7" name="Picture 7" descr="A close up of a toy&#10;&#10;Description automatically generated">
            <a:extLst>
              <a:ext uri="{FF2B5EF4-FFF2-40B4-BE49-F238E27FC236}">
                <a16:creationId xmlns:a16="http://schemas.microsoft.com/office/drawing/2014/main" id="{1701D1ED-BB7B-4D36-83CF-9A0DB84F1A24}"/>
              </a:ext>
            </a:extLst>
          </p:cNvPr>
          <p:cNvPicPr>
            <a:picLocks noChangeAspect="1"/>
          </p:cNvPicPr>
          <p:nvPr/>
        </p:nvPicPr>
        <p:blipFill>
          <a:blip r:embed="rId5"/>
          <a:stretch>
            <a:fillRect/>
          </a:stretch>
        </p:blipFill>
        <p:spPr>
          <a:xfrm>
            <a:off x="6828273" y="1948829"/>
            <a:ext cx="1090446" cy="1090446"/>
          </a:xfrm>
          <a:prstGeom prst="rect">
            <a:avLst/>
          </a:prstGeom>
        </p:spPr>
      </p:pic>
      <p:pic>
        <p:nvPicPr>
          <p:cNvPr id="9" name="Picture 8">
            <a:extLst>
              <a:ext uri="{FF2B5EF4-FFF2-40B4-BE49-F238E27FC236}">
                <a16:creationId xmlns:a16="http://schemas.microsoft.com/office/drawing/2014/main" id="{21F0F5FC-7C92-4E07-B548-206291F34077}"/>
              </a:ext>
            </a:extLst>
          </p:cNvPr>
          <p:cNvPicPr>
            <a:picLocks noChangeAspect="1"/>
          </p:cNvPicPr>
          <p:nvPr/>
        </p:nvPicPr>
        <p:blipFill rotWithShape="1">
          <a:blip r:embed="rId6"/>
          <a:srcRect b="59698"/>
          <a:stretch/>
        </p:blipFill>
        <p:spPr>
          <a:xfrm>
            <a:off x="6336865" y="4068069"/>
            <a:ext cx="5697771" cy="1724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4D797068-F61F-46F2-82CC-38B6BE3CFB55}"/>
              </a:ext>
            </a:extLst>
          </p:cNvPr>
          <p:cNvSpPr txBox="1"/>
          <p:nvPr/>
        </p:nvSpPr>
        <p:spPr>
          <a:xfrm>
            <a:off x="488889" y="5849433"/>
            <a:ext cx="6121020" cy="369332"/>
          </a:xfrm>
          <a:prstGeom prst="rect">
            <a:avLst/>
          </a:prstGeom>
          <a:noFill/>
        </p:spPr>
        <p:txBody>
          <a:bodyPr wrap="square">
            <a:spAutoFit/>
          </a:bodyPr>
          <a:lstStyle/>
          <a:p>
            <a:r>
              <a:rPr lang="en-US" b="1">
                <a:solidFill>
                  <a:schemeClr val="accent1"/>
                </a:solidFill>
                <a:cs typeface="Calibri"/>
              </a:rPr>
              <a:t>Breakout Help Room - Coming Up! (Room 1)</a:t>
            </a:r>
            <a:endParaRPr lang="en-US" b="1">
              <a:solidFill>
                <a:schemeClr val="accent1"/>
              </a:solidFill>
            </a:endParaRPr>
          </a:p>
        </p:txBody>
      </p:sp>
    </p:spTree>
    <p:extLst>
      <p:ext uri="{BB962C8B-B14F-4D97-AF65-F5344CB8AC3E}">
        <p14:creationId xmlns:p14="http://schemas.microsoft.com/office/powerpoint/2010/main" val="3194975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1685</Words>
  <Application>Microsoft Office PowerPoint</Application>
  <PresentationFormat>Widescreen</PresentationFormat>
  <Paragraphs>179</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Assignment 2: The Struggle of the Hand Built MODFLOW Box Model</vt:lpstr>
      <vt:lpstr>Outline</vt:lpstr>
      <vt:lpstr>The Challenge</vt:lpstr>
      <vt:lpstr>How are we feeling right now?</vt:lpstr>
      <vt:lpstr>PowerPoint Presentation</vt:lpstr>
      <vt:lpstr>PowerPoint Presentation</vt:lpstr>
      <vt:lpstr>The Conceptual Model – Model 3 Homogeneous with Inclusion</vt:lpstr>
      <vt:lpstr>The Key Figures</vt:lpstr>
      <vt:lpstr>Technical Struggle Share and Care</vt:lpstr>
      <vt:lpstr>PowerPoint Presentation</vt:lpstr>
      <vt:lpstr>PowerPoint Presentation</vt:lpstr>
      <vt:lpstr>Challenge Question (2)</vt:lpstr>
      <vt:lpstr>PowerPoint Presentation</vt:lpstr>
      <vt:lpstr>PowerPoint Presentation</vt:lpstr>
      <vt:lpstr>PowerPoint Presentation</vt:lpstr>
      <vt:lpstr>Break-out Rooms </vt:lpstr>
      <vt:lpstr>Directions</vt:lpstr>
      <vt:lpstr>Summary / Wrapup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 Ferre</dc:creator>
  <cp:lastModifiedBy>gillian noonan</cp:lastModifiedBy>
  <cp:revision>2</cp:revision>
  <dcterms:created xsi:type="dcterms:W3CDTF">2021-01-18T22:10:20Z</dcterms:created>
  <dcterms:modified xsi:type="dcterms:W3CDTF">2021-01-26T21:31:33Z</dcterms:modified>
</cp:coreProperties>
</file>