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illi\Documents\HWRS_582\hw-genoonan\Working\HW2_Working\Heterogeneous\HW2_Noonan-Working_Hetero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gilli\Documents\HWRS_582\hw-genoonan\Working\HW2_Working\Inclusion\HW2_Noonan-Working_Inclu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Heterogenous Case - Model 2 - Head Distribution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331695240222632E-2"/>
          <c:y val="8.9611615472441786E-2"/>
          <c:w val="0.89749096256584948"/>
          <c:h val="0.81410812292105317"/>
        </c:manualLayout>
      </c:layout>
      <c:surfaceChart>
        <c:wireframe val="0"/>
        <c:ser>
          <c:idx val="0"/>
          <c:order val="0"/>
          <c:tx>
            <c:v>0</c:v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Sheet'!$B$2:$Z$2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8-416B-AF68-9535E73037B3}"/>
            </c:ext>
          </c:extLst>
        </c:ser>
        <c:ser>
          <c:idx val="1"/>
          <c:order val="1"/>
          <c:tx>
            <c:v>100</c:v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Sheet'!$B$3:$Z$3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D8-416B-AF68-9535E73037B3}"/>
            </c:ext>
          </c:extLst>
        </c:ser>
        <c:ser>
          <c:idx val="2"/>
          <c:order val="2"/>
          <c:tx>
            <c:v>200</c:v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Sheet'!$B$4:$Z$4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D8-416B-AF68-9535E73037B3}"/>
            </c:ext>
          </c:extLst>
        </c:ser>
        <c:ser>
          <c:idx val="3"/>
          <c:order val="3"/>
          <c:tx>
            <c:v>300</c:v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Sheet'!$B$5:$Z$5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D8-416B-AF68-9535E73037B3}"/>
            </c:ext>
          </c:extLst>
        </c:ser>
        <c:ser>
          <c:idx val="4"/>
          <c:order val="4"/>
          <c:tx>
            <c:v>400</c:v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Sheet'!$B$6:$Z$6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D8-416B-AF68-9535E73037B3}"/>
            </c:ext>
          </c:extLst>
        </c:ser>
        <c:ser>
          <c:idx val="5"/>
          <c:order val="5"/>
          <c:tx>
            <c:v>500</c:v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Sheet'!$B$7:$Z$7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D8-416B-AF68-9535E73037B3}"/>
            </c:ext>
          </c:extLst>
        </c:ser>
        <c:ser>
          <c:idx val="6"/>
          <c:order val="6"/>
          <c:tx>
            <c:v>600</c:v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Sheet'!$B$8:$Z$8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D8-416B-AF68-9535E73037B3}"/>
            </c:ext>
          </c:extLst>
        </c:ser>
        <c:ser>
          <c:idx val="7"/>
          <c:order val="7"/>
          <c:tx>
            <c:v>700</c:v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Sheet'!$B$9:$Z$9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D8-416B-AF68-9535E73037B3}"/>
            </c:ext>
          </c:extLst>
        </c:ser>
        <c:ser>
          <c:idx val="8"/>
          <c:order val="8"/>
          <c:tx>
            <c:v>800</c:v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Sheet'!$B$10:$Z$10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D8-416B-AF68-9535E73037B3}"/>
            </c:ext>
          </c:extLst>
        </c:ser>
        <c:ser>
          <c:idx val="9"/>
          <c:order val="9"/>
          <c:tx>
            <c:v>900</c:v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Sheet'!$B$11:$Z$11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DD8-416B-AF68-9535E73037B3}"/>
            </c:ext>
          </c:extLst>
        </c:ser>
        <c:ser>
          <c:idx val="10"/>
          <c:order val="10"/>
          <c:tx>
            <c:v>1000</c:v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Sheet'!$B$12:$Z$12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D8-416B-AF68-9535E73037B3}"/>
            </c:ext>
          </c:extLst>
        </c:ser>
        <c:ser>
          <c:idx val="11"/>
          <c:order val="11"/>
          <c:tx>
            <c:v>1100</c:v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Sheet'!$B$13:$Z$13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D8-416B-AF68-9535E73037B3}"/>
            </c:ext>
          </c:extLst>
        </c:ser>
        <c:ser>
          <c:idx val="12"/>
          <c:order val="12"/>
          <c:tx>
            <c:v>1200</c:v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Sheet'!$B$14:$Z$14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D8-416B-AF68-9535E73037B3}"/>
            </c:ext>
          </c:extLst>
        </c:ser>
        <c:ser>
          <c:idx val="13"/>
          <c:order val="13"/>
          <c:tx>
            <c:v>1300</c:v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Sheet'!$B$15:$Z$15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D8-416B-AF68-9535E73037B3}"/>
            </c:ext>
          </c:extLst>
        </c:ser>
        <c:ser>
          <c:idx val="14"/>
          <c:order val="14"/>
          <c:tx>
            <c:v>1400</c:v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Sheet'!$B$16:$Z$16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D8-416B-AF68-9535E73037B3}"/>
            </c:ext>
          </c:extLst>
        </c:ser>
        <c:ser>
          <c:idx val="15"/>
          <c:order val="15"/>
          <c:tx>
            <c:v>1500</c:v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Sheet'!$B$17:$Z$17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D8-416B-AF68-9535E73037B3}"/>
            </c:ext>
          </c:extLst>
        </c:ser>
        <c:ser>
          <c:idx val="16"/>
          <c:order val="16"/>
          <c:tx>
            <c:v>1600</c:v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Sheet'!$B$18:$Z$18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D8-416B-AF68-9535E73037B3}"/>
            </c:ext>
          </c:extLst>
        </c:ser>
        <c:ser>
          <c:idx val="17"/>
          <c:order val="17"/>
          <c:tx>
            <c:v>1700</c:v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Sheet'!$B$19:$Z$19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DD8-416B-AF68-9535E73037B3}"/>
            </c:ext>
          </c:extLst>
        </c:ser>
        <c:ser>
          <c:idx val="18"/>
          <c:order val="18"/>
          <c:tx>
            <c:v>1800</c:v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Sheet'!$B$20:$Z$20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DD8-416B-AF68-9535E73037B3}"/>
            </c:ext>
          </c:extLst>
        </c:ser>
        <c:ser>
          <c:idx val="19"/>
          <c:order val="19"/>
          <c:tx>
            <c:v>1900</c:v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Sheet'!$B$21:$Z$21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DD8-416B-AF68-9535E73037B3}"/>
            </c:ext>
          </c:extLst>
        </c:ser>
        <c:ser>
          <c:idx val="20"/>
          <c:order val="20"/>
          <c:tx>
            <c:v>2000</c:v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Sheet'!$B$22:$Z$22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DD8-416B-AF68-9535E73037B3}"/>
            </c:ext>
          </c:extLst>
        </c:ser>
        <c:ser>
          <c:idx val="21"/>
          <c:order val="21"/>
          <c:tx>
            <c:v>2100</c:v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Sheet'!$B$23:$Z$23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DD8-416B-AF68-9535E73037B3}"/>
            </c:ext>
          </c:extLst>
        </c:ser>
        <c:ser>
          <c:idx val="22"/>
          <c:order val="22"/>
          <c:tx>
            <c:v>2200</c:v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Sheet'!$B$24:$Z$24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DD8-416B-AF68-9535E73037B3}"/>
            </c:ext>
          </c:extLst>
        </c:ser>
        <c:ser>
          <c:idx val="23"/>
          <c:order val="23"/>
          <c:tx>
            <c:v>2300</c:v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Sheet'!$B$25:$Z$25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DD8-416B-AF68-9535E73037B3}"/>
            </c:ext>
          </c:extLst>
        </c:ser>
        <c:ser>
          <c:idx val="24"/>
          <c:order val="24"/>
          <c:tx>
            <c:v>2400</c:v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Sheet'!$B$26:$Z$26</c:f>
              <c:numCache>
                <c:formatCode>General</c:formatCode>
                <c:ptCount val="25"/>
                <c:pt idx="0">
                  <c:v>15</c:v>
                </c:pt>
                <c:pt idx="1">
                  <c:v>14.86</c:v>
                </c:pt>
                <c:pt idx="2">
                  <c:v>14.73</c:v>
                </c:pt>
                <c:pt idx="3">
                  <c:v>14.59</c:v>
                </c:pt>
                <c:pt idx="4">
                  <c:v>14.45</c:v>
                </c:pt>
                <c:pt idx="5">
                  <c:v>14.32</c:v>
                </c:pt>
                <c:pt idx="6">
                  <c:v>14.18</c:v>
                </c:pt>
                <c:pt idx="7">
                  <c:v>14.04</c:v>
                </c:pt>
                <c:pt idx="8">
                  <c:v>13.9</c:v>
                </c:pt>
                <c:pt idx="9">
                  <c:v>13.77</c:v>
                </c:pt>
                <c:pt idx="10">
                  <c:v>13.63</c:v>
                </c:pt>
                <c:pt idx="11">
                  <c:v>13.49</c:v>
                </c:pt>
                <c:pt idx="12">
                  <c:v>13.29</c:v>
                </c:pt>
                <c:pt idx="13">
                  <c:v>13.01</c:v>
                </c:pt>
                <c:pt idx="14">
                  <c:v>12.74</c:v>
                </c:pt>
                <c:pt idx="15">
                  <c:v>12.47</c:v>
                </c:pt>
                <c:pt idx="16">
                  <c:v>12.19</c:v>
                </c:pt>
                <c:pt idx="17">
                  <c:v>11.92</c:v>
                </c:pt>
                <c:pt idx="18">
                  <c:v>11.64</c:v>
                </c:pt>
                <c:pt idx="19">
                  <c:v>11.37</c:v>
                </c:pt>
                <c:pt idx="20">
                  <c:v>11.1</c:v>
                </c:pt>
                <c:pt idx="21">
                  <c:v>10.82</c:v>
                </c:pt>
                <c:pt idx="22">
                  <c:v>10.55</c:v>
                </c:pt>
                <c:pt idx="23">
                  <c:v>10.27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DD8-416B-AF68-9535E73037B3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837736640"/>
        <c:axId val="435136256"/>
        <c:axId val="1406024288"/>
      </c:surfaceChart>
      <c:catAx>
        <c:axId val="837736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36256"/>
        <c:crossesAt val="10"/>
        <c:auto val="1"/>
        <c:lblAlgn val="ctr"/>
        <c:lblOffset val="100"/>
        <c:noMultiLvlLbl val="0"/>
      </c:catAx>
      <c:valAx>
        <c:axId val="435136256"/>
        <c:scaling>
          <c:orientation val="minMax"/>
          <c:max val="15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736640"/>
        <c:crosses val="autoZero"/>
        <c:crossBetween val="midCat"/>
        <c:majorUnit val="0.5"/>
        <c:minorUnit val="0.1"/>
      </c:valAx>
      <c:serAx>
        <c:axId val="14060242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36256"/>
        <c:crossesAt val="10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Inclusion Case</a:t>
            </a:r>
            <a:r>
              <a:rPr lang="en-US" baseline="0"/>
              <a:t> - Model 3 - Head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331695240222632E-2"/>
          <c:y val="8.9611615472441786E-2"/>
          <c:w val="0.89749096256584948"/>
          <c:h val="0.81410812292105317"/>
        </c:manualLayout>
      </c:layout>
      <c:surfaceChart>
        <c:wireframe val="0"/>
        <c:ser>
          <c:idx val="0"/>
          <c:order val="0"/>
          <c:tx>
            <c:v>0</c:v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Sheet'!$B$2:$Z$2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2F0-A958-89EEF6CB10B1}"/>
            </c:ext>
          </c:extLst>
        </c:ser>
        <c:ser>
          <c:idx val="1"/>
          <c:order val="1"/>
          <c:tx>
            <c:v>100</c:v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Sheet'!$B$3:$Z$3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6-42F0-A958-89EEF6CB10B1}"/>
            </c:ext>
          </c:extLst>
        </c:ser>
        <c:ser>
          <c:idx val="2"/>
          <c:order val="2"/>
          <c:tx>
            <c:v>200</c:v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Sheet'!$B$4:$Z$4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A6-42F0-A958-89EEF6CB10B1}"/>
            </c:ext>
          </c:extLst>
        </c:ser>
        <c:ser>
          <c:idx val="3"/>
          <c:order val="3"/>
          <c:tx>
            <c:v>300</c:v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Sheet'!$B$5:$Z$5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A6-42F0-A958-89EEF6CB10B1}"/>
            </c:ext>
          </c:extLst>
        </c:ser>
        <c:ser>
          <c:idx val="4"/>
          <c:order val="4"/>
          <c:tx>
            <c:v>400</c:v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Sheet'!$B$6:$Z$6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13.34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11.66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A6-42F0-A958-89EEF6CB10B1}"/>
            </c:ext>
          </c:extLst>
        </c:ser>
        <c:ser>
          <c:idx val="5"/>
          <c:order val="5"/>
          <c:tx>
            <c:v>500</c:v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Sheet'!$B$7:$Z$7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14.59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13.55</c:v>
                </c:pt>
                <c:pt idx="8">
                  <c:v>13.34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11.66</c:v>
                </c:pt>
                <c:pt idx="17">
                  <c:v>11.45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10.41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A6-42F0-A958-89EEF6CB10B1}"/>
            </c:ext>
          </c:extLst>
        </c:ser>
        <c:ser>
          <c:idx val="6"/>
          <c:order val="6"/>
          <c:tx>
            <c:v>600</c:v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Sheet'!$B$8:$Z$8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14.59</c:v>
                </c:pt>
                <c:pt idx="3">
                  <c:v>14.38</c:v>
                </c:pt>
                <c:pt idx="4">
                  <c:v>14.17</c:v>
                </c:pt>
                <c:pt idx="5">
                  <c:v>13.97</c:v>
                </c:pt>
                <c:pt idx="6">
                  <c:v>13.76</c:v>
                </c:pt>
                <c:pt idx="7">
                  <c:v>13.55</c:v>
                </c:pt>
                <c:pt idx="8">
                  <c:v>13.34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11.66</c:v>
                </c:pt>
                <c:pt idx="17">
                  <c:v>11.45</c:v>
                </c:pt>
                <c:pt idx="18">
                  <c:v>11.24</c:v>
                </c:pt>
                <c:pt idx="19">
                  <c:v>11.03</c:v>
                </c:pt>
                <c:pt idx="20">
                  <c:v>10.83</c:v>
                </c:pt>
                <c:pt idx="21">
                  <c:v>10.62</c:v>
                </c:pt>
                <c:pt idx="22">
                  <c:v>10.41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A6-42F0-A958-89EEF6CB10B1}"/>
            </c:ext>
          </c:extLst>
        </c:ser>
        <c:ser>
          <c:idx val="7"/>
          <c:order val="7"/>
          <c:tx>
            <c:v>700</c:v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Sheet'!$B$9:$Z$9</c:f>
              <c:numCache>
                <c:formatCode>General</c:formatCode>
                <c:ptCount val="25"/>
                <c:pt idx="0">
                  <c:v>15</c:v>
                </c:pt>
                <c:pt idx="1">
                  <c:v>14.8</c:v>
                </c:pt>
                <c:pt idx="2">
                  <c:v>14.59</c:v>
                </c:pt>
                <c:pt idx="3">
                  <c:v>14.39</c:v>
                </c:pt>
                <c:pt idx="4">
                  <c:v>14.18</c:v>
                </c:pt>
                <c:pt idx="5">
                  <c:v>13.98</c:v>
                </c:pt>
                <c:pt idx="6">
                  <c:v>13.77</c:v>
                </c:pt>
                <c:pt idx="7">
                  <c:v>13.56</c:v>
                </c:pt>
                <c:pt idx="8">
                  <c:v>13.35</c:v>
                </c:pt>
                <c:pt idx="9">
                  <c:v>13.14</c:v>
                </c:pt>
                <c:pt idx="10">
                  <c:v>12.93</c:v>
                </c:pt>
                <c:pt idx="11">
                  <c:v>12.72</c:v>
                </c:pt>
                <c:pt idx="12">
                  <c:v>12.5</c:v>
                </c:pt>
                <c:pt idx="13">
                  <c:v>12.28</c:v>
                </c:pt>
                <c:pt idx="14">
                  <c:v>12.07</c:v>
                </c:pt>
                <c:pt idx="15">
                  <c:v>11.86</c:v>
                </c:pt>
                <c:pt idx="16">
                  <c:v>11.65</c:v>
                </c:pt>
                <c:pt idx="17">
                  <c:v>11.44</c:v>
                </c:pt>
                <c:pt idx="18">
                  <c:v>11.23</c:v>
                </c:pt>
                <c:pt idx="19">
                  <c:v>11.02</c:v>
                </c:pt>
                <c:pt idx="20">
                  <c:v>10.82</c:v>
                </c:pt>
                <c:pt idx="21">
                  <c:v>10.61</c:v>
                </c:pt>
                <c:pt idx="22">
                  <c:v>10.41</c:v>
                </c:pt>
                <c:pt idx="23">
                  <c:v>10.199999999999999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1A6-42F0-A958-89EEF6CB10B1}"/>
            </c:ext>
          </c:extLst>
        </c:ser>
        <c:ser>
          <c:idx val="8"/>
          <c:order val="8"/>
          <c:tx>
            <c:v>800</c:v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Sheet'!$B$10:$Z$10</c:f>
              <c:numCache>
                <c:formatCode>General</c:formatCode>
                <c:ptCount val="25"/>
                <c:pt idx="0">
                  <c:v>15</c:v>
                </c:pt>
                <c:pt idx="1">
                  <c:v>14.8</c:v>
                </c:pt>
                <c:pt idx="2">
                  <c:v>14.6</c:v>
                </c:pt>
                <c:pt idx="3">
                  <c:v>14.4</c:v>
                </c:pt>
                <c:pt idx="4">
                  <c:v>14.2</c:v>
                </c:pt>
                <c:pt idx="5">
                  <c:v>14</c:v>
                </c:pt>
                <c:pt idx="6">
                  <c:v>13.79</c:v>
                </c:pt>
                <c:pt idx="7">
                  <c:v>13.59</c:v>
                </c:pt>
                <c:pt idx="8">
                  <c:v>13.38</c:v>
                </c:pt>
                <c:pt idx="9">
                  <c:v>13.17</c:v>
                </c:pt>
                <c:pt idx="10">
                  <c:v>12.96</c:v>
                </c:pt>
                <c:pt idx="11">
                  <c:v>12.73</c:v>
                </c:pt>
                <c:pt idx="12">
                  <c:v>12.5</c:v>
                </c:pt>
                <c:pt idx="13">
                  <c:v>12.27</c:v>
                </c:pt>
                <c:pt idx="14">
                  <c:v>12.04</c:v>
                </c:pt>
                <c:pt idx="15">
                  <c:v>11.83</c:v>
                </c:pt>
                <c:pt idx="16">
                  <c:v>11.62</c:v>
                </c:pt>
                <c:pt idx="17">
                  <c:v>11.41</c:v>
                </c:pt>
                <c:pt idx="18">
                  <c:v>11.21</c:v>
                </c:pt>
                <c:pt idx="19">
                  <c:v>11</c:v>
                </c:pt>
                <c:pt idx="20">
                  <c:v>10.8</c:v>
                </c:pt>
                <c:pt idx="21">
                  <c:v>10.6</c:v>
                </c:pt>
                <c:pt idx="22">
                  <c:v>10.4</c:v>
                </c:pt>
                <c:pt idx="23">
                  <c:v>10.199999999999999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A6-42F0-A958-89EEF6CB10B1}"/>
            </c:ext>
          </c:extLst>
        </c:ser>
        <c:ser>
          <c:idx val="9"/>
          <c:order val="9"/>
          <c:tx>
            <c:v>900</c:v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Sheet'!$B$11:$Z$11</c:f>
              <c:numCache>
                <c:formatCode>General</c:formatCode>
                <c:ptCount val="25"/>
                <c:pt idx="0">
                  <c:v>15</c:v>
                </c:pt>
                <c:pt idx="1">
                  <c:v>14.8</c:v>
                </c:pt>
                <c:pt idx="2">
                  <c:v>14.61</c:v>
                </c:pt>
                <c:pt idx="3">
                  <c:v>14.41</c:v>
                </c:pt>
                <c:pt idx="4">
                  <c:v>14.22</c:v>
                </c:pt>
                <c:pt idx="5">
                  <c:v>14.03</c:v>
                </c:pt>
                <c:pt idx="6">
                  <c:v>13.83</c:v>
                </c:pt>
                <c:pt idx="7">
                  <c:v>13.64</c:v>
                </c:pt>
                <c:pt idx="8">
                  <c:v>13.45</c:v>
                </c:pt>
                <c:pt idx="9">
                  <c:v>13.27</c:v>
                </c:pt>
                <c:pt idx="10">
                  <c:v>13.09</c:v>
                </c:pt>
                <c:pt idx="11">
                  <c:v>12.83</c:v>
                </c:pt>
                <c:pt idx="12">
                  <c:v>12.5</c:v>
                </c:pt>
                <c:pt idx="13">
                  <c:v>12.17</c:v>
                </c:pt>
                <c:pt idx="14">
                  <c:v>11.91</c:v>
                </c:pt>
                <c:pt idx="15">
                  <c:v>11.73</c:v>
                </c:pt>
                <c:pt idx="16">
                  <c:v>11.55</c:v>
                </c:pt>
                <c:pt idx="17">
                  <c:v>11.36</c:v>
                </c:pt>
                <c:pt idx="18">
                  <c:v>11.17</c:v>
                </c:pt>
                <c:pt idx="19">
                  <c:v>10.97</c:v>
                </c:pt>
                <c:pt idx="20">
                  <c:v>10.78</c:v>
                </c:pt>
                <c:pt idx="21">
                  <c:v>10.59</c:v>
                </c:pt>
                <c:pt idx="22">
                  <c:v>10.39</c:v>
                </c:pt>
                <c:pt idx="23">
                  <c:v>10.199999999999999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1A6-42F0-A958-89EEF6CB10B1}"/>
            </c:ext>
          </c:extLst>
        </c:ser>
        <c:ser>
          <c:idx val="10"/>
          <c:order val="10"/>
          <c:tx>
            <c:v>1000</c:v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Sheet'!$B$12:$Z$12</c:f>
              <c:numCache>
                <c:formatCode>General</c:formatCode>
                <c:ptCount val="25"/>
                <c:pt idx="0">
                  <c:v>15</c:v>
                </c:pt>
                <c:pt idx="1">
                  <c:v>14.81</c:v>
                </c:pt>
                <c:pt idx="2">
                  <c:v>14.62</c:v>
                </c:pt>
                <c:pt idx="3">
                  <c:v>14.43</c:v>
                </c:pt>
                <c:pt idx="4">
                  <c:v>14.24</c:v>
                </c:pt>
                <c:pt idx="5">
                  <c:v>14.05</c:v>
                </c:pt>
                <c:pt idx="6">
                  <c:v>13.86</c:v>
                </c:pt>
                <c:pt idx="7">
                  <c:v>13.67</c:v>
                </c:pt>
                <c:pt idx="8">
                  <c:v>13.49</c:v>
                </c:pt>
                <c:pt idx="9">
                  <c:v>13.3</c:v>
                </c:pt>
                <c:pt idx="10">
                  <c:v>13.12</c:v>
                </c:pt>
                <c:pt idx="11">
                  <c:v>12.85</c:v>
                </c:pt>
                <c:pt idx="12">
                  <c:v>12.5</c:v>
                </c:pt>
                <c:pt idx="13">
                  <c:v>12.15</c:v>
                </c:pt>
                <c:pt idx="14">
                  <c:v>11.88</c:v>
                </c:pt>
                <c:pt idx="15">
                  <c:v>11.7</c:v>
                </c:pt>
                <c:pt idx="16">
                  <c:v>11.51</c:v>
                </c:pt>
                <c:pt idx="17">
                  <c:v>11.33</c:v>
                </c:pt>
                <c:pt idx="18">
                  <c:v>11.14</c:v>
                </c:pt>
                <c:pt idx="19">
                  <c:v>10.95</c:v>
                </c:pt>
                <c:pt idx="20">
                  <c:v>10.76</c:v>
                </c:pt>
                <c:pt idx="21">
                  <c:v>10.57</c:v>
                </c:pt>
                <c:pt idx="22">
                  <c:v>10.38</c:v>
                </c:pt>
                <c:pt idx="23">
                  <c:v>10.19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A6-42F0-A958-89EEF6CB10B1}"/>
            </c:ext>
          </c:extLst>
        </c:ser>
        <c:ser>
          <c:idx val="11"/>
          <c:order val="11"/>
          <c:tx>
            <c:v>1100</c:v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Sheet'!$B$13:$Z$13</c:f>
              <c:numCache>
                <c:formatCode>General</c:formatCode>
                <c:ptCount val="25"/>
                <c:pt idx="0">
                  <c:v>15</c:v>
                </c:pt>
                <c:pt idx="1">
                  <c:v>14.81</c:v>
                </c:pt>
                <c:pt idx="2">
                  <c:v>14.62</c:v>
                </c:pt>
                <c:pt idx="3">
                  <c:v>14.43</c:v>
                </c:pt>
                <c:pt idx="4">
                  <c:v>14.24</c:v>
                </c:pt>
                <c:pt idx="5">
                  <c:v>14.06</c:v>
                </c:pt>
                <c:pt idx="6">
                  <c:v>13.87</c:v>
                </c:pt>
                <c:pt idx="7">
                  <c:v>13.68</c:v>
                </c:pt>
                <c:pt idx="8">
                  <c:v>13.5</c:v>
                </c:pt>
                <c:pt idx="9">
                  <c:v>13.32</c:v>
                </c:pt>
                <c:pt idx="10">
                  <c:v>13.13</c:v>
                </c:pt>
                <c:pt idx="11">
                  <c:v>12.86</c:v>
                </c:pt>
                <c:pt idx="12">
                  <c:v>12.5</c:v>
                </c:pt>
                <c:pt idx="13">
                  <c:v>12.14</c:v>
                </c:pt>
                <c:pt idx="14">
                  <c:v>11.87</c:v>
                </c:pt>
                <c:pt idx="15">
                  <c:v>11.68</c:v>
                </c:pt>
                <c:pt idx="16">
                  <c:v>11.5</c:v>
                </c:pt>
                <c:pt idx="17">
                  <c:v>11.32</c:v>
                </c:pt>
                <c:pt idx="18">
                  <c:v>11.13</c:v>
                </c:pt>
                <c:pt idx="19">
                  <c:v>10.94</c:v>
                </c:pt>
                <c:pt idx="20">
                  <c:v>10.76</c:v>
                </c:pt>
                <c:pt idx="21">
                  <c:v>10.57</c:v>
                </c:pt>
                <c:pt idx="22">
                  <c:v>10.38</c:v>
                </c:pt>
                <c:pt idx="23">
                  <c:v>10.19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1A6-42F0-A958-89EEF6CB10B1}"/>
            </c:ext>
          </c:extLst>
        </c:ser>
        <c:ser>
          <c:idx val="12"/>
          <c:order val="12"/>
          <c:tx>
            <c:v>1200</c:v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Sheet'!$B$14:$Z$14</c:f>
              <c:numCache>
                <c:formatCode>General</c:formatCode>
                <c:ptCount val="25"/>
                <c:pt idx="0">
                  <c:v>15</c:v>
                </c:pt>
                <c:pt idx="1">
                  <c:v>14.81</c:v>
                </c:pt>
                <c:pt idx="2">
                  <c:v>14.62</c:v>
                </c:pt>
                <c:pt idx="3">
                  <c:v>14.43</c:v>
                </c:pt>
                <c:pt idx="4">
                  <c:v>14.24</c:v>
                </c:pt>
                <c:pt idx="5">
                  <c:v>14.06</c:v>
                </c:pt>
                <c:pt idx="6">
                  <c:v>13.87</c:v>
                </c:pt>
                <c:pt idx="7">
                  <c:v>13.68</c:v>
                </c:pt>
                <c:pt idx="8">
                  <c:v>13.5</c:v>
                </c:pt>
                <c:pt idx="9">
                  <c:v>13.32</c:v>
                </c:pt>
                <c:pt idx="10">
                  <c:v>13.13</c:v>
                </c:pt>
                <c:pt idx="11">
                  <c:v>12.86</c:v>
                </c:pt>
                <c:pt idx="12">
                  <c:v>12.5</c:v>
                </c:pt>
                <c:pt idx="13">
                  <c:v>12.14</c:v>
                </c:pt>
                <c:pt idx="14">
                  <c:v>11.87</c:v>
                </c:pt>
                <c:pt idx="15">
                  <c:v>11.68</c:v>
                </c:pt>
                <c:pt idx="16">
                  <c:v>11.5</c:v>
                </c:pt>
                <c:pt idx="17">
                  <c:v>11.32</c:v>
                </c:pt>
                <c:pt idx="18">
                  <c:v>11.13</c:v>
                </c:pt>
                <c:pt idx="19">
                  <c:v>10.94</c:v>
                </c:pt>
                <c:pt idx="20">
                  <c:v>10.76</c:v>
                </c:pt>
                <c:pt idx="21">
                  <c:v>10.57</c:v>
                </c:pt>
                <c:pt idx="22">
                  <c:v>10.38</c:v>
                </c:pt>
                <c:pt idx="23">
                  <c:v>10.19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1A6-42F0-A958-89EEF6CB10B1}"/>
            </c:ext>
          </c:extLst>
        </c:ser>
        <c:ser>
          <c:idx val="13"/>
          <c:order val="13"/>
          <c:tx>
            <c:v>1300</c:v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Sheet'!$B$15:$Z$15</c:f>
              <c:numCache>
                <c:formatCode>General</c:formatCode>
                <c:ptCount val="25"/>
                <c:pt idx="0">
                  <c:v>15</c:v>
                </c:pt>
                <c:pt idx="1">
                  <c:v>14.81</c:v>
                </c:pt>
                <c:pt idx="2">
                  <c:v>14.62</c:v>
                </c:pt>
                <c:pt idx="3">
                  <c:v>14.43</c:v>
                </c:pt>
                <c:pt idx="4">
                  <c:v>14.24</c:v>
                </c:pt>
                <c:pt idx="5">
                  <c:v>14.05</c:v>
                </c:pt>
                <c:pt idx="6">
                  <c:v>13.86</c:v>
                </c:pt>
                <c:pt idx="7">
                  <c:v>13.67</c:v>
                </c:pt>
                <c:pt idx="8">
                  <c:v>13.49</c:v>
                </c:pt>
                <c:pt idx="9">
                  <c:v>13.3</c:v>
                </c:pt>
                <c:pt idx="10">
                  <c:v>13.12</c:v>
                </c:pt>
                <c:pt idx="11">
                  <c:v>12.85</c:v>
                </c:pt>
                <c:pt idx="12">
                  <c:v>12.5</c:v>
                </c:pt>
                <c:pt idx="13">
                  <c:v>12.15</c:v>
                </c:pt>
                <c:pt idx="14">
                  <c:v>11.88</c:v>
                </c:pt>
                <c:pt idx="15">
                  <c:v>11.7</c:v>
                </c:pt>
                <c:pt idx="16">
                  <c:v>11.51</c:v>
                </c:pt>
                <c:pt idx="17">
                  <c:v>11.33</c:v>
                </c:pt>
                <c:pt idx="18">
                  <c:v>11.14</c:v>
                </c:pt>
                <c:pt idx="19">
                  <c:v>10.95</c:v>
                </c:pt>
                <c:pt idx="20">
                  <c:v>10.76</c:v>
                </c:pt>
                <c:pt idx="21">
                  <c:v>10.57</c:v>
                </c:pt>
                <c:pt idx="22">
                  <c:v>10.38</c:v>
                </c:pt>
                <c:pt idx="23">
                  <c:v>10.19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1A6-42F0-A958-89EEF6CB10B1}"/>
            </c:ext>
          </c:extLst>
        </c:ser>
        <c:ser>
          <c:idx val="14"/>
          <c:order val="14"/>
          <c:tx>
            <c:v>1400</c:v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Sheet'!$B$16:$Z$16</c:f>
              <c:numCache>
                <c:formatCode>General</c:formatCode>
                <c:ptCount val="25"/>
                <c:pt idx="0">
                  <c:v>15</c:v>
                </c:pt>
                <c:pt idx="1">
                  <c:v>14.8</c:v>
                </c:pt>
                <c:pt idx="2">
                  <c:v>14.61</c:v>
                </c:pt>
                <c:pt idx="3">
                  <c:v>14.41</c:v>
                </c:pt>
                <c:pt idx="4">
                  <c:v>14.22</c:v>
                </c:pt>
                <c:pt idx="5">
                  <c:v>14.03</c:v>
                </c:pt>
                <c:pt idx="6">
                  <c:v>13.83</c:v>
                </c:pt>
                <c:pt idx="7">
                  <c:v>13.64</c:v>
                </c:pt>
                <c:pt idx="8">
                  <c:v>13.45</c:v>
                </c:pt>
                <c:pt idx="9">
                  <c:v>13.27</c:v>
                </c:pt>
                <c:pt idx="10">
                  <c:v>13.09</c:v>
                </c:pt>
                <c:pt idx="11">
                  <c:v>12.83</c:v>
                </c:pt>
                <c:pt idx="12">
                  <c:v>12.5</c:v>
                </c:pt>
                <c:pt idx="13">
                  <c:v>12.17</c:v>
                </c:pt>
                <c:pt idx="14">
                  <c:v>11.91</c:v>
                </c:pt>
                <c:pt idx="15">
                  <c:v>11.73</c:v>
                </c:pt>
                <c:pt idx="16">
                  <c:v>11.55</c:v>
                </c:pt>
                <c:pt idx="17">
                  <c:v>11.36</c:v>
                </c:pt>
                <c:pt idx="18">
                  <c:v>11.17</c:v>
                </c:pt>
                <c:pt idx="19">
                  <c:v>10.97</c:v>
                </c:pt>
                <c:pt idx="20">
                  <c:v>10.78</c:v>
                </c:pt>
                <c:pt idx="21">
                  <c:v>10.59</c:v>
                </c:pt>
                <c:pt idx="22">
                  <c:v>10.39</c:v>
                </c:pt>
                <c:pt idx="23">
                  <c:v>10.199999999999999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A6-42F0-A958-89EEF6CB10B1}"/>
            </c:ext>
          </c:extLst>
        </c:ser>
        <c:ser>
          <c:idx val="15"/>
          <c:order val="15"/>
          <c:tx>
            <c:v>1500</c:v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Sheet'!$B$17:$Z$17</c:f>
              <c:numCache>
                <c:formatCode>General</c:formatCode>
                <c:ptCount val="25"/>
                <c:pt idx="0">
                  <c:v>15</c:v>
                </c:pt>
                <c:pt idx="1">
                  <c:v>14.8</c:v>
                </c:pt>
                <c:pt idx="2">
                  <c:v>14.6</c:v>
                </c:pt>
                <c:pt idx="3">
                  <c:v>14.4</c:v>
                </c:pt>
                <c:pt idx="4">
                  <c:v>14.2</c:v>
                </c:pt>
                <c:pt idx="5">
                  <c:v>14</c:v>
                </c:pt>
                <c:pt idx="6">
                  <c:v>13.79</c:v>
                </c:pt>
                <c:pt idx="7">
                  <c:v>13.59</c:v>
                </c:pt>
                <c:pt idx="8">
                  <c:v>13.38</c:v>
                </c:pt>
                <c:pt idx="9">
                  <c:v>13.17</c:v>
                </c:pt>
                <c:pt idx="10">
                  <c:v>12.96</c:v>
                </c:pt>
                <c:pt idx="11">
                  <c:v>12.73</c:v>
                </c:pt>
                <c:pt idx="12">
                  <c:v>12.5</c:v>
                </c:pt>
                <c:pt idx="13">
                  <c:v>12.27</c:v>
                </c:pt>
                <c:pt idx="14">
                  <c:v>12.04</c:v>
                </c:pt>
                <c:pt idx="15">
                  <c:v>11.83</c:v>
                </c:pt>
                <c:pt idx="16">
                  <c:v>11.62</c:v>
                </c:pt>
                <c:pt idx="17">
                  <c:v>11.41</c:v>
                </c:pt>
                <c:pt idx="18">
                  <c:v>11.21</c:v>
                </c:pt>
                <c:pt idx="19">
                  <c:v>11</c:v>
                </c:pt>
                <c:pt idx="20">
                  <c:v>10.8</c:v>
                </c:pt>
                <c:pt idx="21">
                  <c:v>10.6</c:v>
                </c:pt>
                <c:pt idx="22">
                  <c:v>10.4</c:v>
                </c:pt>
                <c:pt idx="23">
                  <c:v>10.199999999999999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1A6-42F0-A958-89EEF6CB10B1}"/>
            </c:ext>
          </c:extLst>
        </c:ser>
        <c:ser>
          <c:idx val="16"/>
          <c:order val="16"/>
          <c:tx>
            <c:v>1600</c:v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Sheet'!$B$18:$Z$18</c:f>
              <c:numCache>
                <c:formatCode>General</c:formatCode>
                <c:ptCount val="25"/>
                <c:pt idx="0">
                  <c:v>15</c:v>
                </c:pt>
                <c:pt idx="1">
                  <c:v>14.8</c:v>
                </c:pt>
                <c:pt idx="2">
                  <c:v>14.59</c:v>
                </c:pt>
                <c:pt idx="3">
                  <c:v>14.39</c:v>
                </c:pt>
                <c:pt idx="4">
                  <c:v>14.18</c:v>
                </c:pt>
                <c:pt idx="5">
                  <c:v>13.98</c:v>
                </c:pt>
                <c:pt idx="6">
                  <c:v>13.77</c:v>
                </c:pt>
                <c:pt idx="7">
                  <c:v>13.56</c:v>
                </c:pt>
                <c:pt idx="8">
                  <c:v>13.35</c:v>
                </c:pt>
                <c:pt idx="9">
                  <c:v>13.14</c:v>
                </c:pt>
                <c:pt idx="10">
                  <c:v>12.93</c:v>
                </c:pt>
                <c:pt idx="11">
                  <c:v>12.72</c:v>
                </c:pt>
                <c:pt idx="12">
                  <c:v>12.5</c:v>
                </c:pt>
                <c:pt idx="13">
                  <c:v>12.28</c:v>
                </c:pt>
                <c:pt idx="14">
                  <c:v>12.07</c:v>
                </c:pt>
                <c:pt idx="15">
                  <c:v>11.86</c:v>
                </c:pt>
                <c:pt idx="16">
                  <c:v>11.65</c:v>
                </c:pt>
                <c:pt idx="17">
                  <c:v>11.44</c:v>
                </c:pt>
                <c:pt idx="18">
                  <c:v>11.23</c:v>
                </c:pt>
                <c:pt idx="19">
                  <c:v>11.02</c:v>
                </c:pt>
                <c:pt idx="20">
                  <c:v>10.82</c:v>
                </c:pt>
                <c:pt idx="21">
                  <c:v>10.61</c:v>
                </c:pt>
                <c:pt idx="22">
                  <c:v>10.41</c:v>
                </c:pt>
                <c:pt idx="23">
                  <c:v>10.199999999999999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1A6-42F0-A958-89EEF6CB10B1}"/>
            </c:ext>
          </c:extLst>
        </c:ser>
        <c:ser>
          <c:idx val="17"/>
          <c:order val="17"/>
          <c:tx>
            <c:v>1700</c:v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Sheet'!$B$19:$Z$19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14.59</c:v>
                </c:pt>
                <c:pt idx="3">
                  <c:v>14.38</c:v>
                </c:pt>
                <c:pt idx="4">
                  <c:v>14.17</c:v>
                </c:pt>
                <c:pt idx="5">
                  <c:v>13.97</c:v>
                </c:pt>
                <c:pt idx="6">
                  <c:v>13.76</c:v>
                </c:pt>
                <c:pt idx="7">
                  <c:v>13.55</c:v>
                </c:pt>
                <c:pt idx="8">
                  <c:v>13.34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11.66</c:v>
                </c:pt>
                <c:pt idx="17">
                  <c:v>11.45</c:v>
                </c:pt>
                <c:pt idx="18">
                  <c:v>11.24</c:v>
                </c:pt>
                <c:pt idx="19">
                  <c:v>11.03</c:v>
                </c:pt>
                <c:pt idx="20">
                  <c:v>10.83</c:v>
                </c:pt>
                <c:pt idx="21">
                  <c:v>10.62</c:v>
                </c:pt>
                <c:pt idx="22">
                  <c:v>10.41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1A6-42F0-A958-89EEF6CB10B1}"/>
            </c:ext>
          </c:extLst>
        </c:ser>
        <c:ser>
          <c:idx val="18"/>
          <c:order val="18"/>
          <c:tx>
            <c:v>1800</c:v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Sheet'!$B$20:$Z$20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14.59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13.55</c:v>
                </c:pt>
                <c:pt idx="8">
                  <c:v>13.34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11.66</c:v>
                </c:pt>
                <c:pt idx="17">
                  <c:v>11.45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10.41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1A6-42F0-A958-89EEF6CB10B1}"/>
            </c:ext>
          </c:extLst>
        </c:ser>
        <c:ser>
          <c:idx val="19"/>
          <c:order val="19"/>
          <c:tx>
            <c:v>1900</c:v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Sheet'!$B$21:$Z$21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13.34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11.66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31A6-42F0-A958-89EEF6CB10B1}"/>
            </c:ext>
          </c:extLst>
        </c:ser>
        <c:ser>
          <c:idx val="20"/>
          <c:order val="20"/>
          <c:tx>
            <c:v>2000</c:v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Sheet'!$B$22:$Z$22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1A6-42F0-A958-89EEF6CB10B1}"/>
            </c:ext>
          </c:extLst>
        </c:ser>
        <c:ser>
          <c:idx val="21"/>
          <c:order val="21"/>
          <c:tx>
            <c:v>2100</c:v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Sheet'!$B$23:$Z$23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31A6-42F0-A958-89EEF6CB10B1}"/>
            </c:ext>
          </c:extLst>
        </c:ser>
        <c:ser>
          <c:idx val="22"/>
          <c:order val="22"/>
          <c:tx>
            <c:v>2200</c:v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Sheet'!$B$24:$Z$24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1A6-42F0-A958-89EEF6CB10B1}"/>
            </c:ext>
          </c:extLst>
        </c:ser>
        <c:ser>
          <c:idx val="23"/>
          <c:order val="23"/>
          <c:tx>
            <c:v>2300</c:v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Sheet'!$B$25:$Z$25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31A6-42F0-A958-89EEF6CB10B1}"/>
            </c:ext>
          </c:extLst>
        </c:ser>
        <c:ser>
          <c:idx val="24"/>
          <c:order val="24"/>
          <c:tx>
            <c:v>2400</c:v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cat>
            <c:numRef>
              <c:f>'Auto Format and Plot Sheet'!$A$2:$A$26</c:f>
              <c:numCache>
                <c:formatCode>General</c:formatCode>
                <c:ptCount val="2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</c:numCache>
            </c:numRef>
          </c:cat>
          <c:val>
            <c:numRef>
              <c:f>'Auto Format and Plot Sheet'!$B$26:$Z$26</c:f>
              <c:numCache>
                <c:formatCode>General</c:formatCode>
                <c:ptCount val="25"/>
                <c:pt idx="0">
                  <c:v>15</c:v>
                </c:pt>
                <c:pt idx="1">
                  <c:v>14.79</c:v>
                </c:pt>
                <c:pt idx="2">
                  <c:v>14.58</c:v>
                </c:pt>
                <c:pt idx="3">
                  <c:v>14.38</c:v>
                </c:pt>
                <c:pt idx="4">
                  <c:v>14.17</c:v>
                </c:pt>
                <c:pt idx="5">
                  <c:v>13.96</c:v>
                </c:pt>
                <c:pt idx="6">
                  <c:v>13.75</c:v>
                </c:pt>
                <c:pt idx="7">
                  <c:v>13.54</c:v>
                </c:pt>
                <c:pt idx="8">
                  <c:v>13.33</c:v>
                </c:pt>
                <c:pt idx="9">
                  <c:v>13.13</c:v>
                </c:pt>
                <c:pt idx="10">
                  <c:v>12.92</c:v>
                </c:pt>
                <c:pt idx="11">
                  <c:v>12.71</c:v>
                </c:pt>
                <c:pt idx="12">
                  <c:v>12.5</c:v>
                </c:pt>
                <c:pt idx="13">
                  <c:v>12.29</c:v>
                </c:pt>
                <c:pt idx="14">
                  <c:v>12.08</c:v>
                </c:pt>
                <c:pt idx="15">
                  <c:v>11.87</c:v>
                </c:pt>
                <c:pt idx="16">
                  <c:v>11.67</c:v>
                </c:pt>
                <c:pt idx="17">
                  <c:v>11.46</c:v>
                </c:pt>
                <c:pt idx="18">
                  <c:v>11.25</c:v>
                </c:pt>
                <c:pt idx="19">
                  <c:v>11.04</c:v>
                </c:pt>
                <c:pt idx="20">
                  <c:v>10.83</c:v>
                </c:pt>
                <c:pt idx="21">
                  <c:v>10.62</c:v>
                </c:pt>
                <c:pt idx="22">
                  <c:v>10.42</c:v>
                </c:pt>
                <c:pt idx="23">
                  <c:v>10.210000000000001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1A6-42F0-A958-89EEF6CB10B1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837736640"/>
        <c:axId val="435136256"/>
        <c:axId val="1406024288"/>
      </c:surfaceChart>
      <c:catAx>
        <c:axId val="837736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36256"/>
        <c:crossesAt val="10"/>
        <c:auto val="1"/>
        <c:lblAlgn val="ctr"/>
        <c:lblOffset val="100"/>
        <c:noMultiLvlLbl val="0"/>
      </c:catAx>
      <c:valAx>
        <c:axId val="435136256"/>
        <c:scaling>
          <c:orientation val="minMax"/>
          <c:max val="15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736640"/>
        <c:crosses val="autoZero"/>
        <c:crossBetween val="midCat"/>
        <c:majorUnit val="0.5"/>
        <c:minorUnit val="0.1"/>
      </c:valAx>
      <c:serAx>
        <c:axId val="14060242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36256"/>
        <c:crossesAt val="10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0.21005</cdr:x>
      <cdr:y>0.27721</cdr:y>
    </cdr:from>
    <cdr:to>
      <cdr:x>0.80554</cdr:x>
      <cdr:y>0.27721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20FCD4F8-92D1-4398-B616-BFE454264028}"/>
            </a:ext>
          </a:extLst>
        </cdr:cNvPr>
        <cdr:cNvCxnSpPr/>
      </cdr:nvCxnSpPr>
      <cdr:spPr>
        <a:xfrm xmlns:a="http://schemas.openxmlformats.org/drawingml/2006/main">
          <a:off x="1410482" y="1575002"/>
          <a:ext cx="3998794" cy="0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0.21134</cdr:x>
      <cdr:y>0.38779</cdr:y>
    </cdr:from>
    <cdr:to>
      <cdr:x>0.80683</cdr:x>
      <cdr:y>0.38779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31289237-2AFE-4DDC-8871-E443F9843F0B}"/>
            </a:ext>
          </a:extLst>
        </cdr:cNvPr>
        <cdr:cNvCxnSpPr/>
      </cdr:nvCxnSpPr>
      <cdr:spPr>
        <a:xfrm xmlns:a="http://schemas.openxmlformats.org/drawingml/2006/main">
          <a:off x="1419171" y="2203317"/>
          <a:ext cx="3998794" cy="0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0.21761</cdr:x>
      <cdr:y>0.51425</cdr:y>
    </cdr:from>
    <cdr:to>
      <cdr:x>0.8131</cdr:x>
      <cdr:y>0.51425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31289237-2AFE-4DDC-8871-E443F9843F0B}"/>
            </a:ext>
          </a:extLst>
        </cdr:cNvPr>
        <cdr:cNvCxnSpPr/>
      </cdr:nvCxnSpPr>
      <cdr:spPr>
        <a:xfrm xmlns:a="http://schemas.openxmlformats.org/drawingml/2006/main">
          <a:off x="1461282" y="2921795"/>
          <a:ext cx="3998794" cy="0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0.21851</cdr:x>
      <cdr:y>0.64614</cdr:y>
    </cdr:from>
    <cdr:to>
      <cdr:x>0.814</cdr:x>
      <cdr:y>0.64614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31289237-2AFE-4DDC-8871-E443F9843F0B}"/>
            </a:ext>
          </a:extLst>
        </cdr:cNvPr>
        <cdr:cNvCxnSpPr/>
      </cdr:nvCxnSpPr>
      <cdr:spPr>
        <a:xfrm xmlns:a="http://schemas.openxmlformats.org/drawingml/2006/main">
          <a:off x="1467298" y="3671171"/>
          <a:ext cx="3998794" cy="0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0.2214</cdr:x>
      <cdr:y>0.2893</cdr:y>
    </cdr:from>
    <cdr:to>
      <cdr:x>0.41101</cdr:x>
      <cdr:y>0.34436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4D1A9F5-8E6D-4A75-A1AC-14FABD838291}"/>
            </a:ext>
          </a:extLst>
        </cdr:cNvPr>
        <cdr:cNvCxnSpPr/>
      </cdr:nvCxnSpPr>
      <cdr:spPr>
        <a:xfrm xmlns:a="http://schemas.openxmlformats.org/drawingml/2006/main" flipV="1">
          <a:off x="1486757" y="1643691"/>
          <a:ext cx="1273238" cy="31282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0.44798</cdr:x>
      <cdr:y>0.2941</cdr:y>
    </cdr:from>
    <cdr:to>
      <cdr:x>0.59556</cdr:x>
      <cdr:y>0.2941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DCADF3A3-FAC8-466C-8E73-C17F3F834BB0}"/>
            </a:ext>
          </a:extLst>
        </cdr:cNvPr>
        <cdr:cNvCxnSpPr/>
      </cdr:nvCxnSpPr>
      <cdr:spPr>
        <a:xfrm xmlns:a="http://schemas.openxmlformats.org/drawingml/2006/main" flipV="1">
          <a:off x="3008237" y="1670965"/>
          <a:ext cx="991010" cy="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0.6168</cdr:x>
      <cdr:y>0.29351</cdr:y>
    </cdr:from>
    <cdr:to>
      <cdr:x>0.7595</cdr:x>
      <cdr:y>0.36447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7CED99CD-A651-4841-B635-35C5124B8FDF}"/>
            </a:ext>
          </a:extLst>
        </cdr:cNvPr>
        <cdr:cNvCxnSpPr/>
      </cdr:nvCxnSpPr>
      <cdr:spPr>
        <a:xfrm xmlns:a="http://schemas.openxmlformats.org/drawingml/2006/main">
          <a:off x="4141880" y="1667625"/>
          <a:ext cx="958257" cy="40318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0.61103</cdr:x>
      <cdr:y>0.63023</cdr:y>
    </cdr:from>
    <cdr:to>
      <cdr:x>0.8022</cdr:x>
      <cdr:y>0.68586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E6BE6BFC-BE4F-4039-A3EB-1A4ECD8CF4AA}"/>
            </a:ext>
          </a:extLst>
        </cdr:cNvPr>
        <cdr:cNvCxnSpPr/>
      </cdr:nvCxnSpPr>
      <cdr:spPr>
        <a:xfrm xmlns:a="http://schemas.openxmlformats.org/drawingml/2006/main" flipV="1">
          <a:off x="4103112" y="3580773"/>
          <a:ext cx="1283781" cy="316034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0.249</cdr:x>
      <cdr:y>0.61798</cdr:y>
    </cdr:from>
    <cdr:to>
      <cdr:x>0.3917</cdr:x>
      <cdr:y>0.68894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AFC6405F-431C-4B7A-BB50-3E8F1FBCB3CA}"/>
            </a:ext>
          </a:extLst>
        </cdr:cNvPr>
        <cdr:cNvCxnSpPr/>
      </cdr:nvCxnSpPr>
      <cdr:spPr>
        <a:xfrm xmlns:a="http://schemas.openxmlformats.org/drawingml/2006/main">
          <a:off x="1672064" y="3511130"/>
          <a:ext cx="958257" cy="40318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0.43942</cdr:x>
      <cdr:y>0.68421</cdr:y>
    </cdr:from>
    <cdr:to>
      <cdr:x>0.587</cdr:x>
      <cdr:y>0.68421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A9CB4DFC-C9FD-4199-B31A-D45FAF763A85}"/>
            </a:ext>
          </a:extLst>
        </cdr:cNvPr>
        <cdr:cNvCxnSpPr/>
      </cdr:nvCxnSpPr>
      <cdr:spPr>
        <a:xfrm xmlns:a="http://schemas.openxmlformats.org/drawingml/2006/main" flipV="1">
          <a:off x="2950752" y="3887449"/>
          <a:ext cx="991010" cy="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D332-11FC-494C-822C-AE5BA58F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61C6-6BBE-48A4-9D57-D75F88634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719E-59B6-4154-B90E-17756AF4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FFEB-7F52-4BEA-A897-EB164ABC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BF83-1292-492C-A800-EC0E5F17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F048-A9D1-4AA5-8E0D-3CFD224B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0F348-6A98-4220-9F39-4EA0B482C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9C70-5903-4DD4-925D-C39A8754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A536-4690-4FBC-9A42-AFEFFDA2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F438-428F-4D69-AD89-81F9E2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4292D-FC89-4C2E-96E5-AF8FD16E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E4761-8EFD-4BE5-A9FE-A6FCA2C3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CD66-A521-431C-A801-E63A625A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A7DD-DD3B-4E71-BCAF-D2B6B99A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654A-CECF-4E32-A07F-A0A8D221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24C9-C80B-454D-8075-193B2032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261E-7C37-45CD-AB73-528FA420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B68C-A8E7-4924-8222-DF9C7D0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E255-3732-4329-957E-32CCEBB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0953-E6F2-412D-A203-5EDDE6DC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9BA2-5E6C-47C1-BD5C-EAC84D56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77518-37EA-4BE4-A3D6-71098A5A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49E7-1539-4986-B6DE-6550B95F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ADBF-117E-48AE-B742-D69C8ED4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6BA7-E69A-4F90-8A74-2231AA3F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6BD2-73D0-442F-90B5-0DFEDBD7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2894-CE21-4B81-86B6-ADC73A82C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0C41D-A973-40C6-AB8E-2BEB6831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163F-A478-4C42-BF37-F4AC8543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3D823-F62F-475C-8585-3C8B1BBC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786A-10C9-4D8D-8846-5A833BF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00EA-1A82-4DA4-88D6-5AB9907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6181-B689-4540-8CD3-F7770F200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28319-A909-4091-984E-2B88215CD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72070-2EE1-412C-AA50-934B3CCE6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A257F-B591-4A18-B215-B9DAE0E6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AAB2B-CB18-42C1-AEEC-E8D18A4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6018-CEBB-4D53-A618-D32FF7D8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2D991-4737-4ED5-AF14-F368EEBD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3BA2-C650-47AA-93A8-2E457BE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EC7-7C32-43ED-A4CD-95267468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0C509-6D19-4956-9B21-973AB4F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E5A05-23B9-4303-9656-EF0AF627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9D722-63F9-4F05-8DE0-047F8FE5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31783-D179-491B-AF82-B64856E5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86CF7-61C6-4FE3-89D0-D2CB77F3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54DB-B72E-4336-B417-F3F9F00F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7FDF-44E4-40A8-AE4C-39900EAE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62C45-2532-4E9F-965B-942D2A49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3EFC8-31D6-49C3-8097-A5C18F9B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84D1-D051-43C9-8CDB-BD5DC6C6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5650-8599-4853-9AB7-232676E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481F-23D8-4D8D-9323-18867080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72C0-2FF8-4EB5-A4D2-B7E449CC1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A0E9-9E3C-43D7-9E13-224EBEEF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4BD0-16A2-4091-B384-3B41058A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DDFCA-0C74-4A1A-A7EB-CF27B4B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2777-8186-45A9-9EFE-0569CCD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52C4C-16EB-4676-B709-43ACD501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1E4C-C156-4559-B06F-608B5313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1495-F4B0-4B07-8414-1EE38F2A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5449-0D5D-4BD5-BDC7-BA7C050EFC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4487-C444-4D72-91FC-4D0C02FBE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BBA3-23D4-453D-A573-E8E9687E9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B837-39B9-4A3A-B881-57ACA6DE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6A46-D3F2-4F9C-BF82-91F2B6FF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43910-9665-4172-8E39-4294410CA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DE8D4D-5EC9-4F08-B960-8035F4A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117564"/>
              </p:ext>
            </p:extLst>
          </p:nvPr>
        </p:nvGraphicFramePr>
        <p:xfrm>
          <a:off x="3170321" y="890337"/>
          <a:ext cx="6283241" cy="537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192F57-6614-466F-A8F7-BD8DC8153BC5}"/>
              </a:ext>
            </a:extLst>
          </p:cNvPr>
          <p:cNvSpPr txBox="1"/>
          <p:nvPr/>
        </p:nvSpPr>
        <p:spPr>
          <a:xfrm>
            <a:off x="6226377" y="434280"/>
            <a:ext cx="2176814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Higher gradient, low k zone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6D165D-82BB-4041-BD4E-0DCECE5523A9}"/>
              </a:ext>
            </a:extLst>
          </p:cNvPr>
          <p:cNvCxnSpPr/>
          <p:nvPr/>
        </p:nvCxnSpPr>
        <p:spPr>
          <a:xfrm flipH="1">
            <a:off x="6770102" y="708049"/>
            <a:ext cx="394289" cy="676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EC398-34BD-4D85-A9A3-69EDF38A1301}"/>
              </a:ext>
            </a:extLst>
          </p:cNvPr>
          <p:cNvCxnSpPr>
            <a:cxnSpLocks/>
          </p:cNvCxnSpPr>
          <p:nvPr/>
        </p:nvCxnSpPr>
        <p:spPr>
          <a:xfrm>
            <a:off x="7164391" y="708049"/>
            <a:ext cx="472250" cy="670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DE8D4D-5EC9-4F08-B960-8035F4A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092792"/>
              </p:ext>
            </p:extLst>
          </p:nvPr>
        </p:nvGraphicFramePr>
        <p:xfrm>
          <a:off x="2738437" y="588168"/>
          <a:ext cx="6715125" cy="5681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BFF6EC-93F1-4166-A03B-FF58EB7394C8}"/>
              </a:ext>
            </a:extLst>
          </p:cNvPr>
          <p:cNvCxnSpPr/>
          <p:nvPr/>
        </p:nvCxnSpPr>
        <p:spPr>
          <a:xfrm>
            <a:off x="4225194" y="1683743"/>
            <a:ext cx="37416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07C3A1-30AB-468C-8BDE-F680AFD1AD27}"/>
              </a:ext>
            </a:extLst>
          </p:cNvPr>
          <p:cNvCxnSpPr/>
          <p:nvPr/>
        </p:nvCxnSpPr>
        <p:spPr>
          <a:xfrm>
            <a:off x="4167151" y="5118096"/>
            <a:ext cx="37416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noonan</dc:creator>
  <cp:lastModifiedBy>gillian noonan</cp:lastModifiedBy>
  <cp:revision>2</cp:revision>
  <dcterms:created xsi:type="dcterms:W3CDTF">2021-01-26T05:33:40Z</dcterms:created>
  <dcterms:modified xsi:type="dcterms:W3CDTF">2021-01-26T21:28:42Z</dcterms:modified>
</cp:coreProperties>
</file>