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67652D1-1FF0-400C-99A7-8BAD50B87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6940"/>
            <a:ext cx="11729934" cy="3909978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8172B42-A19C-4FB2-88AE-C4993323DB72}"/>
              </a:ext>
            </a:extLst>
          </p:cNvPr>
          <p:cNvSpPr/>
          <p:nvPr/>
        </p:nvSpPr>
        <p:spPr>
          <a:xfrm>
            <a:off x="1687398" y="4411744"/>
            <a:ext cx="2903456" cy="48076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a) High K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EBBE112-7DFA-4C56-8BF5-434C75E9CED8}"/>
              </a:ext>
            </a:extLst>
          </p:cNvPr>
          <p:cNvSpPr/>
          <p:nvPr/>
        </p:nvSpPr>
        <p:spPr>
          <a:xfrm>
            <a:off x="1687398" y="4892511"/>
            <a:ext cx="2903456" cy="480767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b) Low K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2CE3739-489D-4BA4-8163-A9CE8833055E}"/>
              </a:ext>
            </a:extLst>
          </p:cNvPr>
          <p:cNvSpPr/>
          <p:nvPr/>
        </p:nvSpPr>
        <p:spPr>
          <a:xfrm>
            <a:off x="1687398" y="5373278"/>
            <a:ext cx="2903456" cy="480767"/>
          </a:xfrm>
          <a:prstGeom prst="rect">
            <a:avLst/>
          </a:prstGeom>
          <a:pattFill prst="w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c) High K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F21A04-B80B-408E-9BE0-C17265EBE4CC}"/>
              </a:ext>
            </a:extLst>
          </p:cNvPr>
          <p:cNvSpPr txBox="1"/>
          <p:nvPr/>
        </p:nvSpPr>
        <p:spPr>
          <a:xfrm rot="16200000">
            <a:off x="598603" y="4948227"/>
            <a:ext cx="144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H=50m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C4C4272-B6C1-466B-AEDD-FFEAB56FEA4E}"/>
              </a:ext>
            </a:extLst>
          </p:cNvPr>
          <p:cNvSpPr txBox="1"/>
          <p:nvPr/>
        </p:nvSpPr>
        <p:spPr>
          <a:xfrm rot="16200000">
            <a:off x="4176920" y="4948227"/>
            <a:ext cx="144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H=41m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824BE79-7A48-443D-9FC2-8228BA9C7D7B}"/>
              </a:ext>
            </a:extLst>
          </p:cNvPr>
          <p:cNvSpPr txBox="1"/>
          <p:nvPr/>
        </p:nvSpPr>
        <p:spPr>
          <a:xfrm>
            <a:off x="2417976" y="6088870"/>
            <a:ext cx="144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Steady state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B2DB608-2E34-46D7-9A84-28B22CC7B55F}"/>
              </a:ext>
            </a:extLst>
          </p:cNvPr>
          <p:cNvSpPr txBox="1"/>
          <p:nvPr/>
        </p:nvSpPr>
        <p:spPr>
          <a:xfrm>
            <a:off x="5712643" y="4519210"/>
            <a:ext cx="5901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Could you match the layers with the transect?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Are the layer confined?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7C5E329-9307-45A3-886A-D1A07B9E7CCE}"/>
              </a:ext>
            </a:extLst>
          </p:cNvPr>
          <p:cNvSpPr txBox="1"/>
          <p:nvPr/>
        </p:nvSpPr>
        <p:spPr>
          <a:xfrm>
            <a:off x="0" y="0"/>
            <a:ext cx="271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Team: Dalia  and Luis</a:t>
            </a:r>
          </a:p>
        </p:txBody>
      </p:sp>
    </p:spTree>
    <p:extLst>
      <p:ext uri="{BB962C8B-B14F-4D97-AF65-F5344CB8AC3E}">
        <p14:creationId xmlns:p14="http://schemas.microsoft.com/office/powerpoint/2010/main" val="11370796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571</TotalTime>
  <Words>42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 la Fuente, Luis Andres - (ldelafue)</dc:creator>
  <cp:lastModifiedBy>De la Fuente, Luis Andres - (ldelafue)</cp:lastModifiedBy>
  <cp:revision>3</cp:revision>
  <dcterms:created xsi:type="dcterms:W3CDTF">2021-03-22T18:59:03Z</dcterms:created>
  <dcterms:modified xsi:type="dcterms:W3CDTF">2021-03-23T04:30:24Z</dcterms:modified>
</cp:coreProperties>
</file>