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EE81-96C7-4155-A908-FDF6CCF36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42F9C-4466-474F-84E9-D1E836476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8BF1-3B67-4A76-9F36-DD65B92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5B90F-24E8-4CAE-9071-9A449FFA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5A87-5CAE-4E2E-A00A-FF404F6C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5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7B48-C790-42E9-9475-2956EFC1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84D8D-7BE8-436C-BD63-472C8BF7E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F03F-22D9-4131-808E-A439F4D3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59CF-68E5-40DD-A399-22590FDE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BC8D-7127-4631-B0AD-122E5B06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7DC57-190D-4F06-82D7-59F004877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700-0E7E-42E3-A818-C4B7C2458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F8EF-5889-4D4E-82EF-D665F7AC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A5CD-6268-4C31-8036-4058287B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89B0-3F7E-42D2-A98F-8E5821CD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CBC8-52F5-4D16-A0F5-74DC3806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EBC9-3439-4D79-ACFF-E8674C7D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397D-6EB6-45C5-83BF-04F6182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6E335-C97E-4FB1-8E98-F81E78B1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EEFD-6AC4-4BE7-A611-2C5F2F00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7202-E152-44BA-BBF6-F991C5BC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C08B-04C8-469A-9A29-D0A62302E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7BCC-3E75-447A-A48F-2317058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D161-D55C-4C92-BC94-71CF15AB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C8F6-36C8-47E8-B086-05765C0E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FEAF-98EC-453A-923C-9666381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F1CEB-6E12-4685-97CA-24187F2BA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EDCAC-50AD-49DA-AE4C-E71EBC54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81361-764A-40B5-BD89-F9482AC2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4A705-28C8-44E8-8D5E-9CA66719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D2CDD-C00F-43D9-AC83-15781394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7055-068D-4004-85E8-6944FF7A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31597-9B3A-4C83-8432-2FA94651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EB19-DB88-4178-BCF3-761DBF8C4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BC7A8-441B-487C-B826-72B172AE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C462-64AD-42CF-A9C0-D0F1FF95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F13EC-99AB-4294-8F15-7B2D4CF3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62B43-C4B4-40B3-8E4A-620B15B3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46CA4-BBFD-49A3-A3DA-9137149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1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62D6-399C-47CF-821A-C01B1AE2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8711D-FB94-4F66-A38E-A7A6151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767EF-4E32-4CC9-8F29-F68CD943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186F2-3C53-48EF-A82B-AC2A4FC4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D52CC-BCED-433A-BBBC-FE6B544B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A02DF-D7B8-4032-B070-65C90C54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6C8A-60AA-4249-8592-4777A353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1CF6-F631-4E86-8B88-83C01EA6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B23B-731C-4127-A888-90C36869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B13A3-B8B5-47A1-85C8-8D3194AD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4E3A-0E54-4914-BE11-7424A252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E5EC5-9D95-4153-AFCF-E456D605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96BB-73C0-47E3-9BC4-8BE0C780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8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434F-5980-4E68-936A-A1421098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33470-96D0-4F6A-9667-343AA299E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1488-DAB0-4294-8388-1A2E0893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02CF-EE16-4156-B4AB-5770504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0B07-B479-404A-80CC-36303B95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2F92-DE6A-45A4-87D4-05366F6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B05DA-E13D-4B98-9697-72194041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4785A-7A6A-4B70-8854-4784830E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B4BB-3B3A-4812-9F21-567A643D2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B6D5-3A8B-46E5-AEFB-0BABD34CE4B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44BF-0EE2-4248-8177-5B3756C6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5141-E10C-400B-A887-C12E5433D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3DDA-9AF7-4788-A5AC-8EB051E16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41C0A360-26EB-469A-8AFB-D6E2AED08857}"/>
              </a:ext>
            </a:extLst>
          </p:cNvPr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905D2-CC6D-44C5-88BF-67FA6557C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0CC96D7-A52A-434C-BC0E-3148FD8A2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9" y="0"/>
            <a:ext cx="9316041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50CE8B-70CA-496D-AE07-03A7B9C11611}"/>
              </a:ext>
            </a:extLst>
          </p:cNvPr>
          <p:cNvCxnSpPr>
            <a:cxnSpLocks/>
          </p:cNvCxnSpPr>
          <p:nvPr/>
        </p:nvCxnSpPr>
        <p:spPr>
          <a:xfrm>
            <a:off x="2568696" y="3196910"/>
            <a:ext cx="7794504" cy="590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F4CE60-E8E6-40D6-BBF1-C83D50CA87C5}"/>
              </a:ext>
            </a:extLst>
          </p:cNvPr>
          <p:cNvSpPr txBox="1"/>
          <p:nvPr/>
        </p:nvSpPr>
        <p:spPr>
          <a:xfrm>
            <a:off x="2700528" y="3226436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Aquifer thickness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9019A-E0D8-4FB2-9E09-9652C3885C83}"/>
              </a:ext>
            </a:extLst>
          </p:cNvPr>
          <p:cNvSpPr txBox="1"/>
          <p:nvPr/>
        </p:nvSpPr>
        <p:spPr>
          <a:xfrm>
            <a:off x="5528429" y="4428046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Confined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39685-E571-4EE9-915D-492DF5F9D1BC}"/>
              </a:ext>
            </a:extLst>
          </p:cNvPr>
          <p:cNvSpPr txBox="1"/>
          <p:nvPr/>
        </p:nvSpPr>
        <p:spPr>
          <a:xfrm>
            <a:off x="7401009" y="4428046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Unconfined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B38636-DE29-46B7-B222-BF065EC65852}"/>
              </a:ext>
            </a:extLst>
          </p:cNvPr>
          <p:cNvCxnSpPr/>
          <p:nvPr/>
        </p:nvCxnSpPr>
        <p:spPr>
          <a:xfrm>
            <a:off x="7034784" y="3226436"/>
            <a:ext cx="0" cy="250920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DA208AE-FC16-4A9D-B610-08279437F30B}"/>
              </a:ext>
            </a:extLst>
          </p:cNvPr>
          <p:cNvSpPr/>
          <p:nvPr/>
        </p:nvSpPr>
        <p:spPr>
          <a:xfrm>
            <a:off x="7120806" y="4443460"/>
            <a:ext cx="3394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66B77-7ADC-4C21-865A-9C0C5C0E9CD3}"/>
              </a:ext>
            </a:extLst>
          </p:cNvPr>
          <p:cNvSpPr/>
          <p:nvPr/>
        </p:nvSpPr>
        <p:spPr>
          <a:xfrm>
            <a:off x="6579398" y="4447596"/>
            <a:ext cx="38709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6359-902C-45BC-B9DC-ED0C0A75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13EBF72-4316-4EC8-B62B-D2116DD8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31" y="432770"/>
            <a:ext cx="7766362" cy="5737213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EBECF-AAB7-4E46-990A-5ECC7C061A7E}"/>
              </a:ext>
            </a:extLst>
          </p:cNvPr>
          <p:cNvCxnSpPr>
            <a:cxnSpLocks/>
          </p:cNvCxnSpPr>
          <p:nvPr/>
        </p:nvCxnSpPr>
        <p:spPr>
          <a:xfrm flipV="1">
            <a:off x="5053631" y="554736"/>
            <a:ext cx="0" cy="104241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313DB0-4B58-4C70-97CF-D29C0954BE94}"/>
              </a:ext>
            </a:extLst>
          </p:cNvPr>
          <p:cNvSpPr txBox="1"/>
          <p:nvPr/>
        </p:nvSpPr>
        <p:spPr>
          <a:xfrm>
            <a:off x="3366496" y="750674"/>
            <a:ext cx="12454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to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994ED-80B8-4952-93CB-484193BF3773}"/>
              </a:ext>
            </a:extLst>
          </p:cNvPr>
          <p:cNvSpPr txBox="1"/>
          <p:nvPr/>
        </p:nvSpPr>
        <p:spPr>
          <a:xfrm>
            <a:off x="5407617" y="750674"/>
            <a:ext cx="13704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Flow to right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FD3EDC-141A-4996-B633-681B4707E07D}"/>
              </a:ext>
            </a:extLst>
          </p:cNvPr>
          <p:cNvSpPr/>
          <p:nvPr/>
        </p:nvSpPr>
        <p:spPr>
          <a:xfrm>
            <a:off x="5127414" y="766088"/>
            <a:ext cx="3394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3E189BA-86A6-43F2-BCE3-56086C268799}"/>
              </a:ext>
            </a:extLst>
          </p:cNvPr>
          <p:cNvSpPr/>
          <p:nvPr/>
        </p:nvSpPr>
        <p:spPr>
          <a:xfrm>
            <a:off x="4586006" y="770224"/>
            <a:ext cx="38709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7ECBE3-B40B-4CD7-B9C7-188A84D736EA}"/>
              </a:ext>
            </a:extLst>
          </p:cNvPr>
          <p:cNvCxnSpPr>
            <a:cxnSpLocks/>
          </p:cNvCxnSpPr>
          <p:nvPr/>
        </p:nvCxnSpPr>
        <p:spPr>
          <a:xfrm flipH="1">
            <a:off x="7297660" y="1701485"/>
            <a:ext cx="491586" cy="387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ACEB63-3477-48B8-8E0D-23AE88ECB27C}"/>
              </a:ext>
            </a:extLst>
          </p:cNvPr>
          <p:cNvSpPr txBox="1"/>
          <p:nvPr/>
        </p:nvSpPr>
        <p:spPr>
          <a:xfrm>
            <a:off x="6554853" y="4171427"/>
            <a:ext cx="1616428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Steep gradient: Harder to flow through this section (Desaturated, plus needs to convey extra water)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7FDF86-AAB7-4933-98B3-6E036EFF0EC1}"/>
              </a:ext>
            </a:extLst>
          </p:cNvPr>
          <p:cNvCxnSpPr>
            <a:cxnSpLocks/>
          </p:cNvCxnSpPr>
          <p:nvPr/>
        </p:nvCxnSpPr>
        <p:spPr>
          <a:xfrm>
            <a:off x="2626343" y="3592452"/>
            <a:ext cx="6694441" cy="5905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1FDE1D-EE41-41D8-8E94-BA1EA99F13F0}"/>
              </a:ext>
            </a:extLst>
          </p:cNvPr>
          <p:cNvSpPr txBox="1"/>
          <p:nvPr/>
        </p:nvSpPr>
        <p:spPr>
          <a:xfrm>
            <a:off x="2758175" y="3621978"/>
            <a:ext cx="225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Aquifer thickness =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8EA8C-1826-4397-87FE-AB93F80EB16D}"/>
              </a:ext>
            </a:extLst>
          </p:cNvPr>
          <p:cNvSpPr txBox="1"/>
          <p:nvPr/>
        </p:nvSpPr>
        <p:spPr>
          <a:xfrm>
            <a:off x="7138370" y="3659447"/>
            <a:ext cx="103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Confined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C5CC6-56FA-467E-B1FB-46E457A4CE9F}"/>
              </a:ext>
            </a:extLst>
          </p:cNvPr>
          <p:cNvSpPr txBox="1"/>
          <p:nvPr/>
        </p:nvSpPr>
        <p:spPr>
          <a:xfrm>
            <a:off x="8738597" y="3672333"/>
            <a:ext cx="127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Unconfined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7F0257-3DD6-4D15-A9CC-21FE5DCEF6B7}"/>
              </a:ext>
            </a:extLst>
          </p:cNvPr>
          <p:cNvCxnSpPr>
            <a:cxnSpLocks/>
          </p:cNvCxnSpPr>
          <p:nvPr/>
        </p:nvCxnSpPr>
        <p:spPr>
          <a:xfrm>
            <a:off x="8308848" y="935340"/>
            <a:ext cx="57647" cy="519013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804F411-CD36-4A7F-A318-359CF4AE993C}"/>
              </a:ext>
            </a:extLst>
          </p:cNvPr>
          <p:cNvSpPr/>
          <p:nvPr/>
        </p:nvSpPr>
        <p:spPr>
          <a:xfrm>
            <a:off x="8415604" y="3613281"/>
            <a:ext cx="33946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E01B187A-DE8C-488F-ADDD-09AABD80C116}"/>
              </a:ext>
            </a:extLst>
          </p:cNvPr>
          <p:cNvSpPr/>
          <p:nvPr/>
        </p:nvSpPr>
        <p:spPr>
          <a:xfrm>
            <a:off x="7892484" y="3617417"/>
            <a:ext cx="387096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A9AEB-837D-40C0-9B0D-2B8353BFDAEA}"/>
              </a:ext>
            </a:extLst>
          </p:cNvPr>
          <p:cNvSpPr txBox="1"/>
          <p:nvPr/>
        </p:nvSpPr>
        <p:spPr>
          <a:xfrm>
            <a:off x="7607390" y="1218349"/>
            <a:ext cx="161642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Curved: because needs to convey the extra water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2ED44-4625-4B9D-93FD-2C3393A453D0}"/>
              </a:ext>
            </a:extLst>
          </p:cNvPr>
          <p:cNvCxnSpPr>
            <a:cxnSpLocks/>
          </p:cNvCxnSpPr>
          <p:nvPr/>
        </p:nvCxnSpPr>
        <p:spPr>
          <a:xfrm flipV="1">
            <a:off x="8152411" y="4412226"/>
            <a:ext cx="516101" cy="217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1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gillian noonan</dc:creator>
  <cp:lastModifiedBy>gillian noonan</cp:lastModifiedBy>
  <cp:revision>3</cp:revision>
  <dcterms:created xsi:type="dcterms:W3CDTF">2021-02-17T04:10:09Z</dcterms:created>
  <dcterms:modified xsi:type="dcterms:W3CDTF">2021-02-17T04:42:33Z</dcterms:modified>
</cp:coreProperties>
</file>