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2:58:50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1,'10'7,"0"1,0-1,18 10,-1-2,84 47,3-4,186 64,-163-70,194 104,-243-108,2-3,134 45,166 42,648 223,-350-129,-85-29,-203-67,375 141,-590-191,121 47,-57-33,854 300,-697-266,370 123,-424-136,81 30,-293-92,141 77,-193-86,63 36,-105-53,2-2,0-2,60 19,-92-36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05.6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5827.17969"/>
      <inkml:brushProperty name="anchorY" value="-9458.19336"/>
      <inkml:brushProperty name="scaleFactor" value="0.5"/>
    </inkml:brush>
  </inkml:definitions>
  <inkml:trace contextRef="#ctx0" brushRef="#br0">1 0,'0'0,"3"3,1 6,4 2,3 4,3-2,-2 2,2 4,1 2,2 4,0-4,-3 0,1-5,-4-1,1-4,-3 0,2-2,1-3,-2 2,2-2,-2 3,-3 2,-2 2,-5 3,-7 2,0 4,-4 1,-3 0,-1 4,1-2,-1 0,0 2,3 2,-1-4,2-2,4-2,-2-6,2 0,-2-5,2 2,-3 0,-2-2,-6-10,2-2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09.6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0 293,'30'-3,"0"0,0-2,0-1,42-15,21-4,87-13,350-94,-499 121,55-26,-67 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0.6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0 271,'7'0,"8"-4,8-7,7-5,8-3,13-4,11-6,15-3,6-1,10 7,7 3,0 4,-8 3,-15 6,-19 4,-12 3,-13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1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1 384,'17'-2,"-1"-1,1-1,-1 0,1-1,-1 0,-1-2,18-8,26-10,260-69,-52 18,-208 56,-2-3,82-44,-89 40,-35 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2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1 439,'11'-1,"1"-1,-1-1,0 0,0-1,-1 0,1 0,-1-1,0-1,0 0,0 0,14-12,26-16,251-113,-182 94,118-74,-212 111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3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0 544,'12'-10,"1"0,0 1,22-12,2-1,35-22,157-70,89-8,127-58,-421 168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3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0 350,'32'-28,"2"2,41-26,-33 25,39-35,-57 40,2 1,1 1,0 2,2 0,0 2,44-17,-57 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4.6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0 490,'10'-2,"0"-1,-1 0,1 0,-1-1,0 0,0-1,16-10,-17 10,136-93,-26 17,-94 66,313-215,-310 208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5.6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1 361,'3'-1,"0"0,0-1,0 1,0-1,0 0,-1 0,1 0,-1 0,1 0,-1-1,0 1,3-4,4-3,15-12,1 0,1 2,1 1,0 2,31-15,152-53,-46 20,-160 63,0-1,0 0,0 0,0 0,0 0,0 0,-1-1,1 0,-1 0,0 0,0 0,6-7,-4-1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6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1 495,'5'-2,"-1"1,1-1,0 0,-1 0,0 0,1-1,-1 1,0-1,0 0,4-5,2 0,464-309,-386 262,-50 29,54-26,-75 46,-6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2:58:54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4880,'3'-1,"1"-1,-1 1,0-1,0 0,0 0,0 0,0 0,0-1,-1 1,1-1,-1 1,1-1,1-3,6-6,14-9,0 0,2 2,0 1,0 1,39-18,152-55,-165 71,111-43,336-140,-411 162,3 3,1 4,124-27,-132 41,-1-3,-1-4,143-67,-144 51,-2-3,79-61,-62 37,3 4,131-64,-127 71,100-74,-117 73,181-94,6 27,399-174,-549 253,223-53,-92 37,249-55,-281 76,358-116,-305 65,97-37,-277 92,167-96,16-14,-85 49,-21 8,-49 29,194-133,-85 37,-193 133,-2-2,0-1,64-65,-67 61,2 1,1 2,65-39,133-58,-103 58,-60 30,106-62,179-109,-208 126,-31 12,-95 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8.6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1,'-5'8,"-1"1,1 0,1 0,-1 1,2 0,-1-1,1 1,1 0,0 0,-1 15,-8 25,-19 34,18-51,-15 58,-9 57,31-128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19.7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207 1,'-2'12,"-1"0,0-1,0 1,-1 0,-1-1,0 0,0 0,-1 0,-1-1,-11 16,-18 32,14-7,-23 82,14-41,25-71,1-3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20.6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0,'1'70,"1"-36,-2 0,-1 0,-1 0,-2 0,-11 45,13-73,-9 28,2 0,-7 49,15-67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21.5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1,'1'4,"1"1,-1 0,1-1,0 1,0-1,1 0,-1 0,7 8,4 9,-5-3,-1 1,0 0,-2 0,0 0,-1 1,3 38,-7 127,-3-100,1-13,-4 0,-17 86,20-121,5-28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22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0,'2'106,"1"-43,-11 118,-22-55,26-103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22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1,'0'3,"3"5,1 6,0 9,0 6,-2 4,-1 1,0-3,-1 0,0-3,0-1,0-1,0 0,0 1,0 0,0-5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23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0,'1'4,"0"0,0 0,0-1,1 1,-1 0,1-1,0 1,1-1,-1 0,4 4,6 11,1 9,-1 0,-1 0,-2 1,0 1,-2 0,-1-1,-2 2,0-1,-2 42,-5 21,-27 152,9-92,21-151,0-1,-1 1,1-1,0 1,0 0,-1-1,1 1,0-1,0 1,0-1,0 1,0 0,0-1,0 1,0-1,0 1,0-1,0 1,0 0,1-1,-1 1,0-1,0 1,1-1,-1 1,0-1,1 1,-1-1,0 1,1-1,0 1,11-17,1-9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23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0,'0'4,"0"3,0 11,3 9,2 6,-1 4,-1 2,0 4,-2-2,0-2,-1-3,0-6,0-1,0-2,0-2,0-3,0-5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24.4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1,'4'13,"0"1,0 0,-1 0,-1 0,0 1,-1-1,-1 0,-1 18,1 3,0 525,0-552,3 17,1-21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25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0,'8'21,"-2"-1,-1 1,0 0,-2 0,0 0,-1 1,-2 28,2-11,5 297,9 119,-16-448,1-8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2:59:15.0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825.96387"/>
      <inkml:brushProperty name="anchorY" value="-3943.36646"/>
      <inkml:brushProperty name="scaleFactor" value="0.5"/>
    </inkml:brush>
  </inkml:definitions>
  <inkml:trace contextRef="#ctx0" brushRef="#br0">0 1,'0'0,"3"3,6 1,6 4,4 3,2-1,4 6,1 2,-1 1,2 2,0-1,1 0,-1 4,-1 0,1-5,-1 0,2-2,-1-4,-2 1,2 0,-1 1,-2-3,2 1,-1-2,0 0,1-2,-1-2,-1 1,-1-1,-2-2,3 2,0-1,-1-1,-1-1,2 2,0-1,0 3,2-1,-1-1,-5 3,3 1,2-1,0-1,-1 2,3 1,-1-1,-2-2,3 1,-1-2,-2 3,3-2,-2-2,-1 2,2-1,-1 2,0-2,1 3,-1 2,-1-1,3 1,-2-2,-1 2,3 1,-2-2,-1 1,3 1,-2-1,3 1,-2 0,0-1,1 1,-2 1,0 1,1 5,0-2,1 4,0 0,-2 0,2 0,3-1,2-1,-2 3,-1-3,0-1,6 3,-2-4,1 4,2-1,-4-3,1 3,1-5,0 1,2 3,1-3,4 0,0 0,1 1,-4-4,2 4,4-3,-1 1,-4 0,-1 0,3-2,-4 0,-1 4,0-2,1 0,-1 1,1 1,0-4,5-3,0 0,3 0,0 3,7-3,6-2,14 2,5 0,7 3,5 1,4 6,-2 1,-3-3,4-1,5 4,1 3,5 5,3 2,3 4,3 1,-3 1,1 0,0 1,2 0,-4-1,-3-3,-7-5,-3 1,-10-4,-12-3,-12-5,-9-2,-8-1,-8-4,-6-3,-2-4,-3 2,-3 2,7-2,-2 0,4 2,2 1,1 4,10-2,1 1,1 1,2 2,3 1,10 5,5 1,13-1,3 4,6 0,0-2,5 0,-2 1,2 0,-4 2,-4-1,1-1,-6-1,-2-3,-7 0,0-2,-4-3,-4-1,-2-1,-6 2,-9-4,-4 2,-8-4,-6 2,0-3,-4-3,-1 3,-2-3,0 3,-2-2,0-1,-1 2,5-1,-1 2,4-2,0 0,-1 1,3 2,-2 0,-2 1,3 2,-1-1,-2 0,2 3,-1-4,0 2,1 1,-1 1,-1-2,3-3,-2 1,3 1,-2-2,0-3,1 2,-1-2,-2 3,-1-3,2 0,-1 1,3-2,-1 3,-1-1,2-2,-1-1,-2 1,3 3,-2 0,-1 2,3 2,-2-2,-1-2,2 1,0 2,1 1,4-1,-2 1,2 1,2 2,-3-3,-5 1,-4-3,-2-3,-1 1,3 2,0-2,1 2,3-2,-1 2,1-2,-3-2,0-2,-2-3,-4 4,-4-6,-5-4,-3-5,-2-3,-2-4,-4 1,-1 0,0-1,-2 3,0-1,1 0,-2 3,2-2,0-1,2-1,-2 3,1-2,0-1,2 0,-3 2,1-1,1-1,4 3,2 7,4 3,1 6,3 1,-2 5,3-2,2 4,-2 1,2-1,-3 0,-2 3,1-3,-2 0,2-1,-1 0,-2 2,-2 1,-1 2,2-2,-1 4,0 1,-1 1,-1 0,-1 0,0 0,-1 0,0-1,0 0,-1 0,-2-3,-5-5,-4 0,-3-3,-2-3,-1-1,-2-2,0 2,-3 0,-1 4,1-2,1 0,0-2,2-1,0-1,1-1,0-1,0 0,0-1,0 1,1 0,-1 0,0 0,0 0,0-1,0-2,4-1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2:59:22.0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481.82422"/>
      <inkml:brushProperty name="anchorY" value="-8977.70313"/>
      <inkml:brushProperty name="scaleFactor" value="0.5"/>
    </inkml:brush>
  </inkml:definitions>
  <inkml:trace contextRef="#ctx0" brushRef="#br0">0 4679,'0'0,"4"0,4 0,7-3,4-5,2 0,0-6,1 0,-1-1,0-1,2 2,1 0,3-1,-1 0,-1-2,-5-4,2-2,-2 0,4 1,0 1,0 0,2 1,-1-3,0 4,-2 0,-2 1,3-4,0 0,-1 0,2 0,-3 1,1 1,0 1,-1-1,0 5,-2 4,0-4,3 3,0-1,0-2,2 3,0-4,3 1,-1 4,-1-1,1-1,-1 2,-2-1,3-1,-2 2,-1-2,-1 0,2 1,-1 0,-1-2,3 3,-1-2,-1-1,-1 3,-2 2,0-1,-5-2,2 3,1-3,4-1,1 2,-1-2,0 0,-1 1,-2-1,0 3,-4-1,3-2,0 2,0 3,4-2,1-1,-1 1,3 3,0-2,-2-3,3 3,-1 1,-2-1,3 1,-2-1,-1 1,3 2,-2 1,-1-1,2 1,0-4,-2 2,2 1,-1 2,-1-2,3 0,-2-2,-1 1,3 1,-2 1,-1-1,3-3,-2-4,-1 2,2-2,0-1,-2 2,2-1,0-2,1 4,0-6,-2 3,2-1,3-1,-2-1,3 0,-3-1,2-1,-2 4,-2 3,2 1,-3-1,0 2,-3 2,-1 0,-1 1,0-3,2 3,1-3,0-2,2 1,0-5,-1-1,3 1,-2 0,3 0,-1 3,-1 0,1-2,-1 0,-2-2,3 0,-2-1,3-1,-2 0,-1 0,2 0,-1-1,2 1,3 0,-2 0,2 4,-2-4,-3 4,2-1,-2 0,-1 4,1-2,-1 0,-1 3,-1-2,-2 3,3-1,-1 2,0 2,3-1,-2 2,1 1,1-3,-1 2,0-2,-2 0,-2-2,-1 2,0 1,-1 2,3-1,1-4,3 2,0-3,-1 2,2-2,-1 2,-1 2,2-2,-2 2,-1 2,3-2,-2 0,-1 2,2-2,0-3,-2-3,2 2,-1 2,-1-2,-1 3,-2-2,3-2,0 2,-1-2,3-5,-2 1,4-4,-1 2,-2 1,2-1,-1 0,-1 1,1 2,0 1,1-1,0-1,-2 3,2-1,-1 0,-2 2,3 0,-2-2,-1 2,3 4,-2 1,-1 0,-1-2,2 0,-1 2,-1 2,3 2,-1-3,-1-2,3 0,-2 2,-1-3,3 1,-2-1,-1 1,3-2,-2 1,-1-1,2 1,0 2,-2-1,2 1,-1-2,0 1,1 2,-1-2,-1 1,3-2,-2 2,-1 0,3-1,-2 2,-1-4,3 3,-2-3,3-2,-2-3,-1 3,3 2,-3-1,0-1,1 2,0 2,-2-1,2 2,-1 1,-5-2,3 2,-2 1,-4-2,0 1,-1-3,4-2,1-3,0-2,4 2,0 3,-1-1,-1 0,-1 2,2 2,-4-1,-1 2,-4-2,2-3,1 2,1 2,4-2,0 3,0-3,0 2,-1 2,2-2,0 1,-1 2,-1-2,-1 0,0 2,-2 1,0 2,0 1,0 0,3 1,1 0,0 1,3-1,-1 0,-1-3,-1-1,2-4,0 1,-2 1,3 1,0-2,-2 2,2-4,3 2,-1 1,-1 1,-3 2,3-2,1-3,0 0,-2 1,2 2,-6-2,-1 1,2-2,-1 0,0 2,3-2,-1 1,0-2,2 1,0 2,-2-2,2-3,0 2,-2-2,3-3,-2-1,3 2,-2-1,0 0,1 2,-1 2,-2 4,2-1,0-3,2 2,-2 1,-1-2,-1 2,-3 1,0-1,-2 0,1 2,-2 2,-3-4,4-1,-1-1,2-2,-1 2,5-2,-1-2,4-2,0 3,-6-2,3 3,-2-1,0-1,2 2,-4-1,3-2,0 3,2-2,-3 0,-2 1,-1 3,0-1,3 3,0 1,0 2,0-2,2 1,-3-3,-1 1,-2-2,0 0,0 3,1-3,3 2,4-2,-3-2,-1 1,-2 1,-4 0,-1 1,0 2,4-2,1-2,1 1,0 2,0-2,-1-3,0 3,0 1,-1-2,3-1,1 1,0-1,-1 1,-1 3,0 2,-5-2,-1 2,0-3,1 1,-3-3,0 2,-3-3,2 3,0-3,3 3,1-3,1-1,1-3,1 3,0-2,-3 0,-8-2,-8-1,-7 3,-6-1,-4 0,-5 3,-3 2,1 4,0-1,2 1,4-2,2 2,1 0,-1 2,-1-2,-4 0,-1 2,7 1,9 4,8 2,7 1,1 2,4 1,2-2,-3 3,2-1,0-2,1-1,1-1,4-2,2 0,-1-1,-3 3,-2 1,0 0,0-1,-4 3,1-1,-3 3,-4 3,-2 3,-2 6,-2 2,-1 1,0-1,-1 0,0-1,1 3,0-1,-4 0,0 0,0-2,1-1,1 0,-4-1,1 0,1 0,1-1,-3 1,1 0,-3 0,-4-4,-1-4,0-4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2:59:38.7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7856.05469"/>
      <inkml:brushProperty name="anchorY" value="-8993.37207"/>
      <inkml:brushProperty name="scaleFactor" value="0.5"/>
    </inkml:brush>
  </inkml:definitions>
  <inkml:trace contextRef="#ctx0" brushRef="#br0">0 310,'0'0,"3"0,6-4,2 0,4 0,6 1,1 0,1 2,0 0,-1 1,-1 0,3 0,0 0,3 0,-1 0,-1 0,-2 0,3 0,-1 0,-2 0,3 0,-1 0,-1 0,-1 0,-2 0,3 0,0 0,2 0,0 0,-1 0,-1 0,-2 0,-2 0,0 0,-1 4,0 0,-1 0,1-1,3 0,1-2,0 0,3 0,-1-1,-1-1,-1 1,-1 0,2 0,0 0,-1 0,2 0,0 0,-1 0,-1 0,-1-4,-2-4,-1 0,4 1,0 2,0 1,2 2,0 1,-1 0,-1 1,2 1,0-1,2 0,-1 1,-1-1,-1 0,-2 0,-2 0,0 0,-1 0,0 0,-1 0,1 0,3 0,1 0,4 0,-1-4,-1 0,-2 0,-1 1,-1 1,3 1,-1 0,0 0,-2 1,4 1,-1-1,0 0,2 0,-1 0,-1 0,3 0,-2 0,-1 0,-1 0,-2 0,0 0,-2 0,0 0,0 0,3 0,1 0,-1 0,0 0,3 0,0 0,-2 0,0 0,-2 0,0 0,2 0,0 0,0 4,-1 0,-1 0,-1-1,3-1,0 3,0 0,-1-1,3-1,-1-1,0 0,2-2,-1 0,-1 0,3 0,-2 0,3 0,-1 0,-2 3,2 1,-1 0,-2-1,-1 0,2-2,-1 0,0 0,-2-1,-1-1,-1 1,3 0,0 0,4 0,-1 0,-2 0,4 0,-3 0,0 0,2 0,-2 0,-1 0,-1 0,2 0,-1 0,0 0,2 0,-2 0,0 0,-1 0,2 0,-1 0,0 0,-2 0,-1 0,0 0,2 0,0 0,-1 0,0 0,3 0,-1 0,4 0,-2 0,-1-4,2 0,-1 0,-1 1,-3 0,4 2,-2 0,-1 1,-1 0,3 0,-1 0,0 0,1 0,1 0,-2 0,-2 0,4 0,-2 0,-1 0,3 0,-1 0,-1 0,-1 0,2 0,-1 0,0 0,2 0,-1 0,-1 0,-1 0,-2 0,-1-3,4-1,-1 0,-1 1,0 1,3 0,-1 1,0 1,-2 0,3 0,-1 0,0 0,-2 1,-1-1,-1 0,0 0,-1 0,0 0,3 0,1 0,0 0,2 0,0 0,0 0,-2 0,2 0,-1 0,0 0,-2 0,-1 0,0 0,-2 0,4 0,0 0,-1 0,4 0,-1 0,-1 0,3 0,-2 0,0 0,-3 4,0-1,-2 1,3-1,0 0,0-2,-1 0,3-1,-5 4,0 0,2 3,0 0,3-1,1-1,-2 2,-1-1,3-2,-1 0,-2 2,3-1,-1-1,0-1,1 0,3-2,-1-1,-1 0,-3 0,3 0,1 0,0 0,-2 0,-2-1,2 1,-1 0,-1 0,-2 0,-1 0,-1 0,3 0,0-3,0-1,2 0,0-3,0 1,1-3,3 1,0 1,-3-1,3 1,-3 1,-1 2,2 2,-2-3,3 0,-1 2,-2 0,2 1,-2 1,3-4,-1 1,-2 1,3 0,-3 1,-1 0,-1 2,2-1,-1 1,0 1,1-1,1 0,-2 0,-2 0,3 0,-1 0,0 0,-2 0,-1 0,0 0,-2 0,4 0,0 0,-1 0,0 0,3 0,-1 0,0 0,2 0,-1 0,-1 0,-1 0,2 0,0 0,-2 0,3 0,-1 0,-1 0,2 0,0 0,-2 4,-1 0,2 0,-1 2,-1 1,3-2,-1-1,-1-2,3 0,-2 2,0 0,1 0,-1-1,3 3,-1-1,-2 0,-2-2,3-1,-1 0,-2-2,3 0,-1 0,-1 0,-2 0,0 0,2 0,-1-1,0 1,3 0,-1 0,-1 0,-1 0,-2 0,-1 0,0 0,3 0,0 0,-1 0,0 0,-1 0,-1 0,0 0,-1 0,0 0,4 0,0 0,-1 0,4-3,-1-1,3 0,-1 1,-2 1,-1 0,-2 1,-1 1,-2 0,0 0,0 0,0 0,-1 1,5-1,-1 0,1 0,-1 0,-1 0,0 0,-5-4,-1 0,0 0,1 1,4-3,2 0,0 2,3 0,0 2,-1 1,-1 0,-1-3,-1 0,-1 1,-5-4,-7 1,-5-3,-7 1,-5 2,-1-3,-3 2,2-2,-2 1,0 2,1-2,-1 1,3-2,-2 1,0-2,-3 2,3-3,-2 3,4-3,-2-1,3-3,-2 3,3-2,-3 3,3-1,-2 3,1-2,3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2:59:46.6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7184.28516"/>
      <inkml:brushProperty name="anchorY" value="-9017.47754"/>
      <inkml:brushProperty name="scaleFactor" value="0.5"/>
    </inkml:brush>
  </inkml:definitions>
  <inkml:trace contextRef="#ctx0" brushRef="#br0">298 0,'0'0,"-4"0,-4 0,0 4,-2 4,0 3,-1 4,-3-2,3 2,-2-4,3 2,-1-3,2 1,2 1,-2-1,-1 1,1 1,-3-2,3 2,2 1,-2-2,2 0,-2 2,2 1,-3 2,-2-3,1 0,3 1,-2-2,2 0,2 0,-1 3,0 0,2-2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3:00:02.2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895.53906"/>
      <inkml:brushProperty name="anchorY" value="-10467.27539"/>
      <inkml:brushProperty name="scaleFactor" value="0.5"/>
    </inkml:brush>
  </inkml:definitions>
  <inkml:trace contextRef="#ctx0" brushRef="#br0">0 2279,'0'0,"3"0,9 0,0-4,6 0,3-3,4-4,1 1,-1-3,-1 3,-2 2,-4-1,-2 2,-1 1,1-1,0-3,2 1,3 2,-2-3,0 3,-1-3,0 3,0-4,5 3,-5-2,1 1,-1 2,0-1,4-3,0 2,1-2,-1-2,-1 1,3 3,0-1,-1-1,3 1,-1 2,-1-1,-1-2,-2 1,0 3,-5-3,-1 3,0 1,0-1,2 0,0 2,1 2,0 0,-3-2,0 1,1 0,0 1,0-2,2-1,0 2,1 0,4-2,0 1,0-3,3 1,-1 0,-1-1,3 2,-1-4,-2 2,-1 2,-2 1,0 3,-2-4,4 2,0-4,-1 2,4 0,-1 2,-1-3,2 1,0 2,-2-3,3-3,-2 1,-1 1,3 3,-2-3,-1 2,3 2,-6-4,-1 2,3 1,-1-2,0 1,-1-3,3 1,0 2,-1-3,4 3,-2-3,-1 1,-1 1,-2 3,0-3,-2 2,0 1,0 1,0 0,0 2,-1 1,1 0,4-4,-1 0,1 1,3-4,-1 1,0 1,1-3,0-2,-2 0,3-1,-2 1,-1 3,-1 2,-2 2,0 1,-2-2,0 0,0 0,0 1,-1 1,1-3,0 1,0-4,3 1,1 1,0 1,-1 2,-1 2,0 0,-1-3,-1 0,0 1,0 0,0 1,-1-3,1 0,4-3,0 1,-1 1,1 2,2 1,-1 1,0 1,2-3,-1 0,-1 1,-1-4,-2 1,0 1,2 1,0 2,4 0,-2 1,0-2,-1-1,-2 0,-2 1,0 1,-1-3,0-3,0 0,-1 1,5 1,-5-1,1 1,-1 1,1 1,2 2,2 1,-1-3,0 0,-1 0,0-3,-2 1,4 1,0-2,0 0,-1 2,-1 1,0-2,-2 0,0 2,0 1,0 0,4-1,-1-1,1-3,3 1,-1 1,-1 2,3-3,-1 2,-2 0,-1 2,-2-3,-1-3,0 1,-1 0,0 3,-1 2,1-3,0 1,0 1,0 1,3 1,1-3,0 1,-1 0,-1-3,0 1,-1 1,-1 1,0 1,0 2,0 0,-1 1,1-3,0-1,4-4,-1 2,1 0,3-3,-1 2,0 1,-2 2,-5-2,2 1,-1 0,1 2,0 1,-4-3,-1 1,4 0,1 1,1-3,-1 1,1 0,-1-2,3 1,1 0,-1 3,-1 0,-1 2,3-4,-4-2,-1-1,0 2,-2-3,1 1,0 2,1 2,-1 1,1-2,0 1,0-4,4 1,-1 1,1 2,3-3,0-2,-2 0,-1 2,-2 2,0-3,2 3,0 0,4-2,-1 1,-1-3,-2 1,3 2,-2 2,0 1,-2-3,-1 2,3 0,0-3,-1 1,-1 1,2 1,0 2,0 1,-2 0,-4-3,-2 0,0 1,0 0,4-3,1 0,1 2,-1 1,0 0,0 2,-1-3,3 0,0-4,0 1,3 1,-1 2,-1 1,3-3,-2-2,-1 0,3 1,-2 1,0-1,1 1,-1-2,-1 0,-1 2,2 2,-1 1,0-2,2 0,-1 1,-1 1,-2 1,0 1,-2 1,0 0,-1 0,-4-4,-1 0,1 1,1-1,0 2,2 1,0 0,0 1,1-1,0 2,4-1,0 0,4-4,3 1,-1-1,-1 1,1 1,1 0,-1 1,-1-3,0 0,-2 0,-1 1,2 1,-2 1,-1-4,2 1,-1 0,-1-3,-1 1,-2-2,-1 0,0 1,-1 3,0 1,-1 1,-3-2,0 0,0 0,4 1,2-3,0 1,1 1,2 0,-3-2,-1 1,-1-3,-1 0,4 2,0 2,4-3,-1 2,0 0,-1 2,-2-3,-1 1,-1-3,-1 0,0 2,-1 2,1-3,0 2,3 0,1 2,0 0,2 2,1-3,-2 0,3 0,-2 2,3-4,-1 0,-2 2,3 0,-2-2,-2 1,-1-3,-2 1,-1 1,0 1,-1 3,3 0,1 1,-1 1,0 0,-1 1,0-1,-2 0,1 0,-5-3,3-1,1-4,5 1,-1 1,1 1,2 2,0 1,-1 1,-2 1,-2 0,4 1,-2-5,0 0,-1 1,3-4,-1 1,-1 0,3 2,-1-2,0 0,-3 2,0 0,-2 2,-1 1,-3-3,-1 0,-4-4,-3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2:59:53.6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5616.67969"/>
      <inkml:brushProperty name="anchorY" value="-8142.27539"/>
      <inkml:brushProperty name="scaleFactor" value="0.5"/>
    </inkml:brush>
  </inkml:definitions>
  <inkml:trace contextRef="#ctx0" brushRef="#br0">1 0,'0'0,"3"0,5 0,4 4,6 4,3-1,5 4,1 2,-1-1,2-3,-1 2,2 1,-2-2,-2-2,-1-3,-2-1,-2-2,-4 2,-1 0,0-1,0 0,1-1,2-1,3-1,2 0,-1 4,4 0,0 0,-2 3,-1-1,3-1,2-1,0-1,-2-2,-2 0,2 3,3 0,-1-1,2 4,-2-1,2-1,-2-1,-2-1,-2-2,1 0,0-1,-2 0,3-1,-1 5,-2 0,0 3,-2 0,0-1,2-1,0-2,-1-1,0-1,-1-1,0 4,-2-1,0 1,0 2,4 0,0 0,-1-2,4-2,-1 0,-1-1,-1 2,-1 1,-2 0,0 3,-1-1,0-1,0-1,3-2,1 0,0 2,-1 0,2 0,1-1,2-1,0-1,-2 0,-1 3,-3 0,0 0,2 2,0 0,0 0,-1-2,3 2,-1-1,-1 0,-1-2,0 0,-2-2,-1-1,-3 4,3 0,-1 3,6 0,-1-1,1 3,2-2,0 2,-2-1,3-2,-1 2,-2-1,3-1,-2 1,-1-1,3-1,-2-1,-1-2,2-1,0 0,-2-1,-2 4,4-1,-2 1,-1-1,3-1,-5 3,-1 0,-1-1,-1-1,0-1,0 0,1-2,-1 1,5-1,-1-1,1 1,3 0,-1 0,-1 0,0 0,1 0,-1 0,0 0,-2 0,3 0,-1 0,0 0,2 0,-1 4,-1 0,2-1,0 1,-2-2,-1 3,2 0,-1-1,-1-1,-1-1,3 0,-1-2,0 1,2 2,-1 1,-1 0,-5 3,-2-1,0-1,3-1,1-2,0 4,4-2,-1 4,0-1,-1-1,-1-1,-1 1,-2 0,0-2,0-1,0 0,0-2,3-1,-3 4,4 0,-1 0,0 2,-1 0,0 3,-1-1,-1-1,4-2,0-2,0-2,-1 4,-1-1,-1 3,4 0,-1-1,0 2,3-1,-1 2,-1-1,2-2,0-1,-2 2,3-2,-2 3,-1-1,2-1,0-1,-2-2,-1-2,2 3,-1 0,-1 0,-1-1,-4 3,-2-1,0-1,-1 0,2-2,0 0,1-2,-3 4,0 0,0 0,1-2,1 0,0 0,1-2,5 1,0-1,-1 0,1-1,2 1,0 4,-2 0,4-1,5 4,4 3,3 0,0-3,1 3,-4-2,-5-2,-4-2,1 3,-3-2,-2-1,3-1,-2-1,-1-1,3 0,-1-1,-4 3,1 1,-1 0,4 3,-1-1,0-1,-1-1,-2-2,0 0,-5 2,-1 1,0-2,1 4,0-1,1-1,1 3,1-2,0 0,0-2,4 2,0 3,0-1,3 3,-1-2,-1 2,3-2,-2 2,0 2,1-3,0-1,2 1,2 1,-1 3,-2-2,2-3,-2 1,-2 2,2-2,-2-2,-1-2,-2 1,3 2,-1 0,0-2,-2-2,-1-2,-1 3,3-2,0 0,0-1,3-1,-1-1,-1 0,-1-1,2 0,-1 3,0 1,2 0,-1 2,-1 1,2-2,0-1,-2-1,-1-2,2 0,-1-1,-1 4,3-1,-1 1,-1-1,3-1,-2-1,-1 0,-1 3,2 0,-1 0,0-1,2-1,-1 0,-1-2,-2 1,4-1,-2 3,-1 1,3 0,-1 2,-1 1,3-2,-2 3,-1-2,3 0,-2-3,3 0,-1-2,-2 0,-2-1,-1 3,-1 1,-2 0,0-1,0-1,3-1,1 0,-1 0,4-1,-1-1,-1 1,3 4,-1 0,-2 3,-1 0,-2-1,0-1,2-2,0-1,-1 3,0-1,3-1,-1 4,0-1,2-1,3-1,-1 2,2-1,-1 0,-3 2,-1-1,1-1,-2-1,0-2,-2 0,-1-2,-1 0,-1 4,0 0,-1-1,5 4,0-1,3-1,0-1,-1-1,3 2,-2 0,-2-1,-1 3,-1-1,-2-1,3-1,0-2,0-1,-2 0,1 3,-2 0,-1 0,0-1,0-1,0-1,-4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2:59:55.8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6380.85547"/>
      <inkml:brushProperty name="anchorY" value="-11137.86328"/>
      <inkml:brushProperty name="scaleFactor" value="0.5"/>
    </inkml:brush>
  </inkml:definitions>
  <inkml:trace contextRef="#ctx0" brushRef="#br0">216 1,'0'0,"0"3,7 5,1 4,4 3,2 2,2 1,1 2,-2 3,1 1,-1 3,1-4,-2-2,0 3,0-5,-2 0,-3-2,1 1,-3-1,3-3,-10 5,-6-5,-5 2,-5-4,-2 1,-1 0,-2-2,1-2,0 0,0 2,1-1,-1-3,1 3,0-3,0-1,0 1,0-1,1-1,-1 3,0 2,0-1,0-2,4 2,0-1,3 2,1-2,2-2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468C-E627-42EA-A06E-61B39BAA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1AF58-DA2D-4272-B8EB-1A24C2563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1CDF-C0BD-4F89-B93D-C356BA2B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C71B-808B-4EDF-9984-5B8F5E33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056E-4F62-411F-9FDD-E4EBF601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D549-F01D-4E12-82D5-0DE04218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CABAA-DD59-4CE0-A7CF-CD84610B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3C8A-F9FA-485A-9B7D-C5DB69B2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68D0-175D-4512-838F-3687B6D6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4FFC-C8E9-483B-BD28-BD829F1D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94224-FE7E-4C17-8A37-6D8B37855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AF450-3124-4D20-AB29-7001C53A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E234-A70D-4A19-B2FB-B65F1CB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4CB7-0C59-4E4A-B1BD-200FB445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1757-BB7F-4E96-9179-DE7B7631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6D52-109B-490C-B598-C130617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9290-51D6-428D-8C12-B5142262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18AB-BAFD-4F90-8A55-9A2E32E3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2CEB-C710-494A-AD5F-1E51D791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ED07-B802-4898-BEAF-789FDB6E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08C6-EC6D-4031-BBC9-963F2EA0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F24B-F35D-49E6-BE64-E3B6BA10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33F2-007B-4388-889C-D77E0EF6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8F76-4D83-4A42-AA71-FF99B815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D16D-F492-4C6C-9310-917C929C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4CD0-3061-42E1-BE44-B9641EFD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935D-8107-40FB-9B80-6C198AF3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32ED3-AA2F-4068-A4AD-D7C4429E6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1183A-5408-44F8-906E-8F4C85E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B68C-AF1E-41FC-AEBF-306F7C04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05BB9-E26A-4FA1-B70E-42F556A0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A3A-1EA1-40FC-8917-D91ED362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9AF5-2D85-4431-AC35-101BD9AC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6F672-B89C-451E-94AF-E58C57BC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EB820-E7B0-41BA-A06F-3E863300D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F585D-F5DA-463D-9B6D-BEF3F6DC7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7C8FC-D8F8-4823-A683-F9973C64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4E7B9-7EB0-44E5-A242-5230AB22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5EA6E-5101-40A1-9F1C-530AF237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6537-3C32-4376-BD0D-8D94629F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71FF0-F34D-4469-BD2D-F8A98CC6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67325-493D-4828-AE7D-1D4FD1EA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89035-822E-43C0-B037-FEDE6B4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2771D-9243-4662-ACA8-A6768423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2A562-CFA9-4FB8-BB44-1CDBE923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AD795-8B6F-426F-A583-A43D28E0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8DC-23CF-4902-AF9C-9B0F3397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7DF2-FD38-433F-9048-0FBAEEE7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E74D8-AC08-4583-A5FA-B305517E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92FF4-F51C-4929-A0D2-F79BEBB4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7B2A8-A8C9-441C-91B8-B88B05AC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7C292-C528-46B7-9C43-63220EB9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1AF8-5FE4-49F9-ABF5-3AAFEE96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296C4-FB77-4F75-B1C9-72D9CEC6E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FFF20-890D-4B18-8311-BCF6C7B7E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27F2-43E6-4817-B4D9-39A23CDA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DF1C5-B54C-4FE8-AA7C-BFE0ECE0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A676E-7CF6-46B4-B280-4C446E31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37DA9-6910-4491-BA5F-67F27FDB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8BD8D-A640-4667-AEDA-C447C03D5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07B5-E8F6-4C43-9101-3A98DE8D2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42A9E-F6F6-466A-BB64-0999A6B3647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8EEB-6AB9-443C-9946-E6E4F4E51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2147-6313-426A-B187-F67A253B2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F79A-1866-46CA-8BA5-8F648B3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C6081D-6FD7-4D8C-94B7-636A26B90895}"/>
                  </a:ext>
                </a:extLst>
              </p14:cNvPr>
              <p14:cNvContentPartPr/>
              <p14:nvPr/>
            </p14:nvContentPartPr>
            <p14:xfrm>
              <a:off x="3261643" y="1112051"/>
              <a:ext cx="3639600" cy="13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C6081D-6FD7-4D8C-94B7-636A26B90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3643" y="1094411"/>
                <a:ext cx="36752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FDDB06-71B7-4C3B-962B-89631C80300C}"/>
                  </a:ext>
                </a:extLst>
              </p14:cNvPr>
              <p14:cNvContentPartPr/>
              <p14:nvPr/>
            </p14:nvContentPartPr>
            <p14:xfrm>
              <a:off x="3241123" y="3640691"/>
              <a:ext cx="3786120" cy="175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FDDB06-71B7-4C3B-962B-89631C8030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3123" y="3622691"/>
                <a:ext cx="3821760" cy="17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9E41FA-D6A7-4797-BFA1-A04296393A63}"/>
                  </a:ext>
                </a:extLst>
              </p14:cNvPr>
              <p14:cNvContentPartPr/>
              <p14:nvPr/>
            </p14:nvContentPartPr>
            <p14:xfrm>
              <a:off x="3241123" y="1371251"/>
              <a:ext cx="3556080" cy="135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9E41FA-D6A7-4797-BFA1-A04296393A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3123" y="1353611"/>
                <a:ext cx="3591720" cy="13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4B701B-5533-4C9A-B346-ACBB6A084034}"/>
                  </a:ext>
                </a:extLst>
              </p14:cNvPr>
              <p14:cNvContentPartPr/>
              <p14:nvPr/>
            </p14:nvContentPartPr>
            <p14:xfrm>
              <a:off x="3247963" y="3337571"/>
              <a:ext cx="3638160" cy="1684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4B701B-5533-4C9A-B346-ACBB6A0840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9963" y="3319931"/>
                <a:ext cx="3673800" cy="17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4AC7BD-41F4-4969-B2C2-7F754BBE14F5}"/>
                  </a:ext>
                </a:extLst>
              </p14:cNvPr>
              <p14:cNvContentPartPr/>
              <p14:nvPr/>
            </p14:nvContentPartPr>
            <p14:xfrm>
              <a:off x="3268483" y="2925011"/>
              <a:ext cx="3600000" cy="132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4AC7BD-41F4-4969-B2C2-7F754BBE14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0483" y="2907371"/>
                <a:ext cx="36356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A3F65A-DEF0-4075-90FF-F6BA275C69D1}"/>
                  </a:ext>
                </a:extLst>
              </p14:cNvPr>
              <p14:cNvContentPartPr/>
              <p14:nvPr/>
            </p14:nvContentPartPr>
            <p14:xfrm>
              <a:off x="6771283" y="3002411"/>
              <a:ext cx="107640" cy="142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A3F65A-DEF0-4075-90FF-F6BA275C69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3283" y="2984411"/>
                <a:ext cx="143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253D20F-734B-460F-B044-C796D9864AFB}"/>
                  </a:ext>
                </a:extLst>
              </p14:cNvPr>
              <p14:cNvContentPartPr/>
              <p14:nvPr/>
            </p14:nvContentPartPr>
            <p14:xfrm>
              <a:off x="3282163" y="3212291"/>
              <a:ext cx="3478680" cy="820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253D20F-734B-460F-B044-C796D9864A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4163" y="3194291"/>
                <a:ext cx="3514320" cy="85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4E0B758-9DA8-43C8-BD63-6F175EED6FFA}"/>
              </a:ext>
            </a:extLst>
          </p:cNvPr>
          <p:cNvGrpSpPr/>
          <p:nvPr/>
        </p:nvGrpSpPr>
        <p:grpSpPr>
          <a:xfrm>
            <a:off x="3322843" y="2203931"/>
            <a:ext cx="3459600" cy="1161360"/>
            <a:chOff x="3322843" y="2203931"/>
            <a:chExt cx="3459600" cy="1161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80AC03-497C-4417-9E6E-ED8EDC2042AD}"/>
                    </a:ext>
                  </a:extLst>
                </p14:cNvPr>
                <p14:cNvContentPartPr/>
                <p14:nvPr/>
              </p14:nvContentPartPr>
              <p14:xfrm>
                <a:off x="3322843" y="2203931"/>
                <a:ext cx="3418200" cy="621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80AC03-497C-4417-9E6E-ED8EDC2042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05203" y="2185931"/>
                  <a:ext cx="3453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2EEA98-9FD5-4762-BB5F-ECF0E50D7481}"/>
                    </a:ext>
                  </a:extLst>
                </p14:cNvPr>
                <p14:cNvContentPartPr/>
                <p14:nvPr/>
              </p14:nvContentPartPr>
              <p14:xfrm>
                <a:off x="6623323" y="2701811"/>
                <a:ext cx="159120" cy="21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2EEA98-9FD5-4762-BB5F-ECF0E50D74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05683" y="2684171"/>
                  <a:ext cx="194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52EC42-7BCB-42B9-A446-E87350970ADA}"/>
                    </a:ext>
                  </a:extLst>
                </p14:cNvPr>
                <p14:cNvContentPartPr/>
                <p14:nvPr/>
              </p14:nvContentPartPr>
              <p14:xfrm>
                <a:off x="6666523" y="3125171"/>
                <a:ext cx="88200" cy="240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52EC42-7BCB-42B9-A446-E87350970A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8883" y="3107171"/>
                  <a:ext cx="12384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91EEF6-FBC7-4A26-9E04-A31FD4099335}"/>
              </a:ext>
            </a:extLst>
          </p:cNvPr>
          <p:cNvGrpSpPr/>
          <p:nvPr/>
        </p:nvGrpSpPr>
        <p:grpSpPr>
          <a:xfrm>
            <a:off x="3391243" y="1020611"/>
            <a:ext cx="3413880" cy="1217520"/>
            <a:chOff x="3391243" y="1020611"/>
            <a:chExt cx="3413880" cy="12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2A077E-748F-4F2F-AF0B-C56A1A723FCD}"/>
                    </a:ext>
                  </a:extLst>
                </p14:cNvPr>
                <p14:cNvContentPartPr/>
                <p14:nvPr/>
              </p14:nvContentPartPr>
              <p14:xfrm>
                <a:off x="3391243" y="1020611"/>
                <a:ext cx="407520" cy="10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2A077E-748F-4F2F-AF0B-C56A1A723F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73243" y="1002971"/>
                  <a:ext cx="443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509F3C-C34A-4539-BC0A-95A7EDFB0F38}"/>
                    </a:ext>
                  </a:extLst>
                </p14:cNvPr>
                <p14:cNvContentPartPr/>
                <p14:nvPr/>
              </p14:nvContentPartPr>
              <p14:xfrm>
                <a:off x="3807403" y="1178651"/>
                <a:ext cx="354600" cy="9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509F3C-C34A-4539-BC0A-95A7EDFB0F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9403" y="1160651"/>
                  <a:ext cx="39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2C4951-E109-4136-8C35-A78462FB99B0}"/>
                    </a:ext>
                  </a:extLst>
                </p14:cNvPr>
                <p14:cNvContentPartPr/>
                <p14:nvPr/>
              </p14:nvContentPartPr>
              <p14:xfrm>
                <a:off x="4209883" y="1260731"/>
                <a:ext cx="400680" cy="138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2C4951-E109-4136-8C35-A78462FB99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92243" y="1243091"/>
                  <a:ext cx="436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FF69E-7539-4A15-9711-2FB871347543}"/>
                    </a:ext>
                  </a:extLst>
                </p14:cNvPr>
                <p14:cNvContentPartPr/>
                <p14:nvPr/>
              </p14:nvContentPartPr>
              <p14:xfrm>
                <a:off x="4639723" y="1418051"/>
                <a:ext cx="314640" cy="158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FF69E-7539-4A15-9711-2FB871347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2083" y="1400051"/>
                  <a:ext cx="350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2E9951-2F37-44D4-B43A-89CD87D0BA66}"/>
                    </a:ext>
                  </a:extLst>
                </p14:cNvPr>
                <p14:cNvContentPartPr/>
                <p14:nvPr/>
              </p14:nvContentPartPr>
              <p14:xfrm>
                <a:off x="5042563" y="1496531"/>
                <a:ext cx="431640" cy="19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2E9951-2F37-44D4-B43A-89CD87D0BA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24563" y="1478531"/>
                  <a:ext cx="467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FC9FC3-8612-45B4-8608-A4BBC051B2C3}"/>
                    </a:ext>
                  </a:extLst>
                </p14:cNvPr>
                <p14:cNvContentPartPr/>
                <p14:nvPr/>
              </p14:nvContentPartPr>
              <p14:xfrm>
                <a:off x="5520283" y="1736651"/>
                <a:ext cx="185760" cy="12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FC9FC3-8612-45B4-8608-A4BBC051B2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2283" y="1718651"/>
                  <a:ext cx="221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8D5630-99B9-4D72-9B9A-AC3D0363A9F0}"/>
                    </a:ext>
                  </a:extLst>
                </p14:cNvPr>
                <p14:cNvContentPartPr/>
                <p14:nvPr/>
              </p14:nvContentPartPr>
              <p14:xfrm>
                <a:off x="5786323" y="1829891"/>
                <a:ext cx="269640" cy="176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8D5630-99B9-4D72-9B9A-AC3D0363A9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68323" y="1811891"/>
                  <a:ext cx="305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652C76-861F-402F-AE6B-94100AD918C3}"/>
                    </a:ext>
                  </a:extLst>
                </p14:cNvPr>
                <p14:cNvContentPartPr/>
                <p14:nvPr/>
              </p14:nvContentPartPr>
              <p14:xfrm>
                <a:off x="6188803" y="1991891"/>
                <a:ext cx="239760" cy="130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652C76-861F-402F-AE6B-94100AD918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71163" y="1974251"/>
                  <a:ext cx="275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86CF1E0-1507-49D7-970D-A48125D2670F}"/>
                    </a:ext>
                  </a:extLst>
                </p14:cNvPr>
                <p14:cNvContentPartPr/>
                <p14:nvPr/>
              </p14:nvContentPartPr>
              <p14:xfrm>
                <a:off x="6523243" y="2059931"/>
                <a:ext cx="281880" cy="178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86CF1E0-1507-49D7-970D-A48125D267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5603" y="2042291"/>
                  <a:ext cx="3175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39A41D-213B-4CA4-A4CC-F6722267EF13}"/>
              </a:ext>
            </a:extLst>
          </p:cNvPr>
          <p:cNvGrpSpPr/>
          <p:nvPr/>
        </p:nvGrpSpPr>
        <p:grpSpPr>
          <a:xfrm>
            <a:off x="3721003" y="3896291"/>
            <a:ext cx="3048480" cy="1492920"/>
            <a:chOff x="3721003" y="3896291"/>
            <a:chExt cx="3048480" cy="14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3B493F-371B-4CF6-A644-4A790F52CF77}"/>
                    </a:ext>
                  </a:extLst>
                </p14:cNvPr>
                <p14:cNvContentPartPr/>
                <p14:nvPr/>
              </p14:nvContentPartPr>
              <p14:xfrm>
                <a:off x="3721003" y="5192651"/>
                <a:ext cx="59400" cy="19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3B493F-371B-4CF6-A644-4A790F52CF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03363" y="5175011"/>
                  <a:ext cx="9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D02FD9-EFB6-435A-AC3D-3F16ECE7CC1A}"/>
                    </a:ext>
                  </a:extLst>
                </p14:cNvPr>
                <p14:cNvContentPartPr/>
                <p14:nvPr/>
              </p14:nvContentPartPr>
              <p14:xfrm>
                <a:off x="4135723" y="5008331"/>
                <a:ext cx="74520" cy="184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D02FD9-EFB6-435A-AC3D-3F16ECE7C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18083" y="4990691"/>
                  <a:ext cx="110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9E7A31-AF70-4788-894B-ED3F96ECDE65}"/>
                    </a:ext>
                  </a:extLst>
                </p14:cNvPr>
                <p14:cNvContentPartPr/>
                <p14:nvPr/>
              </p14:nvContentPartPr>
              <p14:xfrm>
                <a:off x="4564483" y="4790171"/>
                <a:ext cx="22680" cy="17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9E7A31-AF70-4788-894B-ED3F96ECDE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46843" y="4772171"/>
                  <a:ext cx="58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E942B2-28DD-497B-A32A-0C8D83C29492}"/>
                    </a:ext>
                  </a:extLst>
                </p14:cNvPr>
                <p14:cNvContentPartPr/>
                <p14:nvPr/>
              </p14:nvContentPartPr>
              <p14:xfrm>
                <a:off x="4919803" y="4571651"/>
                <a:ext cx="29160" cy="309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E942B2-28DD-497B-A32A-0C8D83C294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1803" y="4554011"/>
                  <a:ext cx="648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0C2B21-AA59-47E5-9641-598CBB5FF43D}"/>
                    </a:ext>
                  </a:extLst>
                </p14:cNvPr>
                <p14:cNvContentPartPr/>
                <p14:nvPr/>
              </p14:nvContentPartPr>
              <p14:xfrm>
                <a:off x="5275123" y="4524131"/>
                <a:ext cx="15480" cy="180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0C2B21-AA59-47E5-9641-598CBB5FF4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57123" y="4506131"/>
                  <a:ext cx="51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C4B8BE-59A6-4C57-B143-C6AC411653BC}"/>
                    </a:ext>
                  </a:extLst>
                </p14:cNvPr>
                <p14:cNvContentPartPr/>
                <p14:nvPr/>
              </p14:nvContentPartPr>
              <p14:xfrm>
                <a:off x="5588323" y="4530611"/>
                <a:ext cx="7200" cy="14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C4B8BE-59A6-4C57-B143-C6AC411653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70683" y="4512971"/>
                  <a:ext cx="42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0755AF-6C8F-45C8-BCC0-BED391ACBCFB}"/>
                    </a:ext>
                  </a:extLst>
                </p14:cNvPr>
                <p14:cNvContentPartPr/>
                <p14:nvPr/>
              </p14:nvContentPartPr>
              <p14:xfrm>
                <a:off x="5970643" y="4305611"/>
                <a:ext cx="40680" cy="321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0755AF-6C8F-45C8-BCC0-BED391ACBC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3003" y="4287611"/>
                  <a:ext cx="76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3AA25E-8C8C-4362-8494-4041BE9223F7}"/>
                    </a:ext>
                  </a:extLst>
                </p14:cNvPr>
                <p14:cNvContentPartPr/>
                <p14:nvPr/>
              </p14:nvContentPartPr>
              <p14:xfrm>
                <a:off x="6305083" y="4141811"/>
                <a:ext cx="7560" cy="17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3AA25E-8C8C-4362-8494-4041BE9223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87083" y="4123811"/>
                  <a:ext cx="43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7EF02F-73AC-4FD2-A1EB-E262F3E2CF7A}"/>
                    </a:ext>
                  </a:extLst>
                </p14:cNvPr>
                <p14:cNvContentPartPr/>
                <p14:nvPr/>
              </p14:nvContentPartPr>
              <p14:xfrm>
                <a:off x="6502723" y="3936971"/>
                <a:ext cx="10080" cy="280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7EF02F-73AC-4FD2-A1EB-E262F3E2CF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85083" y="3919331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86D127-2D04-4A7E-8B2C-C49661D1C52A}"/>
                    </a:ext>
                  </a:extLst>
                </p14:cNvPr>
                <p14:cNvContentPartPr/>
                <p14:nvPr/>
              </p14:nvContentPartPr>
              <p14:xfrm>
                <a:off x="6748603" y="3896291"/>
                <a:ext cx="20880" cy="37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86D127-2D04-4A7E-8B2C-C49661D1C5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30603" y="3878291"/>
                  <a:ext cx="56520" cy="40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C34D5C7-D88D-4846-A6D0-4A82851ACAE1}"/>
              </a:ext>
            </a:extLst>
          </p:cNvPr>
          <p:cNvSpPr txBox="1"/>
          <p:nvPr/>
        </p:nvSpPr>
        <p:spPr>
          <a:xfrm>
            <a:off x="4797043" y="960505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7926A4-BB66-4A9D-9F5E-010F9AF7F814}"/>
              </a:ext>
            </a:extLst>
          </p:cNvPr>
          <p:cNvSpPr txBox="1"/>
          <p:nvPr/>
        </p:nvSpPr>
        <p:spPr>
          <a:xfrm>
            <a:off x="4744395" y="4967651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FLOW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749D40-31DA-456E-8EFA-CE9FA0DC0B60}"/>
              </a:ext>
            </a:extLst>
          </p:cNvPr>
          <p:cNvSpPr txBox="1"/>
          <p:nvPr/>
        </p:nvSpPr>
        <p:spPr>
          <a:xfrm>
            <a:off x="1366572" y="4872193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to no-flow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E683A-70D5-4A13-A3F4-2E59908CB214}"/>
              </a:ext>
            </a:extLst>
          </p:cNvPr>
          <p:cNvSpPr txBox="1"/>
          <p:nvPr/>
        </p:nvSpPr>
        <p:spPr>
          <a:xfrm>
            <a:off x="1342010" y="112609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to no-flow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E56604-C781-4EA6-9929-AB8A362C7FBD}"/>
              </a:ext>
            </a:extLst>
          </p:cNvPr>
          <p:cNvSpPr txBox="1"/>
          <p:nvPr/>
        </p:nvSpPr>
        <p:spPr>
          <a:xfrm>
            <a:off x="1752535" y="2616395"/>
            <a:ext cx="184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Symmetric on either side of center line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0AE782C5-E444-491D-A0E0-86CFBD9EB683}"/>
              </a:ext>
            </a:extLst>
          </p:cNvPr>
          <p:cNvSpPr/>
          <p:nvPr/>
        </p:nvSpPr>
        <p:spPr>
          <a:xfrm>
            <a:off x="2032717" y="345833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FFBFADC0-BB3B-4BEA-B9C6-2551296CFFFA}"/>
              </a:ext>
            </a:extLst>
          </p:cNvPr>
          <p:cNvSpPr/>
          <p:nvPr/>
        </p:nvSpPr>
        <p:spPr>
          <a:xfrm>
            <a:off x="2015251" y="169273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noonan</dc:creator>
  <cp:lastModifiedBy>gillian noonan</cp:lastModifiedBy>
  <cp:revision>2</cp:revision>
  <dcterms:created xsi:type="dcterms:W3CDTF">2021-03-06T02:58:29Z</dcterms:created>
  <dcterms:modified xsi:type="dcterms:W3CDTF">2021-03-06T04:24:40Z</dcterms:modified>
</cp:coreProperties>
</file>