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16:50:46.6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1549,'2'0,"0"-1,-1 1,1 0,0-1,0 0,-1 0,1 1,0-1,-1 0,1 0,-1 0,0 0,1-1,-1 1,0 0,1-1,-1 1,0-1,1-2,21-38,-13 22,39-73,8-15,-36 74,2 2,1 0,41-41,-48 55,-1-1,-1 0,14-23,-18 24,1 1,1 1,0 0,1 0,19-16,109-95,-95 81,102-75,-101 88,4-3,0 3,69-33,-108 59,0-1,0 0,-1-1,17-15,-16 12,2 1,25-16,13-6,92-74,-31 21,-71 49,10-6,-43 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16:50:53.9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1 897,'1'-3,"1"0,-1 1,1-1,0 1,0-1,0 1,0 0,1 0,-1 0,0 0,1 0,0 0,-1 1,5-3,8-6,194-145,-112 86,-61 43,2 2,1 1,0 1,56-20,-58 27,-18 7,1 1,0 0,39-7,-29 10,69-11,151-2,-195 16,98-13,37-1,45-8,-69 5,-124 14,45 1,-60 4,0-2,0-1,0-1,0-1,34-10,-2-2,67-11,-35 10,-56 9,123-31,-113 30,-1 2,1 1,0 3,1 1,64 7,5-2,-38-3,286 11,67 16,480-28,-789-9,4 0,282-7,-339 17,12 2,144-16,-129 4,-59 7,-1-1,47-11,-50 8,44-5,27-5,-53 6,0 2,81-4,102 10,-136 4,-55 2,0 2,-1 2,0 1,48 17,-20-6,254 41,-246-53,153-6,-101-3,-111 2,54-1,-1 3,98 16,253 50,-170-45,-236-22,-1-1,1 0,-1-1,1-1,-1-1,0 0,0-1,0 0,-1-1,16-8,21-6,-15 7,1 0,-1-1,57-30,-72 33,1 1,-1 0,1 2,33-6,-25 5,43-15,-72 22,-5 0,-19 2,-30 3,-337 4,232-10,43-8,8-1,-19 2,-14-2,-135-6,236 16,0-1,0-1,-65-15,55 9,0 4,0 1,-1 2,-56 6,-5-1,-456-3,534 2,0 1,-47 11,45-7,-70 5,85-10,1 0,0 2,-1 0,-30 12,27-9,0 0,-40 6,-110 14,74-10,-45 15,105-21,0-2,-1-1,-75 4,93-13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16:51:02.39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1,'7'2,"1"0,-1 1,0 0,0 0,0 1,0-1,-1 2,1-1,-1 1,0 0,-1 0,6 7,12 8,3 2,40 46,-9-7,-8-11,55 73,118 167,-192-242,-24-36,1-1,0 0,0 0,17 18,60 49,46 47,-16-27,52 38,-82-67,-46-39,60 61,-61-54,2-2,1-1,54 34,-1-4,-71-49,0-1,24 13,-22-15,-1 2,23 17,189 166,-219-184,2-1,33 18,13 8,-40-21,2 0,0-1,0-2,35 14,297 102,-181-63,-56-32,-18-7,-13-2,-59-18,1 1,-1 2,44 21,-38-14,1-2,0-2,1-1,0-2,1-2,70 7,64 22,-138-31,70 22,-67-17,50 10,-16-11,1-3,80-3,-133-4,0 2,0 0,39 10,-39-7,0-1,1-1,37 2,415-8,-278-18,529 21,-702-3,-1-1,0 0,-1-2,32-10,15-3,-29 9,13-4,-1 3,2 2,81-2,-33 9,84 3,-116 8,-42-6,49 2,-41-7,0 2,-1 1,1 2,51 11,-34-4,0-2,72 2,-107-9,44 0,-43-2,1 0,0 2,-1 0,1 1,25 8,-3 0,0-2,0-2,72 3,5-7,-66-3,74 10,-61-3,121-4,-118-4,106 11,-82-2,169-6,-120-5,869 3,-799 20,-118-10,5 0,331-11,-410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16:51:17.322"/>
    </inkml:context>
    <inkml:brush xml:id="br0">
      <inkml:brushProperty name="width" value="0.3" units="cm"/>
      <inkml:brushProperty name="height" value="0.6" units="cm"/>
      <inkml:brushProperty name="color" value="#FCDE04"/>
      <inkml:brushProperty name="tip" value="rectangle"/>
      <inkml:brushProperty name="rasterOp" value="maskPen"/>
      <inkml:brushProperty name="ignorePressure" value="1"/>
    </inkml:brush>
  </inkml:definitions>
  <inkml:trace contextRef="#ctx0" brushRef="#br0">7367 248,'-449'-39,"256"15,-1102-63,964 71,81 2,-677-14,910 28,0 0,0 1,0 0,0 1,-19 5,23 1,21-2,23 1,411 2,-275-11,-41 0,195 6,-282 1,-39-5,0 0,0 0,1 0,-1 0,0 0,1 0,-1 0,0 0,0 0,1 0,-1 0,0 0,0 0,1 0,-1 0,0 1,0-1,1 0,-1 0,0 0,0 0,0 1,1-1,-1 0,0 0,0 1,0-1,0 0,1 0,-1 1,0-1,0 0,0 0,0 1,0-1,0 0,0 0,0 1,0-1,0 0,0 1,0-1,0 0,0 0,0 1,0-1,-14 13,-26 8,37-20,-39 21,-2-3,0-1,-1-2,-1-3,-73 13,-1257 218,969-152,12 33,345-104,1 2,1 2,1 2,-79 62,108-76,0-1,0-1,-1 0,-1-1,0-1,-26 8,-7-3,-71 11,90-17,0 2,-57 23,-8 3,-65 10,-135 45,268-77,0 1,1 1,-47 33,30-16,29-19,-1-1,0-1,-1 0,0-2,0 0,-24 7,-127 23,86-22,48-7,1 1,-46 23,50-21,0-1,0-1,-37 7,68-18,0-1,0 0,1 1,-1-1,0 0,0 0,0 0,0 0,0 0,0 0,0 0,0 0,0 0,0 0,0-1,0 1,1 0,-1-1,0 1,0 0,0-1,0 1,1-1,-3-1,3 1,0 0,0 0,-1 1,1-1,0 0,0-1,0 1,0 0,0 0,0 0,1 0,-1 0,0 1,0-1,1 0,-1 0,0 0,2-2,27-41,199-184,-110 117,-74 67,1 2,2 3,2 1,1 3,88-47,-104 65,9-4,0 1,2 1,74-18,-1 17,23-6,-123 21,0 0,0-2,-1 0,0-1,28-18,212-161,-130 91,-30 18,26-19,-103 84,-1 1,2 1,0 1,42-14,17 4,157-18,-8 3,-44-2,250-18,66 49,-286 8,-212-2,0 0,0 0,0 0,0 0,0 1,0-1,-1 1,1 0,0 0,0 0,-1 0,1 0,3 2,-5-1,0-1,0 1,0-1,0 1,0-1,0 1,-1-1,1 1,0 0,-1-1,0 1,1 0,-1-1,0 1,0 0,0 0,0-1,0 1,0 0,0 0,-1-1,1 1,-1 0,0 1,-5 16,0-1,-1 0,-1-1,-1 0,-20 32,-68 78,91-121,-77 90,-5-3,-117 95,-223 134,306-243,-4-6,-3-6,-3-6,-140 46,-4-19,-287 51,-51-31,311-59,292-47,1 1,1-1,-1 1,0 1,1 0,0 0,0 1,0 0,0 1,-13 11,3 1,0 2,-26 37,34-43,8-11,-24 39,27-42,-1 1,1 0,0-1,-1 1,1 0,0-1,0 1,0 0,0-1,0 1,0 0,0 0,0-1,0 1,0 0,0-1,0 1,0 0,1-1,-1 1,0 0,1 0,0 0,0 0,0-1,0 1,0-1,0 0,0 1,0-1,0 0,1 1,-1-1,0 0,0 0,0 0,0 0,0 0,0 0,1-1,-1 1,2-1,9-2,0-1,0-1,0 0,0 0,-1-1,15-10,7-6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16:51:47.282"/>
    </inkml:context>
    <inkml:brush xml:id="br0">
      <inkml:brushProperty name="width" value="0.3" units="cm"/>
      <inkml:brushProperty name="height" value="0.6" units="cm"/>
      <inkml:brushProperty name="color" value="#FCDE04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0,'-3'193,"-2"77,4 31,2-35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16:52:03.143"/>
    </inkml:context>
    <inkml:brush xml:id="br0">
      <inkml:brushProperty name="width" value="0.3" units="cm"/>
      <inkml:brushProperty name="height" value="0.6" units="cm"/>
      <inkml:brushProperty name="color" value="#FCDE04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23 616,'1'12,"1"1,0-1,0 0,1 1,7 14,-5-12,-1 0,5 28,-6-15,1 17,19 81,-10-76,48 145,-61-193,1 0,-1-1,1 1,0 0,0-1,0 1,0-1,0 1,0-1,1 0,-1 0,0 1,1-1,-1 0,0 0,1 0,0 0,-1-1,1 1,-1 0,1-1,0 1,0-1,-1 1,1-1,0 0,0 0,0 0,-1 0,1 0,0 0,0 0,-1 0,1-1,2 0,7-3,-1 0,1-1,-1 0,16-11,-3 3,58-30,233-134,-311 175,0-1,0 1,0-1,0 1,0-1,0 0,-1 0,0 0,1-1,-1 1,0 0,0-1,-1 0,1 1,-1-1,0 0,0 0,0 1,-1-1,1 0,-1-5,0 6,0 0,-1 0,1 1,-1-1,0 0,1 0,-1 1,-1-1,1 1,0-1,-1 1,1-1,-1 1,0 0,0 0,0-1,0 2,0-1,0 0,0 0,-1 1,1-1,0 1,-1-1,0 1,1 0,-1 0,0 1,1-1,-4 0,-36-4,37 6,0-1,-1-1,1 1,-1-1,1 0,0 0,-1-1,1 1,0-1,0-1,-8-4,10 2,12 4,19 5,-26-4,70 12,328 45,-311-50,-1-4,143-12,85-37,-247 37,-45 5,0 1,0 1,1 1,-1 1,31 4,96 28,-101-19,1-3,1-2,93 4,-144-12,14-1,-1 2,1 0,19 3,-32-4,0 1,0-1,0 1,0 0,0-1,0 1,-1 0,1 0,0 0,-1 0,1 1,0-1,-1 0,3 3,-3-3,-1 1,0-1,1 0,-1 0,0 0,0 1,0-1,0 0,0 0,0 1,0-1,0 0,0 0,0 1,-1-1,1 0,-1 0,1 0,-1 0,1 1,-1-1,1 0,-1 0,0 0,0 0,-1 1,-13 15,0 0,-1-1,0-1,-1 0,-1-1,-1-1,-23 13,9-9,0-1,-1-2,-60 17,-28 8,80-23,-1-3,-73 14,-121 19,159-34,59-10,-1 1,-36 10,-95 41,133-48,-1-1,1 0,-1-2,1 0,-23-1,-101-4,48-1,-149 23,159-10,-86 0,-188 3,350-12,1 0,0 0,-1 0,1 1,0 0,0 1,-10 4,13-4,0 0,0 0,0 1,0-1,1 1,-1 0,1 0,0 1,0-1,1 0,-4 8,0 1,1 0,0 1,1 0,1 0,0 0,0 0,1 19,3 106,2-54,-3 444,2-500,8 45,-3-25,-6-47,-1 0,1 0,-1 0,1 0,0 0,0 0,0-1,0 1,0 0,0 0,0-1,1 1,-1-1,0 1,1-1,0 1,-1-1,1 0,0 0,0 0,-1 0,1 0,0 0,0 0,0-1,0 1,0-1,0 0,3 1,8 1,0-2,0 1,22-3,-11 1,985 24,-190 8,-802-31,60-1,106 13,-177-11,0-1,0 0,-1 1,1-2,0 1,0-1,-1 0,1 0,-1-1,1 1,-1-1,1-1,-1 1,0-1,0 1,7-6,-5 2,0-1,0 1,-1-2,1 1,-2 0,1-1,-1 0,0-1,5-11,-3 4,-1 0,-1 0,-1-1,0 0,-1 0,0 0,-2 0,0 0,-1 0,-4-34,2 42,-1 0,0 1,0-1,-1 1,0 0,0 0,-1 0,0 0,-1 1,0 0,0 0,0 1,-1-1,0 1,0 1,0-1,-1 1,0 1,0-1,0 1,-14-4,-16-5,0 1,-1 2,-60-7,83 14,-67-9,-2 4,-148 3,182 8,-1 2,1 3,1 2,0 2,-89 33,83-25,-1-2,-1-3,0-3,-1-2,-101 4,95-6,52-5,0-1,0 0,0-1,0-1,0 0,0 0,0-2,0 1,0-2,-13-3,-60-18,70 21,0 0,1-1,-1-1,1 0,0-1,1-1,-1 0,1-1,-21-16,33 22,0 0,0 1,0-1,0 0,1 0,-1 0,1-1,0 1,-1 0,1 0,0-1,0 1,0-1,1 1,-1-1,1 1,-1-1,1 0,0 1,0-1,0 1,1-4,0 2,0 0,1 0,0 0,-1 1,2-1,-1 1,0-1,1 1,-1 0,1 0,0 0,6-5,6-2,0 0,0 1,1 0,0 1,26-9,-11 8,0 2,0 0,0 2,1 1,62 2,163 24,-141-9,6-2,0-4,176-15,-268 4,-1-2,36-12,-34 8,47-7,-55 13,0-1,0-1,-1-2,1 0,-2-1,1-1,-1-1,36-27,-6 0,-3-3,47-50,-84 79,-1-1,-1 0,0 0,0-1,-2 0,1 0,-2-1,0 0,-1 0,0-1,-1 1,-1-1,2-22,-5 36,-1 0,1-1,0 1,0 0,-1 1,1-1,-1 0,0 0,0 0,1 0,-1 0,0 0,-1 1,1-1,0 1,0-1,-1 1,1-1,-1 1,1-1,-1 1,0 0,1 0,-1 0,0 0,-2-1,-6-2,-1 0,0 1,-18-4,13 4,-109-22,-2 6,0 5,-210 5,298 7,1-2,0-1,1-2,-38-12,17 5,40 8,0 0,1 0,-1-2,1 0,1-1,0-1,0 0,-15-14,-112-110,55 47,42 44,-38-32,55 49,1-1,2-1,-37-49,-28-31,90 107,0 0,0 0,0 0,0-1,0 1,0 0,1-1,-1 1,0-1,1 1,-1-1,1 1,-1-1,1 0,0 1,0-1,0 1,0-1,0 0,0 1,0-1,0 1,1-1,-1 1,1-1,-1 1,1-1,-1 1,1-1,0 1,0-1,0 1,0 0,0 0,0-1,0 1,0 0,0 0,1 0,-1 0,0 0,1 1,1-2,7-5,0 1,1 0,-1 1,20-7,33-6,0 3,126-13,-55 10,38-10,1042-138,-1085 156,563-63,-631 60,-1-3,91-38,-94 32,1 2,70-15,-806 205,540-131,-211 72,294-89,1 2,1 3,2 2,-58 42,54-32,20-15,-44 40,77-62,0 0,0 0,0 0,0 0,0 0,1 1,-1-1,1 0,-2 5,3-6,-1 0,1-1,0 1,0 0,0 0,0-1,0 1,0 0,0 0,0-1,0 1,0 0,1-1,-1 1,0 0,0 0,1-1,-1 1,0 0,1-1,-1 1,1-1,-1 1,2 1,2 0,1 1,0-1,-1 0,1 0,0 0,0-1,1 0,-1 0,0 0,0-1,8 1,401 4,16-28,420-62,-5-32,-809 112,24-2,-49 9,-16 5,-23 9,-22 4,0-1,-57 11,-525 106,-16-32,621-100,-381 56,-533 90,937-150,-91 18,-100 32,137-25,57-25,1 0,-1 1,1-1,-1 0,0 0,1 0,-1 1,1-1,-1 0,1 0,-1 1,1-1,-1 1,1-1,0 0,-1 1,1-1,0 1,-1-1,1 1,0-1,-1 1,1-1,0 1,0-1,0 1,-1-1,1 1,0 0,0-1,0 1,0-1,0 1,0 0,0-1,0 1,0-1,0 1,1-1,-1 1,0 0,0-1,0 1,1 0,25 9,25-3,-1-2,98-3,-47-2,401 25,-493-25,41 8,-49-7,-1-1,1 0,0 0,-1 0,1 1,0-1,-1 0,1 0,-1 1,1-1,-1 1,1-1,0 1,-1-1,0 1,1-1,-1 1,1-1,-1 1,0-1,1 1,-1 0,0-1,1 1,-1-1,0 1,0 0,0-1,0 1,0 0,0-1,0 1,0 0,0-1,0 1,0 0,0-1,0 1,0 0,-1-1,1 1,0 0,-1-1,1 1,0-1,-1 1,1 0,0-1,-1 1,1-1,-1 0,1 1,-1-1,0 1,1-1,-1 0,1 1,-1-1,-1 1,-21 16,-1-1,-1 0,0-2,-1-1,-52 18,10-3,43-18,16-7,1 0,0 1,-1 0,1 0,1 1,-1 0,-10 9,18-6,14-1,14-2,1-1,0-1,0-1,34-3,4 1,1017-2,740 22,-1761-17,-37-4,1 2,0 2,-1 0,1 2,32 9,-46-5,-18 1,-11-2,1-1,-1-1,-1 0,1-2,-1 1,-29 2,18-2,-583 82,266-44,180-20,-587 96,742-117,-14 2,0 1,0 2,-31 12,53-18,0 0,0 0,0 0,0 0,0 0,0 0,0 1,1-1,-1 1,0 0,1-1,-2 4,2-5,1 1,0 0,0-1,-1 1,1 0,0-1,0 1,0 0,0 0,0-1,0 1,0 0,0-1,0 1,0 0,0 0,0-1,1 1,-1 0,0-1,1 1,-1 0,0-1,1 1,0 0,2 2,0 0,1 0,-1-1,1 1,0-1,0 0,0 0,0 0,0-1,0 1,7 0,43 10,1-2,68 2,118-5,-170-7,222 2,-279 0,-21 1,-37 4,-491 29,258-23,-545 47,760-53,80-3,104-3,-121-1,1362-89,-1502 124,-814 214,949-248,-35 11,-67 29,80-23,26-17,-1-1,1 1,-1 0,1-1,0 1,-1 0,1-1,0 1,-1 0,1-1,0 1,0 0,0-1,0 1,0 0,0 0,0-1,0 1,0 0,0-1,0 1,0 0,1 0,1 2,0-1,0 1,0-1,0 0,1 0,-1 0,1 0,0 0,-1 0,1-1,0 1,0-1,0 0,6 1,31 10,-1-1,1-3,44 4,133 4,-142-12,200 7,92 7,-281-7,-85-11,1 0,-1 0,0 0,0 0,1 1,-1-1,0 0,0 1,1-1,-1 1,0-1,0 1,0-1,0 1,1 0,-1 0,0-1,0 1,-1 0,1 0,0 0,0 0,0 0,-1 0,1 0,0 1,0 0,-2 0,0 0,0 0,-1-1,1 1,0 0,-1-1,1 0,-1 1,0-1,1 0,-1 1,0-1,0 0,0-1,0 1,-4 1,-49 19,-1-2,-1-3,-99 14,71-14,-345 62,-425 96,812-164,0 3,-61 27,102-39,-1 0,1 0,0 0,0 0,0 0,0 1,0-1,0 1,0 0,0-1,1 1,-1 0,-1 3,3-5,0 1,-1-1,1 1,0 0,0-1,0 1,0 0,0-1,0 1,0-1,0 1,1 0,-1-1,0 1,0-1,0 1,1 0,-1-1,0 1,1-1,-1 1,0-1,1 1,-1-1,1 1,-1-1,1 0,-1 1,1-1,0 1,6 3,0-1,0 0,1-1,-1 1,1-1,9 1,60 10,119 3,-307-37,-435-18,-6 38,254 3,251-5,-1-2,-89-21,64 10,34 7,-1 2,-1 1,1 2,-1 2,-41 4,80-2,1 0,0 0,0 0,0 0,0 0,0 0,0 0,0 1,0-1,0 1,0-1,0 0,0 1,0 0,0-1,0 1,0 0,1-1,-1 1,0 0,0 0,1-1,-1 1,0 0,1 0,-1 0,1 0,-1 0,1 0,0 0,-1 0,1 0,0 0,0 0,0 1,-1-1,1 0,0 0,1 0,-1 0,0 0,0 0,0 0,1 0,-1 0,0 0,1 0,-1 0,1 0,-1 0,2 2,4 7,-1 0,2 0,12 15,-15-20,26 34,-17-20,1 0,1-1,1-1,0 0,1-1,0-1,1 0,1-2,27 15,-5-5,73 54,-41-25,239 181,-135-84,-151-122,-1 1,35 53,12 13,55 25,-71-62,2-3,3-2,2-3,114 69,-101-69,-49-30,1-1,0-2,36 16,130 62,-163-77,211 121,-181-104,-39-21,1-1,0-1,43 15,-39-17,48 24,-14-5,113 34,-87-26,-49-18,2-1,0-3,0 0,1-3,1-2,42 5,-42-10,47 12,-55-9,1-1,53 1,-49-4,0 2,0 1,-1 2,0 2,38 14,-33-9,0-3,1-1,65 7,-79-15,50 13,-54-10,-1 0,51 2,-44-6,-1 2,39 9,-41-7,0-1,52 3,-54-7,0 2,0 1,28 8,-28-6,-1-1,1-1,29 0,141 14,-41-9,6 1,62 8,1254-19,-1462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16:52:11.316"/>
    </inkml:context>
    <inkml:brush xml:id="br0">
      <inkml:brushProperty name="width" value="0.3" units="cm"/>
      <inkml:brushProperty name="height" value="0.6" units="cm"/>
      <inkml:brushProperty name="color" value="#FCDE04"/>
      <inkml:brushProperty name="tip" value="rectangle"/>
      <inkml:brushProperty name="rasterOp" value="maskPen"/>
      <inkml:brushProperty name="ignorePressure" value="1"/>
    </inkml:brush>
  </inkml:definitions>
  <inkml:trace contextRef="#ctx0" brushRef="#br0">2666 7168,'64'0,"104"-14,-107 8,1 3,75 5,-25 1,110-18,-43 8,-124 7,86-10,-75 3,1 3,130 8,-40 16,-44-2,-82-11,1-1,55 1,107 7,-13-8,-120-6,80 9,25 4,-31-3,-16-5,-88-5,0 1,-1 1,1 1,42 12,-36-8,1-1,-1-1,1-2,0-2,47-5,8 2,-90 2,1-1,0 1,0-1,-1 1,1-1,-1 0,1 0,-1-1,1 1,-1-1,1 1,-1-1,0 0,0-1,0 1,0 0,-1-1,1 0,0 1,-1-1,0 0,0 0,0-1,0 1,0 0,-1-1,1 1,-1-1,0 1,0-1,1-6,1-12,0-1,-1 0,-2 0,-2-26,1 17,-1-71,3-192,11 198,4 1,33-115,-38 174,-2-1,-2-1,-2 0,2-56,-6-58,-4-104,-6 163,-2-57,12-420,1 531,7-45,1 10,43-310,-43 305,-3 1,-3-82,-2 10,-5-130,-24 71,15 141,-5-134,8 46,-1 0,11-1121,0 1251,2 0,1 0,8-26,6-47,-12 65,1 0,13-38,8-35,39-201,-34 164,-28 126,0-1,-2 0,-1 0,0 0,-2-1,0 1,-1 0,-1 0,-1 0,-6-22,6 32,0-3,-1 0,0 0,-1 0,-1 0,-9-14,12 23,1 1,-1-1,0 1,0 0,-1 0,1 1,0-1,-1 1,0-1,0 1,0 0,1 1,-2-1,1 1,0-1,0 1,0 0,-1 1,1-1,-9 1,-234 3,144 15,77-11,-1-2,-47 3,-554-6,-353 11,770 7,-30-10,-97 2,255-7,0 4,-106 24,96-15,-125 9,-271 20,-155 3,562-46,-125 22,21-1,-24-2,-59 6,-47-1,-171 9,463-37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16:52:46.151"/>
    </inkml:context>
    <inkml:brush xml:id="br0">
      <inkml:brushProperty name="width" value="0.3" units="cm"/>
      <inkml:brushProperty name="height" value="0.6" units="cm"/>
      <inkml:brushProperty name="color" value="#FCDE04"/>
      <inkml:brushProperty name="tip" value="rectangle"/>
      <inkml:brushProperty name="rasterOp" value="maskPen"/>
      <inkml:brushProperty name="ignorePressure" value="1"/>
    </inkml:brush>
  </inkml:definitions>
  <inkml:trace contextRef="#ctx0" brushRef="#br0">2574 323,'63'-3,"1"-3,-1-3,65-18,-84 16,-12 3,52-7,16-2,-70 10,1 2,50-2,218-6,-182 5,122 9,-84 2,717-3,-843-3,0 0,0-2,0-1,45-15,35-9,6 11,176-9,337 25,-319 6,-146 7,-124-5,0-2,-1-1,1-2,0-2,0-2,47-10,2-8,0 4,2 3,0 4,126 1,412 11,-502 9,-46-1,91 7,140 6,-27-20,196-4,-272-17,74-2,-55 10,-163 7,-49 2,1 1,0 1,-1 1,1 1,16 3,-22-3,-1 2,1-1,-1 1,0 1,0-1,0 2,-1-1,16 14,-10-8,1-1,0 0,0-1,1 0,0-1,0-1,1-1,0 0,1-1,-1-1,1-1,0 0,-1-2,1 0,25-1,-24 1,0 1,0 0,-1 2,1 0,-1 1,20 9,41 10,-77-24,0 1,-1-1,1 1,0-1,-1 1,1 0,0-1,-1 1,1 0,-1 0,1 1,-1-1,0 0,1 0,-1 1,0-1,0 0,0 1,0-1,0 1,0 0,1 2,-1-1,-1 1,1 0,0-1,-1 1,0 0,0-1,0 1,-1 0,1-1,-2 7,-2 3,0-1,-1 1,0-1,-1 0,-9 14,-5 2,0-1,-2-1,-2-1,-42 36,19-23,-91 56,119-83,0-1,0-1,-1-1,-1-1,1 0,-1-1,0-2,0 0,-1-1,1-1,-1-1,1-1,-1-1,1-1,-26-5,-1037-86,-732 117,877 48,743-42,1 7,-327 110,292-64,-292 99,-16-47,-135-49,-3-41,350-35,-209 17,502-20,74-2,242-9,-200 1,251-8,99 0,98 8,90 11,1556 5,3-103,-1525 26,-16-57,-476 68,28-6,-129 50,0 2,1 4,0 2,82 9,-60-3,343 28,-408-34,-32-6,-40-7,-332-67,-507-40,674 105,0 9,-251 25,-633 8,542-26,230 4,-418 11,-101 22,445-30,-473 24,855-29,-48 6,65-7,1-1,0 1,0 0,0 0,0 0,0 0,0 1,0-1,1 1,-1 0,0-1,1 1,-1 1,1-1,0 0,-3 5,4-6,1 0,-1 0,1 1,0-1,-1 0,1 1,0-1,0 0,0 1,0-1,0 0,0 1,1-1,-1 0,0 1,1-1,-1 0,1 0,-1 1,1-1,0 0,-1 0,1 0,0 0,0 0,0 0,0 0,0 0,0 0,0 0,0 0,2 0,42 26,-42-26,47 19,1-3,1-2,0-2,79 10,-51-10,806 106,8-50,2155-41,-1976-142,-1027 107,0 2,65 0,-97 6,1-1,-1 2,0 0,0 0,-1 1,1 1,0 0,-1 1,0 1,0 0,23 15,-35-20,1 0,-1 0,0-1,0 2,0-1,0 0,0 0,0 0,0 0,0 1,0-1,-1 0,1 1,0-1,-1 0,1 1,-1-1,0 1,1-1,-1 1,0-1,0 1,0-1,0 1,0-1,-1 3,0-1,0 0,0 1,-1-1,0 0,0 0,1-1,-2 1,1 0,0-1,0 1,-5 2,-3 4,-1-1,-1-1,1 1,-1-2,-15 6,-25 5,-1-3,-1-2,-78 7,29-4,-584 88,-15-36,283-49,-537 20,-667 22,-10-44,1624-17,0 0,-1 1,1 0,0 1,-1 0,1 0,0 1,0 1,0-1,0 1,0 1,1-1,-1 2,-11 6,-52 39,-95 83,87-67,80-66,-1 1,1-1,-1 0,1 0,0 1,-1-1,1 1,-1-1,1 0,0 1,-1-1,1 1,0-1,0 1,-1-1,1 1,0-1,0 1,0-1,-1 1,1 0,0-1,0 1,0-1,0 1,0-1,0 1,0-1,1 1,-1 0,0-1,0 1,0-1,0 1,1-1,-1 1,0-1,1 1,-1-1,0 1,1-1,-1 0,0 1,1 0,32 13,18-2,0-1,97 6,979 10,-1010-27,1975-81,-1808 65,299 5,301-29,-479-25,133-15,-457 71,-31 3,93 0,-129 6,0 1,0 1,0 0,0 1,-1 0,1 2,-1-1,0 1,-1 1,1 1,15 10,-21-10,0 0,0 0,-1 1,0 0,0 1,-1-1,0 1,-1 0,6 17,19 33,-20-45,0 1,-2-1,1 1,-2 0,0 1,-1 0,-1 0,5 32,-9-46,0 0,-1 0,1 0,0 0,-1 1,0-1,1 0,-1 0,0 0,0 0,0 0,0 0,-1 0,1-1,0 1,-1 0,1-1,-1 1,0-1,1 1,-1-1,0 0,0 0,0 0,0 0,-3 1,-6 2,0 0,-1 0,-19 3,25-6,-106 15,-1-6,-201-6,199-5,-4 1,-6-3,-1 5,-220 34,-404 161,402-96,73-23,-166 44,170-49,-143 35,306-86,-207 16,-942 8,643-36,428-18,-236-42,408 48,0 0,1-2,-1 0,1 0,-19-10,26 11,1 0,0-1,0 0,0 0,1 0,-1 0,1-1,0 1,1-1,-1 0,1-1,0 1,0 0,-3-10,4 11,1 0,-1 0,1 1,-1-1,0 1,-1-1,1 1,0 0,-1-1,0 1,0 1,0-1,0 0,0 1,-1-1,1 1,-1 0,1 0,-7-2,10 4,0 0,-1 0,1 0,0 0,-1 0,1 0,0 0,0 0,-1 0,1 0,0-1,0 1,-1 0,1 0,0 0,0 0,-1-1,1 1,0 0,0 0,0 0,0-1,-1 1,1 0,0 0,0-1,0 1,0 0,0-1,0 1,0 0,0 0,0-1,-1 1,1 0,0-1,1 1,9-8,30-6,-35 13,139-37,154-19,154 2,-427 52,2124-101,-1919 105,384-46,-607 44,2 0,0 0,0-1,-1 0,17-7,-25 9,0 0,0 0,0 0,0 0,-1 0,1 0,0 0,0 0,0 0,0 0,0 0,-1 0,1 0,0 0,0 0,0 0,0 0,0 0,-1 0,1 0,0-1,0 1,0 0,0 0,0 0,0 0,0 0,-1 0,1-1,0 1,0 0,0 0,0 0,0 0,0 0,0-1,0 1,0 0,0 0,0 0,0 0,0-1,0 1,0 0,0 0,0 0,0 0,0-1,0 1,0 0,0 0,0 0,0 0,0 0,1-1,-1 1,0 0,0 0,0 0,0 0,0 0,1 0,-21-3,-42 6,-87 14,58-4,-1804 127,350-182,-2-63,1149 75,-197-15,126 5,135 5,292 30,-28-2,1-3,-73-21,139 30,1 1,-1-1,1 1,-1-1,1 0,0 0,0 0,-1-1,1 1,0 0,0-1,0 1,1-1,-4-3,5 4,-1 0,1 1,0-1,0 0,0 0,0 1,0-1,0 0,0 0,0 1,1-1,-1 0,0 0,0 1,1-1,-1 0,0 1,1-1,-1 0,1 1,-1-1,0 1,1-1,-1 1,1-1,0 1,-1-1,1 1,-1-1,2 1,9-7,1 1,0 0,0 1,14-4,-11 3,115-39,2 6,1 5,2 6,0 6,2 6,138 2,823 71,-531-18,-383-36,196-21,-252 0,-1-6,131-41,-250 62,71-15,-74 16,1 2,0-1,-1 1,1 0,0 0,0 0,-1 1,1 0,-1 0,1 0,6 3,-10-3,-1-1,0 1,0 0,0-1,0 1,0 0,0 0,0 0,0 0,-1 0,1 0,0 0,0 0,-1 1,1-1,-1 0,1 0,-1 0,1 1,-1-1,0 0,0 1,0-1,0 0,0 1,0 1,-11 37,1-21,0-1,-1 0,0 0,-2-1,-26 27,-89 71,39-47,-4-3,-166 86,-223 76,364-174,22-10,-874 424,920-441,1 3,-61 48,107-75,0 0,0 0,1 0,-1 0,1 1,-1-1,1 1,0 0,0-1,0 1,1 0,-1 0,1 0,-1 0,1 1,-1 5,2-8,0 1,0-1,0 0,1 0,-1 0,0 0,1 0,-1 0,1 0,-1 0,1 0,0 0,-1 0,1-1,0 1,0 0,0 0,-1-1,2 2,33 12,13-4,2-3,-1-2,1-2,49-4,-18 1,1275-50,-33 0,-1237 50,1 3,96 17,-178-19,1 0,-1 0,0 1,1-1,-1 1,0 0,0 1,6 3,-11-6,1 1,-1-1,1 1,-1-1,1 1,-1-1,1 1,-1-1,1 1,-1 0,1-1,-1 1,0 0,0-1,1 1,-1 0,0-1,0 1,0 0,0-1,0 1,1 0,-1 0,-1-1,1 1,0 0,0 0,0-1,0 1,0 0,-1-1,1 1,0 0,-1 0,-5 5,1-1,-1 0,0 0,0-1,0 1,-1-2,0 1,0-1,0 0,-8 3,-120 42,-267 56,323-86,-1407 243,691-135,448-57,329-64,8-3,1 0,-1 0,1 1,0 0,0 1,0 0,0 1,1-1,-9 8,16-11,0-1,0 1,0 0,1 0,-1 0,1 0,-1 0,0 0,1 0,0 0,-1 0,1 0,-1 0,1 0,0 0,0 0,0 0,0 0,0 1,0-1,0 0,0 0,0 0,0 0,1 0,-1 0,0 0,1 0,-1 0,1 0,-1 0,1 0,-1 0,1 0,0 0,-1 0,1 0,0-1,0 1,0 0,0-1,1 2,43 26,15-2,2-2,0-4,84 17,-54-14,-26-6,343 105,-400-118,52 24,-60-27,1 0,-1-1,1 1,-1 0,0 0,0 0,1 0,-1 0,0 0,0 0,0 1,0-1,0 0,0 1,0-1,-1 0,1 1,0-1,-1 1,1-1,-1 1,0 0,1-1,-1 1,0-1,0 1,0-1,0 1,0 0,0-1,-1 1,1-1,-1 4,-5 1,1 1,-1-1,0-1,-1 1,1-1,-1 0,0 0,0-1,-1 0,1 0,-13 3,17-6,-106 43,-225 57,-27 9,329-96,-42 24,23-10,46-25,-1-1,1-1,0 1,-1-1,0 1,1-2,-1 1,0-1,0 0,1 0,-1 0,0-1,-6-1,-10-3,0-1,-21-9,8 3,-1 0,-43-16,-2 5,-146-25,218 48,0-1,0 2,0-1,0 1,0 0,0 1,-13 4,21-6,-1 1,1-1,-1 1,0-1,1 1,-1 0,1 0,0-1,-1 1,1 0,0 0,-1 1,1-1,0 0,0 0,0 1,0-1,0 0,0 1,0-1,1 1,-1-1,0 1,1-1,-1 1,1 0,0-1,0 1,-1 0,1-1,0 1,0 0,0-1,1 1,-1-1,0 1,1 0,-1-1,1 1,-1-1,1 1,0-1,0 1,0-1,-1 1,1-1,3 2,5 9,1-1,0 0,1-1,1 0,-1-1,2 0,21 11,104 61,3-7,206 77,318 77,-450-158,478 168,-672-232,0-1,31 4,-38-7,1 0,-1 1,0 0,0 2,0-1,14 8,42 30,20 10,-57-37,-11-5,0 0,34 22,-56-32,0 0,0 0,1 0,-1 0,0 0,0 0,0 0,1 0,-1 0,0 1,0-1,0 0,0 0,0 0,1 0,-1 0,0 0,0 0,0 0,0 1,0-1,1 0,-1 0,0 0,0 0,0 0,0 1,0-1,0 0,0 0,0 0,0 0,0 1,0-1,0 0,0 0,0 0,0 0,0 1,0-1,0 0,0 0,0 0,0 0,0 1,0-1,0 0,0 0,0 0,0 0,0 1,0-1,0 0,-1 0,1 0,0 0,0 0,0 0,0 1,0-1,-1 0,1 0,0 0,0 0,0 0,0 0,0 0,-1 0,-20 1,-29-8,-179-52,-203-41,396 92,28 6,-1-1,0 2,0-1,0 1,0 0,-9 1,18 0,-1 0,1 0,-1 0,1 0,-1 0,1 0,0 0,-1 0,1 1,-1-1,1 0,0 0,-1 0,1 0,-1 1,1-1,0 0,-1 0,1 1,0-1,-1 0,1 1,0-1,-1 0,1 1,0-1,0 0,0 1,-1-1,1 1,0-1,0 0,0 1,0-1,0 1,0-1,0 1,0-1,0 1,11 19,27 13,-6-15,1-1,1-2,0-1,57 15,153 25,485 50,8-41,-479-55,-225-10,0-1,1-1,-2-2,1-2,52-18,-45 9,-14 5,1 2,0 0,0 2,0 0,1 2,0 2,45-3,174 18,-2 11,313 68,-128 6,-110-22,-245-58,431 73,-12-60,-226-16,287 33,-450-36,114 18,-155-16,0-3,1-3,0-3,78-5,-132 1,0 0,0-1,-1 0,1 0,0-1,-1 0,0-1,0 0,0-1,0 0,-1-1,1 0,-1 0,-1-1,12-11,41-32,-45 38,0 0,0-2,-1 0,22-27,-32 32,-1 0,0 0,0 0,-1-1,0 1,3-18,3-12,-3 14,-2 0,0-1,-2 0,0 0,-4-39,1 19,1 43,0 1,0-1,-1 0,1 1,0-1,-1 1,0-1,1 1,-1-1,0 1,0 0,0-1,-1 1,1 0,-1 0,1 0,-1 0,0 0,1 0,-1 0,0 0,0 1,0-1,-1 1,1-1,0 1,0 0,-1 0,1 0,-1 0,1 1,-1-1,1 1,-1-1,0 1,-4 0,-10 0,0 1,1 0,-1 2,-26 6,37-7,-436 128,56-14,303-96,-1-3,-147 9,-589-34,499-1,261 7,-594-4,628 6,1 1,-1 1,0 1,1 1,0 2,0 0,0 2,1 1,0 0,-27 17,5-2,-2-2,0-2,-1-1,-79 16,-210 27,292-55,-736 77,686-78,45-2,-63-3,96-2,0-1,0 0,1-2,-1 0,1-1,0-1,-21-10,26 10,1 0,0-1,0-1,0 0,1 0,0-1,1 0,0-1,0 0,1 0,0-1,-7-13,2 6,0-1,-2 2,0 0,-1 1,-1 0,0 1,-1 1,0 1,-2 1,-20-11,-29-10,-121-40,51 22,-515-208,609 241,-74-41,105 51,0-1,1-1,0 0,1-1,0-1,0 1,1-2,-17-25,22 30,0 0,0 0,-1 1,0 0,0 0,-1 1,0 0,0 0,0 1,-1 0,0 0,0 1,-10-4,-16-3,0 1,-47-6,2 0,-74-22,-152-60,268 75,38 23,0-1,-1 1,1 0,0-1,-1 1,1 0,0 0,-1-1,1 1,0-1,0 1,-1 0,1-1,0 1,0-1,0 1,0 0,0-1,0 1,0-1,-1 1,1-1,0 1,0-1,1 1,-1 0,0-1,0 1,0-1,1 0,0 0,1 0,-1 1,0-1,0 1,0-1,1 1,-1-1,0 1,1 0,-1-1,0 1,0 0,1 0,-1 0,2 1,43 1,1 2,-1 3,77 21,-55-12,470 116,187 40,-598-150,176 7,128-28,383 17,-194 2,-491-19,789 19,-737-8,503 9,-468-38,61-2,-183 17,914-49,-871 36,-28 6,-1-5,160-42,-266 55,0 0,0 0,1 0,-1 0,0 0,0 0,0 0,0-1,0 1,0-1,-1 0,1 1,0-1,-1 0,1 0,-1 0,0 0,0 0,1 0,-1 0,-1-1,1 1,0 0,0-1,-1 1,0 0,1-1,-1 1,0 0,0-1,0 1,-1-1,1 1,0 0,-1-1,0 1,0-3,-5-11,1 0,-2 0,0 1,-11-18,10 19,-31-68,23 47,-35-58,49 91,0-1,0 1,0 0,-1 0,1 0,-1 0,1 0,-1 1,0-1,1 1,-1 0,0 0,0 0,0 0,0 0,0 1,0-1,0 1,0 0,0-1,-5 2,-8 0,0 1,1 1,-17 5,12-3,-127 30,-468 86,-364-66,241 10,226-11,443-50,20-2,1 2,0 1,1 3,-65 19,82-20,1 0,-2-2,1-2,0 0,-35-3,3 2,-174 0,0-10,-256-42,47-7,-477-72,-159-111,469 92,578 140,-1 1,1 2,-2 1,1 1,-43 3,76 1,0-1,-1 0,1 0,0 0,-1 0,1 0,0-1,0 1,-1-1,-3-1,5 2,1 0,0-1,-1 1,1 0,0 0,-1-1,1 1,0 0,-1-1,1 1,0 0,-1-1,1 1,0-1,0 1,0-1,-1 1,1 0,0-1,0 1,0-1,0 1,0-1,0 1,0-1,0 1,0-1,0 1,0-1,0 1,1-1,0-2,1 0,-1 0,1 1,0-1,0 1,0 0,1-1,-1 1,1 0,-1 0,1 1,-1-1,1 0,4-1,48-22,1 3,79-21,123-15,-109 31,1 7,1 6,260 11,-394 5,-1 1,0 1,-1 0,1 1,27 14,12 3,-8-8,1-1,0-2,1-3,70 4,636 53,-226-15,705-26,-990-34,245 23,81-3,-347-12,103-8,202 8,-236 21,359-22,-431 1,-11-1,-203 3,-1-2,1 1,-1 0,0-1,1 0,-1 0,0-1,0 1,0-1,-1 0,1-1,-1 1,1-1,-1 0,0 0,-1 0,1 0,-1-1,1 1,-1-1,3-8,5-10,0-1,-1-1,7-31,-16 51,2-5,0 1,-1 0,0-1,-1 0,0 1,0-11,-1 17,0 0,-1 0,1 1,-1-1,0 0,0 0,0 1,0-1,0 1,-1-1,1 1,-1 0,1-1,-1 1,0 0,0 0,0 0,0 0,0 1,0-1,-1 1,1-1,0 1,-1 0,-3-2,-34-11,-41-9,-10-4,63 19,0 1,0 1,-1 2,1 0,-1 2,-35 2,-175 25,78-5,-395 10,294-19,-859 4,518-15,359 3,-445 0,3-48,673 44,0 1,0 0,0 1,-1 1,-14 3,-33 4,-477-6,284-5,118-6,2-5,-185-42,131 20,-135-41,201 45,95 24,0-2,1 0,-38-20,64 28,-1 1,0 0,1 0,-1-1,1 1,-1 0,0-1,1 1,-1 0,1-1,-1 1,1-1,0 1,-1-1,1 1,-1-1,1 1,0-1,-1 1,1-1,0 0,0 1,-1-1,1 1,0-1,0 0,0 1,0-1,0 0,0 1,0-1,0 0,0 1,0-1,0 1,0-1,1 0,-1 1,0-1,0 1,1-1,-1 0,0 1,1-1,0 0,28-22,4 6,0 2,2 1,-1 1,45-9,153-24,-179 37,85-14,0 5,192 2,-203 17,663 29,256 17,-1045-47,379-16,-303 12,0 3,0 3,105 18,-16-3,944 47,-990-58,240 24,77 3,414-32,-399-3,-450 2,1 0,-1 0,1 0,0 0,-1 0,1-1,-1 1,1-1,-1 0,1 0,-1 0,1 0,-1 0,0 0,1-1,-1 1,0-1,0 0,0 1,0-1,-1 0,4-4,-3 2,-1 1,0-1,0 0,0 1,0-1,-1 0,1 1,-1-1,0 0,0 0,0 0,-1 1,1-1,-1 0,0 1,-1-5,-2-6,-18-65,-51-120,71 195,0 1,-1-1,1 1,-1-1,1 1,-1 0,0 0,0 0,0 0,-1 1,1-1,-1 1,1 0,-1 0,0 0,0 1,0-1,0 1,0 0,0 0,-5-1,-10 1,1-1,-1 2,-31 3,13 0,-449 43,-71 3,-294-106,483 19,-464-49,-559-36,631 106,608 4,88 6,60 7,0-1,0 1,0-1,0 0,0 0,0 0,0 0,0-1,1 0,-1 1,0-1,1 0,0-1,-1 1,1-1,0 0,0 1,1-1,-1 0,0-1,1 1,0 0,0-1,0 1,0-1,0 0,1 0,0 0,0 1,0-1,-1-6,2 4,0-1,0 1,0 0,1-1,0 1,1 0,-1 0,1 0,0 0,0 0,1 0,0 0,0 1,0-1,1 1,0 0,0 0,0 0,8-6,1 0,1 0,1 1,-1 1,2 0,-1 1,1 1,0 0,1 1,0 1,0 1,0 0,29-2,-19 4,1 3,-1 0,1 1,-1 2,0 1,0 1,36 12,-31-9,0-3,1 0,0-3,0 0,53-4,54 5,173 44,21 2,-276-45,612 46,-463-40,1-9,0-9,289-48,-87-5,-339 47,-17 3,53-3,-84 11,-1-2,42-12,20-4,232-23,134-21,-358 46,164-20,-225 35,1-1,47-13,-73 17,0-1,0 1,1 0,-1 0,0 1,0-1,0 1,0 1,0-1,0 1,0 0,-1 1,1-1,-1 1,1 0,-1 0,0 1,5 4,-6-5,1 1,-1 0,1 0,-1 0,0 0,-1 1,1-1,-1 1,0 0,0 0,0 0,-1 0,0 1,0-1,0 1,-1 0,1-1,0 12,-3-15,1 0,0 0,-1 0,0 0,1-1,-1 1,0 0,0 0,0-1,0 1,0 0,0-1,-1 1,1-1,-1 1,1-1,-1 0,1 0,-1 0,1 0,-1 0,0 0,0 0,0 0,-2 0,-54 13,47-12,-243 33,127-21,-163 42,289-56,-6 1,0 1,0 0,0 0,1 0,-1 1,1 0,-1 0,1 1,0 0,-11 9,18-13,1 1,-1 0,0 0,0 0,1-1,-1 1,0 0,1-1,-1 1,1-1,-1 0,0 1,1-1,-1 0,1 0,-1 0,1 0,1-1,90-1,0-5,-1-3,100-26,-182 35,-1-1,1-1,-1 0,0 0,0 0,0-1,0-1,-1 0,13-8,-16 8,-1 1,0-1,0 1,0-1,-1-1,0 1,0 0,0-1,0 1,-1-1,0 0,0 0,-1 0,1 0,0-12,0-43,-2 1,-3 0,-2-1,-17-74,14 89,-33-383,40 416,1-1,0 0,1 0,1 0,3-15,-4 24,1 0,0 0,1 0,-1 0,1 0,0 0,1 1,-1 0,1-1,-1 1,1 0,1 1,-1-1,0 1,8-4,26-19,2 2,0 2,2 2,70-24,-111 43,1 0,0 1,-1-1,1 1,0-1,0 1,0-1,-1 1,1 0,0 0,0 0,0 0,0 0,-1 1,1-1,0 0,0 1,0-1,-1 1,1 0,0-1,-1 1,1 0,0 0,-1 0,1 1,-1-1,0 0,1 0,-1 1,0-1,0 1,0-1,0 1,0-1,0 1,1 2,0 6,0 0,-1 0,0 0,-1 0,0 0,-1 11,1 26,21 98,-7-63,4 142,-16-186,1 1,10 41,4 44,-15-104,-2 0,0 1,-1-1,-4 23,3-37,1 1,-1-1,0 0,-1 1,1-1,-1 0,0 0,-1-1,1 1,-1-1,-1 0,1 1,0-2,-1 1,0-1,-7 6,10-9,0 0,0 0,0 0,0-1,0 1,0 0,0-1,-1 1,1-1,0 0,0 0,0 0,-1 0,1 0,0 0,0 0,0-1,-1 1,1-1,0 0,0 0,0 1,0-1,0 0,0-1,0 1,1 0,-1-1,0 1,1-1,-1 1,1-1,-1 0,1 1,-2-4,-6-8,0-1,1 0,-12-25,17 31,-67-146,-95-191,161 336,1 0,0 0,0-1,1 1,1 0,-1-1,1-10,-6-33,4 42,-1-4,0-1,-1 1,-11-25,14 37,1-1,-1 1,0 0,0 0,0 0,-1 1,1-1,-1 0,0 1,1 0,-1-1,0 1,0 0,0 1,-1-1,1 0,0 1,-1 0,1 0,-1 0,1 0,-5 0,-223 0,112 4,-43-2,-211 29,352-25,1 0,-1 1,1 2,1 0,-33 18,33-16,0 0,-1-1,0-1,0-1,-33 7,-954 99,650-106,-107 5,330-2,-191 38,301-42,-1 1,2 0,-1 2,-23 12,19-10,-1-2,0-1,0-1,-49 5,16-2,7-1,18-4,1 2,-46 15,79-19,10 1,16 1,607 99,-569-92,2-3,101 2,121-17,-235 3,465-35,-352 16,183-50,-322 66,-1-1,1-1,-2-2,42-22,-42 21,0 0,0 2,1 0,0 2,0 1,1 0,0 2,25-1,201 1,-167 6,16-6,0-3,0-5,-2-5,0-3,107-38,-200 56,0 1,0 0,0 0,0 0,0 0,1 1,-1-1,0 1,0 0,1 0,8 2,-12-1,1 0,0 1,-1-1,1 0,0 1,-1-1,0 1,1-1,-1 1,0 0,0-1,0 1,0 0,0 0,0 0,0 0,-1 0,1 0,-1 0,1 0,-1 0,0 0,0 0,0 0,0 0,-1 3,1 7,-1 0,-1-1,0 1,-1 0,0-1,-1 0,0 1,-1-2,0 1,-1 0,0-1,0 0,-15 16,-11 11,-71 63,99-97,-13 12,-1-2,-1 0,0-1,-1-1,0-1,-27 10,-134 35,122-39,-449 142,261-78,138-53,-1-4,-129 11,121-20,97-11,-263 41,209-29,-125 42,197-56,-13 4,1 1,-26 15,38-20,0 1,0 0,0 0,1 0,-1 0,1 0,-1 1,1-1,0 1,0 0,0 0,0-1,0 1,1 0,-1 1,1-1,0 0,0 0,-1 5,2-7,0 1,0-1,0 0,0 1,1-1,-1 0,0 1,1-1,-1 0,0 0,1 1,0-1,-1 0,1 0,0 0,-1 1,1-1,0 0,0 0,0 0,0 0,0-1,0 1,0 0,1 0,-1-1,0 1,0-1,0 1,1-1,-1 1,0-1,1 0,-1 1,0-1,1 0,2 0,7 1,0-1,0-1,19-2,-25 3,460-94,-286 52,96-20,495-105,-739 161,0-1,53-20,-72 22,-1-1,0 0,0 0,-1-1,0-1,0 1,0-2,-1 1,0-1,7-11,70-105,-57 79,3 2,38-44,-35 49,36-51,-69 88,0-1,1 0,-1 0,1 1,0-1,0 1,0 0,0 0,0 0,0 0,1 1,-1-1,1 1,-1 0,1 0,5-1,4 0,1 1,-1 1,19 2,-20-1,0-1,0 0,0 0,15-4,-12 0,0-2,-1 0,0 0,0-2,18-11,-19 11,0 0,0 0,1 2,0 0,20-6,-32 11,0 1,0-1,0 1,0 0,0 0,0 0,0 0,0 0,0 0,0 0,0 1,0-1,0 1,0-1,0 1,-1 0,1 0,0 0,0 0,-1 0,4 2,-3 0,0 0,0 0,1 0,-1 0,-1 0,1 0,0 0,-1 1,0-1,0 1,1 4,0 3,0 1,-1 0,-1 0,1 0,-2 0,-2 16,-5 9,-1 0,-1 0,-3-1,-1 0,-1-1,-2-1,-1-1,-36 50,25-46,-2-1,-1-1,-2-2,-1-1,-2-2,-60 39,-9 2,-60 37,151-100,-1-1,0 0,0-2,-1 1,1-2,-1 0,-20 1,-125 2,63-6,-369 38,415-33,38-5,1-1,-1-1,1 0,-1 0,1-2,-1 0,-15-5,-97-43,30 10,-35-1,-1 5,-169-23,-285-9,-372-15,-531-53,1408 128,-72-7,-239-56,386 70,-1 0,0 0,1-1,-1 0,-12-7,16 0,17 0,16 0,-1 1,1 0,0 3,35-4,-39 5,711-62,-252 34,-339 16,183-45,-323 61,13-3,-1-1,1 0,-1-1,17-10,-30 14,0 0,-1 0,1 0,-1-1,0 1,0-1,0 0,0 0,0 0,-1-1,1 1,-1-1,0 1,0-1,0 0,0 0,-1 0,0 1,0-2,0 1,0 0,0-7,-1 0,-1 0,0 0,-1 0,0 0,0 0,-2 1,1-1,-10-19,-7-6,-25-36,32 51,-97-136,-228-251,291 358,-2 1,-2 4,-75-53,86 72,-2 1,0 2,-1 2,-2 2,-71-21,56 24,0 3,-1 2,-68-3,104 12,1 2,-1 0,1 2,-1 1,1 0,0 2,0 1,1 1,-1 1,-38 19,44-15,0 0,0 2,1 0,-22 24,-56 71,78-88,-15 28,27-39,0 0,-1-1,-1 0,-9 12,15-21,0 1,0-1,0 0,0 1,1-1,-1 0,0 1,0-1,0 0,0 0,0 0,0 0,0 0,0 0,0 0,0 0,0 0,1 0,-1 0,0-1,0 1,0 0,0-1,0 1,0-1,1 1,-1-1,0 1,0-1,1 1,-1-1,0 0,1 1,-1-1,0-1,-25-30,24 29,-40-66,-56-124,65 123,20 40,1-1,-9-43,15 55,6 18,-1-1,0 0,1 1,-1-1,0 1,0-1,0 1,0-1,-1 1,1 0,0 0,0-1,-1 1,1 0,-1 0,1 0,-1 1,0-1,1 0,-1 1,1-1,-1 1,0-1,0 1,1 0,-1-1,0 1,0 0,0 0,1 0,-5 1,-8 1,-1 1,1 0,-18 6,-6 1,-65 13,-108 38,55-14,-778 186,711-195,-407 17,-226-67,804 9,12 0,0 2,-79 6,109-3,0-1,0 2,0-1,0 1,0 1,1 0,-1 0,1 1,0 0,0 0,1 1,0 0,0 1,0 0,1 0,-10 11,13-11,1 0,-1 0,1 0,0 1,1-1,-1 1,2-1,-1 1,1 0,0 0,1 12,0 16,7 44,-4-50,10 122,-12 250,-4-376,-2-1,-1 0,-1 0,-1 0,-12 24,8-19,1 1,-11 47,-24 95,0 3,43-149,-1 47,4-47,-7 50,7-75,-1-1,1 1,-1 0,1-1,0 1,0 0,0 0,0-1,0 1,0 0,0 0,1-1,-1 1,1 0,-1-1,1 1,-1 0,1-1,0 1,0-1,0 1,0-1,0 1,0-1,0 0,1 1,-1-1,0 0,1 0,-1 0,1 0,-1 0,1-1,-1 1,1 0,0-1,-1 1,1-1,0 1,-1-1,1 0,0 0,0 0,0 0,-1 0,1 0,2-1,9 0,0-1,0 0,-1-1,1 0,13-6,703-251,-288 105,-262 96,-90 32,-1-3,113-57,-129 43,-67 41,0 0,0-1,0 0,-1 0,1-1,-1 1,0-1,-1 0,1 0,5-10,-9 14,0 0,0 1,0-1,0 0,-1 0,1 0,0 1,0-1,-1 0,1 1,0-1,-1 0,1 1,0-1,-1 0,1 1,-1-1,1 0,-1 1,0-1,1 1,-1 0,0-1,1 1,-1-1,0 1,1 0,-1-1,0 1,0 0,1 0,-1 0,0-1,0 1,1 0,-1 0,0 0,0 0,0 1,1-1,-2 0,-38-1,38 2,-7-1,-141 13,134-10,-1 0,1 1,0 1,1 0,-1 1,1 1,-16 10,26-14,1 0,0 1,0-1,0 1,1 0,-1 0,1 1,0-1,0 1,1-1,-1 1,1 0,0 0,0 0,1 0,-1 1,1-1,0 0,0 1,1-1,0 6,0-4,0 1,1-1,0 1,1-1,-1 0,1 1,0-1,1 0,0 0,0-1,1 1,0-1,0 1,8 9,17 10,2-1,0-1,1-2,1-1,52 23,-46-23,558 249,23-56,-614-212,1 0,0 1,-1-1,0 1,1 1,-1-1,7 6,-10-6,-1 0,1 0,0 1,-1-1,0 0,0 1,0 0,-1-1,1 1,-1 0,0 0,0 0,1 4,5 24,63 252,-66-273,1 0,0 0,1-1,12 18,13 26,-27-48,-1 1,0 0,-1 0,1 0,-1 1,-1-1,1 0,-1 1,-1-1,1 0,-1 1,-1-1,1 1,-1-1,-1 1,1-1,-1 0,0 0,-1 0,0 0,0 0,0 0,-1-1,0 1,0-1,-1 0,-9 9,-23 25,1 1,2 2,2 1,2 1,2 2,-30 69,-157 345,207-444,2 0,0 0,1 1,0 0,1 0,2 0,-1 0,2 0,1 0,0 1,1-1,1 0,6 26,2 69,-11-91,2 0,1-1,1 1,0-1,2 0,0 0,12 29,-15-48,-1 0,0 0,1-1,-1 1,1 0,-1 0,1-1,0 1,0-1,0 0,0 1,0-1,0 0,0 0,0 0,0-1,0 1,1 0,-1-1,0 1,0-1,1 0,-1 0,0 0,1 0,-1 0,0 0,1-1,-1 1,0-1,0 0,4-1,9-3,0-1,-1-1,23-14,-25 14,345-168,-244 118,-87 42,2 0,0 2,0 1,41-11,27-1,-33 7,1 3,67-5,396 12,-291 10,218 12,-258 1,326 14,-441-31,0-3,0-4,-1-3,109-30,-181 38,16-3,0-2,45-21,-62 26,-1-1,0 0,0 0,-1 0,1-1,-1 0,0 0,0 0,0 0,-1-1,0 0,0 0,0 0,-1-1,3-6,2-6,1 0,0 1,2 0,0 1,1 0,23-25,99-87,-58 60,-52 43,-19 19,0 1,1 0,0 0,1 0,-1 0,1 1,0 0,14-7,-19 12,0 0,0-1,-1 1,1 0,0 1,0-1,-1 0,1 0,0 1,0-1,-1 1,1-1,-1 1,1 0,0 0,-1 0,1 0,-1 0,0 0,1 0,-1 0,2 3,31 37,-20-23,13 11,2-2,1-1,42 29,8 5,-78-58,0 0,-1 0,1 0,0 0,-1 0,1 0,-1 0,1 1,-1-1,0 0,0 1,0-1,-1 1,1-1,0 1,-1 0,0-1,0 1,1-1,-1 1,-1 0,1-1,0 1,-1 0,1-1,-1 1,0-1,0 1,0-1,0 1,0-1,-1 0,-1 3,-6 9,-1 1,-1-2,-24 26,22-26,-33 35,-2-1,-2-3,-2-2,-2-2,-2-2,-113 56,163-91,-1 0,1-1,-1 1,0-1,1-1,-1 1,0-1,0 0,-1-1,1 0,-11-1,9-1,1 0,-1-1,1 0,0-1,0 0,0 0,0 0,-11-10,-124-78,137 88,0-1,1 0,0 0,-1 0,1-1,1 1,-6-9,-2-4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C0C3-5873-496B-9544-8545B733A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487BF-382F-4ED8-AA17-13C89183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C93F-4C5F-45FD-9DEF-60728335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D367-610B-4948-82EE-BF702C7D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E790-B7F2-42C7-8043-69806820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3836-A3DA-4833-9723-78587577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7FA68-242F-4309-B2F8-CCF36088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FB8D0-6FFD-48CF-B28F-2CBB17D6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65FE-2A8C-4C44-9E35-86BB884C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C1B4-AF42-4D45-84D7-2B88EC9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6E51-1EB9-412D-9624-93B903BE1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867F-B0DF-40C5-AE2B-22D73A974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37602-0B6E-4849-A806-1DBAE183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34A3-C11E-4C58-B6D5-6D08107C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9993-D487-438A-B24F-8CD3822D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8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7552-55B2-4A67-9C97-6672DEE1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512D-9121-45BC-B336-E2345F74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DCF0-6AF7-4AA9-8EE6-FDB12FE4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6465-EBC1-4A82-B6B8-D47EA47F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48C0-C860-4A74-905D-FC929A6D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C9C7-05FB-4947-A5ED-82C66C80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E5C8-B42D-4157-B813-466597CA1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E80AC-E852-4149-B6B5-4843C939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CFC5-EFA7-451F-BECB-9BAA13B0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DA91-D8D4-49B9-AD90-5C2DAFB2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3935-E369-47BF-BA23-2FEF5CEA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71C1-0B68-4A53-A95A-AD5E39140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CC68-B421-4384-A8B8-C63B8FD1B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9D824-DBC3-4E45-80B3-DF76F021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0B85C-4F4B-40D4-8FDD-3F959C1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3E82E-27C7-4C42-BDB3-1A295444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85B7-07B9-4DD2-83C8-9785214F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E40A-E0DF-4021-ADA9-0291299B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59E14-79E8-4E74-BF0D-A4320722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F8985-CA2C-415D-A9B1-598636721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7B441-9823-481D-AE35-A37D6971A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25799-C280-4EFC-B3ED-2EDDB4FA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AA3E7-097A-4DA3-87ED-1EEBD5C2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7FA00-B732-4D1B-AD58-76C81E22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EA9C-8573-4280-9B83-06D7D7D8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31D79-600E-4E16-9642-2977BB7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7FB7C-133B-43B4-AAA6-E791D246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A2CFD-44C9-436E-BCF8-A8CA8C28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21832-1741-45EC-8D3F-66FE89D9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538F1-C60B-4660-87E3-DF0A5514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E31F-023A-4C00-93CE-CD55EE5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70A4-3427-4104-960E-84BC9DAD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2FD3-788C-4DB7-A005-99C42140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8268D-D444-4830-AFCD-62460FBAF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0F06-D05C-4D1A-920F-7A8BE600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CBA36-9C4F-4C42-8773-07D4B45B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A164-E50B-4C05-8476-FF49F1F1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D228-34AE-4F26-BFA0-3B1CF04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DA368-A871-4547-ACC2-8E7155599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DCFCC-FC74-4BF2-B802-AC411C57F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B49E1-EFE0-42D9-8D24-C1E67FDF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4C8B-7BD9-4B97-85DD-7F93C30D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E4D0C-CECC-4C72-AC3D-2E738763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48A49-E1B7-4865-90FD-0EF38D7D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65A5-6B6A-41A3-B659-811BB71D7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E148-9A59-4D03-B288-AFD3A768D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8ADA-A633-442F-9DD4-8A0F10F15F9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B0B73-AC7E-4129-B4A9-CDD7D89EF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9B69-83BE-4A19-980C-0102B7AC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5C0C-5474-4FD1-9F32-56906AF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9A33-5847-4CFC-BB17-147053BC4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E12E6-6DA5-49DC-AB5C-228E753AC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E0A23-73CA-479D-89AC-F9953D81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70" y="0"/>
            <a:ext cx="851245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A94EDD-C9F5-4CD6-8146-2AEC40F19584}"/>
                  </a:ext>
                </a:extLst>
              </p14:cNvPr>
              <p14:cNvContentPartPr/>
              <p14:nvPr/>
            </p14:nvContentPartPr>
            <p14:xfrm>
              <a:off x="4107283" y="1236611"/>
              <a:ext cx="595440" cy="55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A94EDD-C9F5-4CD6-8146-2AEC40F195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643" y="1218611"/>
                <a:ext cx="63108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947A62-A2B3-41DC-B05D-8C175ECE80BF}"/>
                  </a:ext>
                </a:extLst>
              </p14:cNvPr>
              <p14:cNvContentPartPr/>
              <p14:nvPr/>
            </p14:nvContentPartPr>
            <p14:xfrm>
              <a:off x="4701283" y="932411"/>
              <a:ext cx="3519000" cy="32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947A62-A2B3-41DC-B05D-8C175ECE80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3643" y="914411"/>
                <a:ext cx="35546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8CE7CF-BCAC-4048-A953-B2B7A05390FC}"/>
                  </a:ext>
                </a:extLst>
              </p14:cNvPr>
              <p14:cNvContentPartPr/>
              <p14:nvPr/>
            </p14:nvContentPartPr>
            <p14:xfrm>
              <a:off x="4141483" y="2715491"/>
              <a:ext cx="4051800" cy="1038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8CE7CF-BCAC-4048-A953-B2B7A05390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23843" y="2697851"/>
                <a:ext cx="4087440" cy="10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B457E9-557E-4E01-8A33-5E2673A067C1}"/>
                  </a:ext>
                </a:extLst>
              </p14:cNvPr>
              <p14:cNvContentPartPr/>
              <p14:nvPr/>
            </p14:nvContentPartPr>
            <p14:xfrm>
              <a:off x="4253083" y="1111331"/>
              <a:ext cx="2652480" cy="72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B457E9-557E-4E01-8A33-5E2673A067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99083" y="1003331"/>
                <a:ext cx="276012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951CBF-8F8E-454C-9702-D8CF85335972}"/>
                  </a:ext>
                </a:extLst>
              </p14:cNvPr>
              <p14:cNvContentPartPr/>
              <p14:nvPr/>
            </p14:nvContentPartPr>
            <p14:xfrm>
              <a:off x="4193323" y="1664651"/>
              <a:ext cx="3600" cy="371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951CBF-8F8E-454C-9702-D8CF853359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39323" y="1556651"/>
                <a:ext cx="11124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582453-180F-44B1-AE00-11AB49BEF11A}"/>
                  </a:ext>
                </a:extLst>
              </p14:cNvPr>
              <p14:cNvContentPartPr/>
              <p14:nvPr/>
            </p14:nvContentPartPr>
            <p14:xfrm>
              <a:off x="4126363" y="1675091"/>
              <a:ext cx="2703240" cy="198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582453-180F-44B1-AE00-11AB49BEF1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72723" y="1567091"/>
                <a:ext cx="281088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8E8F6D-AEE5-46C5-BBE5-C49A6F28660E}"/>
                  </a:ext>
                </a:extLst>
              </p14:cNvPr>
              <p14:cNvContentPartPr/>
              <p14:nvPr/>
            </p14:nvContentPartPr>
            <p14:xfrm>
              <a:off x="5891443" y="1097291"/>
              <a:ext cx="2375280" cy="261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8E8F6D-AEE5-46C5-BBE5-C49A6F2866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37443" y="989651"/>
                <a:ext cx="2482920" cy="28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9736C8-891D-4729-8358-C5A0F009A1CD}"/>
                  </a:ext>
                </a:extLst>
              </p14:cNvPr>
              <p14:cNvContentPartPr/>
              <p14:nvPr/>
            </p14:nvContentPartPr>
            <p14:xfrm>
              <a:off x="4163803" y="1029971"/>
              <a:ext cx="4152240" cy="2544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9736C8-891D-4729-8358-C5A0F009A1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10163" y="921971"/>
                <a:ext cx="4259880" cy="27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noonan</dc:creator>
  <cp:lastModifiedBy>gillian noonan</cp:lastModifiedBy>
  <cp:revision>1</cp:revision>
  <dcterms:created xsi:type="dcterms:W3CDTF">2021-02-21T16:50:28Z</dcterms:created>
  <dcterms:modified xsi:type="dcterms:W3CDTF">2021-02-21T16:53:23Z</dcterms:modified>
</cp:coreProperties>
</file>