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3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2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D517-650C-6561-1625-1603104B9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DF20-FFE5-AD1D-7714-882F442AB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FCBD-C127-1AC8-ED6B-378DD742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F63B-E774-32AD-65EF-EAD1B42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A5FE-061B-45F1-27EC-EF729A63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E8C9-2B53-D88A-0FC3-2E878524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97D7-1055-4ACE-2A11-65700AB7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373D-DE5F-9D1B-0A62-5F8212E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A4E7-6F0E-BA11-F190-2C1DB2B1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1EFD-1379-586D-A3F5-A282EC8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5CF28-2024-169D-B05A-9687ED7F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0673E-DE2A-8065-CE8E-6B4BCC48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F46B-455C-9CF5-5C45-2231E0A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614D-44A2-4568-C49B-ED4275D8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4D6D-07D8-9BA5-8EC1-1928968E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D5E4-A579-5727-6812-A1345863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883D-3EB3-7CA3-63EF-DBC98F83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BB1B-955A-9101-6559-E360C2AF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B28B-E1EB-6BF4-A8ED-466811EB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BC91-B76B-F2A7-E63F-E85B8707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01DA-7AFC-B405-37C8-5A7F431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3792-01CE-240E-2B7F-1D97C0D2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0664-6AF9-5881-3A04-F9231373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C1B9-51E4-1E1A-B36A-30367566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76D6-85F8-8021-682E-D7A82EAC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FAF1-619F-2A7D-CBCF-C0E15698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723F-DC63-58FC-0CA8-118B1EEC7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33223-D96F-989A-3D0E-88C6598F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CD11-5E91-5183-8A99-23CDB9F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E6AC-5D06-1AC0-81AC-C5663EA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403DD-C65B-E32D-4DE9-11B27F8F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9B9C-4F11-7E2B-65CC-AFF4849C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8734-F3A3-BC34-4B16-753FC27C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A0CA-875B-9DE0-AADC-4DB6D420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1E6E2-574D-8548-3A7A-E6845DF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8D8B7-9FB6-9B88-1CF5-95DEF668D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0F986-E876-D2CE-ADB6-BE0E77D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EEA3B-1525-BA8A-31FB-1281069D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71ACA-7826-0757-4D03-5206568D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2E0E-26A8-EC6B-C7A7-8BFE51CF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2F50-5EB9-15C4-5FAA-DC8C2E14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22E05-070F-952A-74BF-8619810D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CF18-AE61-7970-DE3D-787DA8C0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69F0E-A1AD-D676-1C9E-4D096F33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A132E-C026-EA61-8B06-741980E2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FA379-7E9A-0D81-ADC3-3A5049AC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CCD8-1FD2-5F8E-BEDB-C7A4A789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4922-BCCC-3BE8-9C4B-0B79573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BE92-CF53-C205-2B54-EF1F9F889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F5E1C-C1B6-8A87-C158-3DD91C4E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159D-F1E3-E10B-C6B6-ADF47DC5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F61F-6AA7-9E0E-F4BD-C2548CA4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979A-0B9F-FFFE-B2C7-D8C1ABD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30E78-0A14-6B04-00A3-D1ADC15A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CD16F-034D-0589-D4E4-C3537D13C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ABA95-947E-1CFA-EB6B-83D01089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D44E-9DA0-24A4-DD64-150290AB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2B32-67DC-5872-2BD0-F086D58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83E5D-DF01-97F4-F3D5-2B28BFF4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736D1-AFF6-F70D-0FA7-F11B9F0F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B15E-C805-4531-B954-EF94BE70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CF39-B6C7-3541-BDF7-845196C4355C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8C8E-05F5-FD45-050B-B91043D9B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B9FB-5B81-984B-A2B0-F4B9295C6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CA03-AD66-0E42-BFBC-411841AE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ater.usgs.gov/ogw/modflow-nwt/MODFLOW-NWT-Guide/sf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74C5-A614-E26D-671F-61A821292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11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E1CDB-8897-2CFB-0C06-D06ADF37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C570-F79A-9484-2A0A-1B4B7F26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workings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B86F-CC07-2C66-D17E-B9555FC9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Streamflow-Routing package is used to simulate streams in a model.  The flow in a stream is either routed instantaneously to downstream streams or lakes or routed using a kinematic wave equation.</a:t>
            </a:r>
          </a:p>
        </p:txBody>
      </p:sp>
    </p:spTree>
    <p:extLst>
      <p:ext uri="{BB962C8B-B14F-4D97-AF65-F5344CB8AC3E}">
        <p14:creationId xmlns:p14="http://schemas.microsoft.com/office/powerpoint/2010/main" val="30050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8AA6-4EBA-36B7-7AEA-20C29D6D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to 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5867-F54A-2E45-1CE0-EAA8F233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Compared with the Stream (STR) package, the </a:t>
            </a:r>
            <a:r>
              <a:rPr lang="en-US" u="sng">
                <a:hlinkClick r:id="rId2"/>
              </a:rPr>
              <a:t>Streamflow-Routing (SFR)</a:t>
            </a:r>
            <a:r>
              <a:rPr lang="en-US"/>
              <a:t> provides greater flexibility in how streams are specified but the parameters in it can not be used with the Sensitivity or Parameter-Estimation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31ED-852D-6FE4-88FB-F48D3BD5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Relevent</a:t>
            </a:r>
            <a:r>
              <a:rPr lang="en-US" dirty="0"/>
              <a:t>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2A9B-DAC0-C018-3739-95EE95AA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nstrm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reach_data</a:t>
            </a:r>
            <a:r>
              <a:rPr lang="en-US" dirty="0"/>
              <a:t>) # number of reaches </a:t>
            </a:r>
            <a:r>
              <a:rPr lang="en-US" dirty="0" err="1"/>
              <a:t>nss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segment_data</a:t>
            </a:r>
            <a:r>
              <a:rPr lang="en-US" dirty="0"/>
              <a:t>[0]) # number of segments </a:t>
            </a:r>
            <a:r>
              <a:rPr lang="en-US" dirty="0" err="1"/>
              <a:t>nsfrpar</a:t>
            </a:r>
            <a:r>
              <a:rPr lang="en-US" dirty="0"/>
              <a:t> = 0 # number of parameters (not supported) </a:t>
            </a:r>
            <a:r>
              <a:rPr lang="en-US" dirty="0" err="1"/>
              <a:t>nparseg</a:t>
            </a:r>
            <a:r>
              <a:rPr lang="en-US" dirty="0"/>
              <a:t> = 0 const = 1.486 # constant for manning's equation, units of </a:t>
            </a:r>
            <a:r>
              <a:rPr lang="en-US" dirty="0" err="1"/>
              <a:t>cfs</a:t>
            </a:r>
            <a:r>
              <a:rPr lang="en-US" dirty="0"/>
              <a:t> </a:t>
            </a:r>
            <a:r>
              <a:rPr lang="en-US" dirty="0" err="1"/>
              <a:t>dleak</a:t>
            </a:r>
            <a:r>
              <a:rPr lang="en-US" dirty="0"/>
              <a:t> = 0.0001 # closure tolerance for stream stage computation </a:t>
            </a:r>
            <a:r>
              <a:rPr lang="en-US" dirty="0" err="1"/>
              <a:t>ipakcb</a:t>
            </a:r>
            <a:r>
              <a:rPr lang="en-US" dirty="0"/>
              <a:t> = 53 # flag for writing SFR output to cell-by-cell budget (on unit 53) istcb2 = 81 # flag for writing SFR output to text file dataset_5 = {0: [</a:t>
            </a:r>
            <a:r>
              <a:rPr lang="en-US" dirty="0" err="1"/>
              <a:t>nss</a:t>
            </a:r>
            <a:r>
              <a:rPr lang="en-US" dirty="0"/>
              <a:t>, 0, 0]} # dataset 5 (see online guide)</a:t>
            </a:r>
          </a:p>
        </p:txBody>
      </p:sp>
    </p:spTree>
    <p:extLst>
      <p:ext uri="{BB962C8B-B14F-4D97-AF65-F5344CB8AC3E}">
        <p14:creationId xmlns:p14="http://schemas.microsoft.com/office/powerpoint/2010/main" val="152711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196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Hw 11 part 2</vt:lpstr>
      <vt:lpstr>Package workings</vt:lpstr>
      <vt:lpstr>Difference to STR</vt:lpstr>
      <vt:lpstr>Relevent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11 part 2</dc:title>
  <dc:creator>switzer.jeff00@gmail.com</dc:creator>
  <cp:lastModifiedBy>switzer.jeff00@gmail.com</cp:lastModifiedBy>
  <cp:revision>1</cp:revision>
  <dcterms:created xsi:type="dcterms:W3CDTF">2022-04-14T15:38:36Z</dcterms:created>
  <dcterms:modified xsi:type="dcterms:W3CDTF">2022-04-14T17:37:40Z</dcterms:modified>
</cp:coreProperties>
</file>