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67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4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16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3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204-DCBB-4550-9F69-43C0818FEF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D3B204-DCBB-4550-9F69-43C0818FEF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8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D3B204-DCBB-4550-9F69-43C0818FEF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08486F5-ADD7-4414-8263-15217040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7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07FE-BD84-4E4C-B4A9-6687A55DF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5: Recharge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83D77-E052-41B1-B661-5ABBF0C9B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HWRS 582 </a:t>
            </a:r>
          </a:p>
          <a:p>
            <a:r>
              <a:rPr lang="en-US" dirty="0"/>
              <a:t>David E. Morales</a:t>
            </a:r>
          </a:p>
        </p:txBody>
      </p:sp>
    </p:spTree>
    <p:extLst>
      <p:ext uri="{BB962C8B-B14F-4D97-AF65-F5344CB8AC3E}">
        <p14:creationId xmlns:p14="http://schemas.microsoft.com/office/powerpoint/2010/main" val="222114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0869-2F4C-461D-88A4-F19F7EE5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281" y="292665"/>
            <a:ext cx="6382966" cy="85863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Challenge question 1: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8E1321C-3EF2-409F-BBDA-F43F5DD59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64" y="1515726"/>
            <a:ext cx="5644371" cy="4510221"/>
          </a:xfrm>
          <a:ln>
            <a:noFill/>
          </a:ln>
        </p:spPr>
      </p:pic>
      <p:pic>
        <p:nvPicPr>
          <p:cNvPr id="7" name="Picture 6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AEA4C712-0693-4F42-BE17-5B20888F8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91" y="1515725"/>
            <a:ext cx="5644371" cy="4510221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24B78A-F8C0-4486-B324-BAE9FD0E7ED3}"/>
              </a:ext>
            </a:extLst>
          </p:cNvPr>
          <p:cNvSpPr txBox="1"/>
          <p:nvPr/>
        </p:nvSpPr>
        <p:spPr>
          <a:xfrm>
            <a:off x="1963301" y="6210932"/>
            <a:ext cx="2480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1a. Confined: 15m-10m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C71509-773C-463C-A2D9-BD896521B569}"/>
              </a:ext>
            </a:extLst>
          </p:cNvPr>
          <p:cNvSpPr txBox="1"/>
          <p:nvPr/>
        </p:nvSpPr>
        <p:spPr>
          <a:xfrm>
            <a:off x="7780621" y="6210932"/>
            <a:ext cx="2656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1b. Unconfined: 15m-10m</a:t>
            </a:r>
          </a:p>
        </p:txBody>
      </p:sp>
    </p:spTree>
    <p:extLst>
      <p:ext uri="{BB962C8B-B14F-4D97-AF65-F5344CB8AC3E}">
        <p14:creationId xmlns:p14="http://schemas.microsoft.com/office/powerpoint/2010/main" val="93325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23FCB462-BB88-43D6-BB21-354B11BFF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7" y="1884302"/>
            <a:ext cx="5691843" cy="4142232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680869-2F4C-461D-88A4-F19F7EE5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281" y="292665"/>
            <a:ext cx="6382966" cy="85863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Challenge question 1: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4B78A-F8C0-4486-B324-BAE9FD0E7ED3}"/>
              </a:ext>
            </a:extLst>
          </p:cNvPr>
          <p:cNvSpPr txBox="1"/>
          <p:nvPr/>
        </p:nvSpPr>
        <p:spPr>
          <a:xfrm>
            <a:off x="1963301" y="6210932"/>
            <a:ext cx="2480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1c. Confined: 15m-10m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C71509-773C-463C-A2D9-BD896521B569}"/>
              </a:ext>
            </a:extLst>
          </p:cNvPr>
          <p:cNvSpPr txBox="1"/>
          <p:nvPr/>
        </p:nvSpPr>
        <p:spPr>
          <a:xfrm>
            <a:off x="7780621" y="6210932"/>
            <a:ext cx="2656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1d. Unconfined: 15m-10m</a:t>
            </a:r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348C56E6-2679-43D2-AD0D-90C722823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95" y="1887166"/>
            <a:ext cx="5687907" cy="41393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17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0869-2F4C-461D-88A4-F19F7EE5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281" y="292665"/>
            <a:ext cx="6382966" cy="85863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Challenge question 2: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4B78A-F8C0-4486-B324-BAE9FD0E7ED3}"/>
              </a:ext>
            </a:extLst>
          </p:cNvPr>
          <p:cNvSpPr txBox="1"/>
          <p:nvPr/>
        </p:nvSpPr>
        <p:spPr>
          <a:xfrm>
            <a:off x="1963301" y="6210932"/>
            <a:ext cx="2480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2a. Confined: 15m-10m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C71509-773C-463C-A2D9-BD896521B569}"/>
              </a:ext>
            </a:extLst>
          </p:cNvPr>
          <p:cNvSpPr txBox="1"/>
          <p:nvPr/>
        </p:nvSpPr>
        <p:spPr>
          <a:xfrm>
            <a:off x="7780621" y="6210932"/>
            <a:ext cx="2656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2b. Unconfined: 15m-10m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32FF9F20-2259-43DD-93FD-7E6DC9473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097" y="1887166"/>
            <a:ext cx="5985704" cy="4139368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788B62DC-17C7-4D28-BE12-9D8EE16B5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5" y="1887166"/>
            <a:ext cx="5985704" cy="41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7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0869-2F4C-461D-88A4-F19F7EE5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281" y="292665"/>
            <a:ext cx="6382966" cy="85863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Challenge question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4B78A-F8C0-4486-B324-BAE9FD0E7ED3}"/>
              </a:ext>
            </a:extLst>
          </p:cNvPr>
          <p:cNvSpPr txBox="1"/>
          <p:nvPr/>
        </p:nvSpPr>
        <p:spPr>
          <a:xfrm>
            <a:off x="1198189" y="6210932"/>
            <a:ext cx="40107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3a. Outflow observed at both boundaries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BD0796B-3FAB-42E3-8295-758B67BFC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7" y="1887166"/>
            <a:ext cx="5989320" cy="4152198"/>
          </a:xfrm>
          <a:prstGeom prst="rect">
            <a:avLst/>
          </a:prstGeom>
        </p:spPr>
      </p:pic>
      <p:pic>
        <p:nvPicPr>
          <p:cNvPr id="8" name="Picture 7" descr="Chart, surface chart&#10;&#10;Description automatically generated">
            <a:extLst>
              <a:ext uri="{FF2B5EF4-FFF2-40B4-BE49-F238E27FC236}">
                <a16:creationId xmlns:a16="http://schemas.microsoft.com/office/drawing/2014/main" id="{8D02DAA6-E332-4184-8F18-75DC1A6F5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26" y="1887166"/>
            <a:ext cx="5092046" cy="41480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6FF57E-2C3F-49F1-A11B-656A7CBD2B6C}"/>
              </a:ext>
            </a:extLst>
          </p:cNvPr>
          <p:cNvSpPr txBox="1"/>
          <p:nvPr/>
        </p:nvSpPr>
        <p:spPr>
          <a:xfrm>
            <a:off x="7650985" y="6210932"/>
            <a:ext cx="29159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3b. Complete area infiltration</a:t>
            </a:r>
          </a:p>
        </p:txBody>
      </p:sp>
    </p:spTree>
    <p:extLst>
      <p:ext uri="{BB962C8B-B14F-4D97-AF65-F5344CB8AC3E}">
        <p14:creationId xmlns:p14="http://schemas.microsoft.com/office/powerpoint/2010/main" val="167648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0869-2F4C-461D-88A4-F19F7EE5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281" y="292665"/>
            <a:ext cx="6382966" cy="85863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Challenge question 4: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4B78A-F8C0-4486-B324-BAE9FD0E7ED3}"/>
              </a:ext>
            </a:extLst>
          </p:cNvPr>
          <p:cNvSpPr txBox="1"/>
          <p:nvPr/>
        </p:nvSpPr>
        <p:spPr>
          <a:xfrm>
            <a:off x="4259970" y="6297188"/>
            <a:ext cx="36720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4. Irrigation infiltration in NW corner</a:t>
            </a:r>
          </a:p>
        </p:txBody>
      </p:sp>
      <p:pic>
        <p:nvPicPr>
          <p:cNvPr id="4" name="Picture 3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396FADA5-63D5-4684-96AD-0578EE3C3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325" y="1422224"/>
            <a:ext cx="5936878" cy="478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5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84B972-ADD8-46DC-B824-759517DC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325" y="1419476"/>
            <a:ext cx="5940285" cy="47914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680869-2F4C-461D-88A4-F19F7EE5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281" y="292665"/>
            <a:ext cx="6382966" cy="85863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Challenge question 5: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4B78A-F8C0-4486-B324-BAE9FD0E7ED3}"/>
              </a:ext>
            </a:extLst>
          </p:cNvPr>
          <p:cNvSpPr txBox="1"/>
          <p:nvPr/>
        </p:nvSpPr>
        <p:spPr>
          <a:xfrm>
            <a:off x="3718289" y="6294440"/>
            <a:ext cx="51369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5. Irrigation infiltration in NW corner + pumping well</a:t>
            </a:r>
          </a:p>
        </p:txBody>
      </p:sp>
    </p:spTree>
    <p:extLst>
      <p:ext uri="{BB962C8B-B14F-4D97-AF65-F5344CB8AC3E}">
        <p14:creationId xmlns:p14="http://schemas.microsoft.com/office/powerpoint/2010/main" val="17971965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61</TotalTime>
  <Words>94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Homework 5: Recharge ME</vt:lpstr>
      <vt:lpstr>Challenge question 1:</vt:lpstr>
      <vt:lpstr>Challenge question 1:</vt:lpstr>
      <vt:lpstr>Challenge question 2:</vt:lpstr>
      <vt:lpstr>Challenge question 3:</vt:lpstr>
      <vt:lpstr>Challenge question 4:</vt:lpstr>
      <vt:lpstr>Challenge question 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5: Recharge ME</dc:title>
  <dc:creator>David Morales</dc:creator>
  <cp:lastModifiedBy>David Morales</cp:lastModifiedBy>
  <cp:revision>1</cp:revision>
  <dcterms:created xsi:type="dcterms:W3CDTF">2022-02-21T06:13:57Z</dcterms:created>
  <dcterms:modified xsi:type="dcterms:W3CDTF">2022-02-21T07:15:00Z</dcterms:modified>
</cp:coreProperties>
</file>