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6:3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24575,'0'-1'0,"0"-3"0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2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24575,'-5'1'0,"1"0"0,0-1 0,-1 2 0,1-1 0,-1 0 0,1 1 0,0 0 0,0 0 0,0 0 0,0 0 0,0 1 0,-4 3 0,-43 41 0,39-35 0,-20 23 8,1 2 0,2 1 0,-46 81-1,10-15-1403,49-82-5430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52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24575,'0'10'0,"1"0"0,0 0 0,1 0 0,0 0 0,1 0 0,7 17 0,32 57 0,-2-4 0,-18-27 0,3-2 0,52 80 0,130 229 0,-183-316 0,30 65 0,-37-69 0,2-2 0,2 0 0,49 66 0,-37-61 0,28 50 0,-40-58 0,1-2 0,1-1 0,45 48 0,-14-31 0,1-2 0,3-3 0,1-3 0,2-2 0,2-2 0,125 51 0,74-11 0,-16-6 0,154 66 0,-340-114 0,-32-12 0,0-1 0,0-1 0,1-1 0,50 7 0,115 7 0,108 7 0,-230-28 0,101 7 0,54-1 0,-150-8 0,89 11 0,-62 1 0,116-2 0,-127-10 0,342-11 0,-310-6 0,-83 11 0,42-11 0,123-44 0,-68 19 0,155-70 0,-116 40 0,-49 22 0,190-62 0,163 22 0,-358 72 0,43-2 0,0 8 0,204 9 0,591 76 0,-917-65-1365,-31-5-5461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58.2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1705 24575,'0'0'0,"-1"-1"0,0 1 0,1-1 0,-1 0 0,0 0 0,1 1 0,-1-1 0,1 0 0,-1 0 0,1 0 0,-1 1 0,1-1 0,0 0 0,0 0 0,-1 0 0,1 0 0,0 0 0,0 0 0,0 0 0,0 0 0,0 0 0,0 0 0,0 0 0,0 1 0,0-1 0,0 0 0,1 0 0,0-2 0,19-20 0,-7 9 0,58-74 0,91-152 0,-153 226 0,25-34 0,3 2 0,79-78 0,-17 20 0,-56 60 0,0 1 0,3 3 0,2 1 0,1 3 0,1 1 0,63-31 0,89-61 0,-147 88 0,2 3 0,2 2 0,83-36 0,-4 25 0,226-45 0,279-28 0,-412 91 0,412 6 0,-512 23 0,464-4 0,122-15 0,-714 17 0,1081 43 0,-956-34 0,1-6 0,0-6 0,185-27 0,22-10 0,1 14 0,357 19 0,71 71 0,-672-53-1365,-63-9-5461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6:3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 24575,'-3'-1'0,"1"-1"0,-1 1 0,1 0 0,-1 0 0,0 0 0,0 0 0,0 0 0,0 0 0,0 1 0,1-1 0,-1 1 0,0 0 0,0 0 0,-4 0 0,1 0 0,0 1 0,1-1 0,-1 1 0,0 0 0,0 1 0,-7 2 0,10-2 0,0 0 0,1 0 0,-1 1 0,0-1 0,1 1 0,0-1 0,-1 1 0,1 0 0,0 0 0,0 0 0,1 0 0,-1 0 0,1 1 0,-2 3 0,-15 56 0,13-45 0,-29 112 0,31-115 0,0 0 0,1 1 0,0-1 0,1 1 0,1-1 0,3 22 0,-1 10 0,0 12 0,2 1 0,23 103 0,48 113 0,-41-181 0,65 131 0,64 80 0,-157-295 0,26 47 0,55 99 0,121 166 0,42-2 0,-177-237 0,138 124 0,-95-115 0,4-5 0,3-5 0,4-5 0,244 108 0,-190-113-1696,205 55 0,198 22-1696,-364-103 5088,314 27 0,229-50 1696,-339-33-4326,974-14-4916,-1210 22 6138,1138-7 6208,-1068 10-6529,341-8-1064,-532 2-3255,31-4 2804,-74 6 1560,-4 0-1185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7:0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6:4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2803 24575,'-1'-8'0,"0"-1"0,-1 1 0,0 0 0,-1-1 0,0 1 0,-5-10 0,-6-22 0,7 8 0,1 0 0,2 0 0,1 0 0,2-1 0,1 1 0,1-1 0,9-45 0,-6 62 0,0 1 0,1 0 0,1 0 0,0 0 0,2 0 0,12-19 0,62-79 0,-56 80 0,14-15 0,1 2 0,82-69 0,-45 56 0,2 3 0,116-58 0,-65 39 0,935-495 0,-950 514 0,2 6 0,2 5 0,3 5 0,0 6 0,216-32 0,82 22 0,464-31 0,-651 50 0,71-6 0,-112 15 0,208-46 0,523-85 0,-516 114 0,-184 18 0,470-81 0,-391 45-1854,29-6-3247,-115 12 10926,-153 29-5637,0 4 0,1 2 1,0 3-1,1 3 1,75 5-1,-120 2-1553,-6-1-5461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6:4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24575,'1'0'0,"-1"1"0,1-1 0,0 1 0,-1 0 0,1-1 0,-1 1 0,1 0 0,-1 0 0,1-1 0,-1 1 0,0 0 0,1 0 0,-1 0 0,0 0 0,0-1 0,0 1 0,1 0 0,-1 0 0,0 0 0,0 0 0,0 1 0,2 24 0,-2-24 0,-6 580-6784,-5-436 7447,-26 468 5458,53 2106-6121,2-1991 0,-12-388 0,24 518 0,-18-598 0,31 599 0,10-133 0,-41-585-1365,-8-90-5461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7:0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0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24575,'120'145'0,"-46"-57"0,-13-22 0,100 87 0,-23-25 0,-82-72 0,2-4 0,97 69 0,-103-83 0,55 53 0,-59-47 0,63 43 0,100 36 0,-25-15 0,-138-78 0,1-2 0,2-2 0,1-2 0,0-2 0,104 27 0,-94-35 0,0-3 0,0-3 0,76 1 0,-104-9 0,185-3 0,-172 0 0,-1-3 0,79-19 0,-20-5 0,-1-5 0,148-70 0,-135 52 0,-63 30 0,-1-3 0,68-43 0,-35 12 0,101-75 0,-171 119-57,-10 8-205,1 0 1,-1-1-1,0 0 0,7-8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1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3 360 24575,'-1'-2'0,"1"0"0,-1 0 0,1 0 0,0 0 0,0 0 0,-1 0 0,1 0 0,1 0 0,-1 0 0,0 0 0,0 0 0,1 0 0,-1 0 0,1 0 0,-1 0 0,1 0 0,0 1 0,1-3 0,1-1 0,1 1 0,-1 0 0,1 1 0,0-1 0,6-4 0,1-1 0,2-1 0,1 0 0,1 1 0,-1 1 0,1 0 0,1 1 0,25-8 0,105-22 0,-35 11 0,-79 17 0,125-37 0,179-28 0,-221 60 0,1 5 0,162 8 0,-128 9 0,0 6 0,-2 7 0,167 46 0,-52-5 0,31 8 0,-287-68 0,261 79 0,-180-50 0,85 42 0,-154-63 0,60 28 0,92 61 0,-64-13 0,-1-1 0,-74-61 0,-1 1 0,-1 2 0,-2 0 0,-1 2 0,-1 1 0,-1 1 0,31 54 0,119 168 0,-153-223 0,-3 1 0,0 1 0,-2 0 0,-1 2 0,18 56 0,-29-64-1365,-5-16-5461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13:2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437 416 24575,'-5'-7'0,"-1"0"0,0 0 0,0 1 0,-1-1 0,0 1 0,0 1 0,-11-7 0,-9-9 0,-38-33-114,-77-67 357,113 94-741,2-2 0,-40-53 0,50 57-6328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D367D-42E6-482D-BEFB-CA72A1F6490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F0481-8DD8-4512-8458-AF4223F93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F0481-8DD8-4512-8458-AF4223F93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6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3B204-DCBB-4550-9F69-43C0818FEF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0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07FE-BD84-4E4C-B4A9-6687A55DF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5: Recharge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3D77-E052-41B1-B661-5ABBF0C9B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HWRS 582 </a:t>
            </a:r>
          </a:p>
          <a:p>
            <a:r>
              <a:rPr lang="en-US" dirty="0"/>
              <a:t>David E. Morales</a:t>
            </a:r>
          </a:p>
        </p:txBody>
      </p:sp>
    </p:spTree>
    <p:extLst>
      <p:ext uri="{BB962C8B-B14F-4D97-AF65-F5344CB8AC3E}">
        <p14:creationId xmlns:p14="http://schemas.microsoft.com/office/powerpoint/2010/main" val="22211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1: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8E1321C-3EF2-409F-BBDA-F43F5DD5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64" y="1515726"/>
            <a:ext cx="5644371" cy="4510221"/>
          </a:xfrm>
          <a:ln>
            <a:noFill/>
          </a:ln>
        </p:spPr>
      </p:pic>
      <p:pic>
        <p:nvPicPr>
          <p:cNvPr id="7" name="Picture 6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EA4C712-0693-4F42-BE17-5B20888F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1" y="1515725"/>
            <a:ext cx="5644371" cy="451022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1a.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1b. Unconfined: 15m-10m</a:t>
            </a:r>
          </a:p>
        </p:txBody>
      </p:sp>
    </p:spTree>
    <p:extLst>
      <p:ext uri="{BB962C8B-B14F-4D97-AF65-F5344CB8AC3E}">
        <p14:creationId xmlns:p14="http://schemas.microsoft.com/office/powerpoint/2010/main" val="9332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3FCB462-BB88-43D6-BB21-354B11BF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" y="1884302"/>
            <a:ext cx="5691843" cy="414223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1c.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1d. Unconfined: 15m-10m</a:t>
            </a: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48C56E6-2679-43D2-AD0D-90C72282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95" y="1887166"/>
            <a:ext cx="5687907" cy="41393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1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2a.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2b. Unconfined: 15m-10m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2FF9F20-2259-43DD-93FD-7E6DC9473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97" y="1887166"/>
            <a:ext cx="5985704" cy="4139368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788B62DC-17C7-4D28-BE12-9D8EE16B5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5" y="1887166"/>
            <a:ext cx="5985704" cy="41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7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198189" y="6210932"/>
            <a:ext cx="4010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3a. Outflow observed at both boundaries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D0796B-3FAB-42E3-8295-758B67BF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7" y="1887166"/>
            <a:ext cx="5989320" cy="4152198"/>
          </a:xfrm>
          <a:prstGeom prst="rect">
            <a:avLst/>
          </a:prstGeo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D02DAA6-E332-4184-8F18-75DC1A6F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6" y="1887166"/>
            <a:ext cx="5092046" cy="4148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FF57E-2C3F-49F1-A11B-656A7CBD2B6C}"/>
              </a:ext>
            </a:extLst>
          </p:cNvPr>
          <p:cNvSpPr txBox="1"/>
          <p:nvPr/>
        </p:nvSpPr>
        <p:spPr>
          <a:xfrm>
            <a:off x="7650985" y="6210932"/>
            <a:ext cx="2915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3b. Complete area infiltration</a:t>
            </a:r>
          </a:p>
        </p:txBody>
      </p:sp>
    </p:spTree>
    <p:extLst>
      <p:ext uri="{BB962C8B-B14F-4D97-AF65-F5344CB8AC3E}">
        <p14:creationId xmlns:p14="http://schemas.microsoft.com/office/powerpoint/2010/main" val="16764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4: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4259970" y="6297188"/>
            <a:ext cx="36720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 Irrigation infiltration in NW corner</a:t>
            </a:r>
          </a:p>
        </p:txBody>
      </p:sp>
      <p:pic>
        <p:nvPicPr>
          <p:cNvPr id="4" name="Picture 3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396FADA5-63D5-4684-96AD-0578EE3C3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5" y="1422224"/>
            <a:ext cx="5936878" cy="4788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53C81A-15E8-41E5-BF33-AA511B8BA17B}"/>
                  </a:ext>
                </a:extLst>
              </p14:cNvPr>
              <p14:cNvContentPartPr/>
              <p14:nvPr/>
            </p14:nvContentPartPr>
            <p14:xfrm>
              <a:off x="4680434" y="3245120"/>
              <a:ext cx="360" cy="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53C81A-15E8-41E5-BF33-AA511B8BA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1794" y="3236480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6ECA91-C7BD-42A3-A168-B8BAE9C1A13F}"/>
                  </a:ext>
                </a:extLst>
              </p14:cNvPr>
              <p14:cNvContentPartPr/>
              <p14:nvPr/>
            </p14:nvContentPartPr>
            <p14:xfrm>
              <a:off x="4610234" y="3228560"/>
              <a:ext cx="3313080" cy="137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6ECA91-C7BD-42A3-A168-B8BAE9C1A1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234" y="3219920"/>
                <a:ext cx="333072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399522-4D4E-4361-8F8E-1B3484628156}"/>
                  </a:ext>
                </a:extLst>
              </p14:cNvPr>
              <p14:cNvContentPartPr/>
              <p14:nvPr/>
            </p14:nvContentPartPr>
            <p14:xfrm>
              <a:off x="9475740" y="17252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399522-4D4E-4361-8F8E-1B3484628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6740" y="17162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8A8FD-388C-4A1F-B787-08FB36542C26}"/>
              </a:ext>
            </a:extLst>
          </p:cNvPr>
          <p:cNvGrpSpPr/>
          <p:nvPr/>
        </p:nvGrpSpPr>
        <p:grpSpPr>
          <a:xfrm>
            <a:off x="4667834" y="1676051"/>
            <a:ext cx="3263760" cy="2912760"/>
            <a:chOff x="4667834" y="1676051"/>
            <a:chExt cx="3263760" cy="29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165596-A515-4E2B-B436-0D36B3E150E0}"/>
                    </a:ext>
                  </a:extLst>
                </p14:cNvPr>
                <p14:cNvContentPartPr/>
                <p14:nvPr/>
              </p14:nvContentPartPr>
              <p14:xfrm>
                <a:off x="4667834" y="1676051"/>
                <a:ext cx="3207240" cy="100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165596-A515-4E2B-B436-0D36B3E150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9194" y="1667051"/>
                  <a:ext cx="3224880" cy="10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BA6A22-9A25-4673-A642-F4901D443134}"/>
                    </a:ext>
                  </a:extLst>
                </p14:cNvPr>
                <p14:cNvContentPartPr/>
                <p14:nvPr/>
              </p14:nvContentPartPr>
              <p14:xfrm>
                <a:off x="7861394" y="1679651"/>
                <a:ext cx="70200" cy="29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BA6A22-9A25-4673-A642-F4901D4431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52754" y="1671011"/>
                  <a:ext cx="87840" cy="29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DA7051-5E8F-4369-8C19-62A8933F29D8}"/>
                    </a:ext>
                  </a:extLst>
                </p14:cNvPr>
                <p14:cNvContentPartPr/>
                <p14:nvPr/>
              </p14:nvContentPartPr>
              <p14:xfrm>
                <a:off x="7875540" y="185016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DA7051-5E8F-4369-8C19-62A8933F29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6540" y="1841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45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4B972-ADD8-46DC-B824-759517D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5" y="1419476"/>
            <a:ext cx="5940285" cy="4791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5: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3718289" y="6294440"/>
            <a:ext cx="51369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Irrigation infiltration in NW corner + pumping well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3F3C2B-ACA8-4BE2-A767-947DE52D2890}"/>
                  </a:ext>
                </a:extLst>
              </p14:cNvPr>
              <p14:cNvContentPartPr/>
              <p14:nvPr/>
            </p14:nvContentPartPr>
            <p14:xfrm>
              <a:off x="5075503" y="3254854"/>
              <a:ext cx="1395000" cy="54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3F3C2B-ACA8-4BE2-A767-947DE52D2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863" y="3245854"/>
                <a:ext cx="14126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A2915C-2F3D-43A3-BE7B-188B6A6E62E7}"/>
                  </a:ext>
                </a:extLst>
              </p14:cNvPr>
              <p14:cNvContentPartPr/>
              <p14:nvPr/>
            </p14:nvContentPartPr>
            <p14:xfrm>
              <a:off x="5005663" y="2696494"/>
              <a:ext cx="1571760" cy="56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A2915C-2F3D-43A3-BE7B-188B6A6E6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663" y="2687854"/>
                <a:ext cx="158940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2B2E-169E-4ED1-A4B4-2DFC10C1EF62}"/>
              </a:ext>
            </a:extLst>
          </p:cNvPr>
          <p:cNvGrpSpPr/>
          <p:nvPr/>
        </p:nvGrpSpPr>
        <p:grpSpPr>
          <a:xfrm>
            <a:off x="4896583" y="2788654"/>
            <a:ext cx="197280" cy="470880"/>
            <a:chOff x="4896583" y="2788654"/>
            <a:chExt cx="19728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C91D49-438A-444E-A084-CC30AF8460AE}"/>
                    </a:ext>
                  </a:extLst>
                </p14:cNvPr>
                <p14:cNvContentPartPr/>
                <p14:nvPr/>
              </p14:nvContentPartPr>
              <p14:xfrm>
                <a:off x="4936183" y="3109414"/>
                <a:ext cx="157680" cy="15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C91D49-438A-444E-A084-CC30AF8460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7543" y="3100414"/>
                  <a:ext cx="175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EB22BE-DD27-495F-BD63-DDD984BBA08D}"/>
                    </a:ext>
                  </a:extLst>
                </p14:cNvPr>
                <p14:cNvContentPartPr/>
                <p14:nvPr/>
              </p14:nvContentPartPr>
              <p14:xfrm>
                <a:off x="4896583" y="2788654"/>
                <a:ext cx="133560" cy="15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EB22BE-DD27-495F-BD63-DDD984BBA0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87583" y="2779654"/>
                  <a:ext cx="1512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9B6C0E-4DAA-46B0-9B2E-1C5AE8BBB155}"/>
                  </a:ext>
                </a:extLst>
              </p14:cNvPr>
              <p14:cNvContentPartPr/>
              <p14:nvPr/>
            </p14:nvContentPartPr>
            <p14:xfrm>
              <a:off x="4751503" y="3239374"/>
              <a:ext cx="3051360" cy="841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9B6C0E-4DAA-46B0-9B2E-1C5AE8BBB1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2863" y="3230374"/>
                <a:ext cx="306900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73C3BC-FC3D-4B22-9C9A-3EE9DAB61576}"/>
                  </a:ext>
                </a:extLst>
              </p14:cNvPr>
              <p14:cNvContentPartPr/>
              <p14:nvPr/>
            </p14:nvContentPartPr>
            <p14:xfrm>
              <a:off x="4666903" y="1993774"/>
              <a:ext cx="3231000" cy="614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73C3BC-FC3D-4B22-9C9A-3EE9DAB615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8263" y="1984774"/>
                <a:ext cx="3248640" cy="6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1965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943</TotalTime>
  <Words>95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Homework 5: Recharge ME</vt:lpstr>
      <vt:lpstr>Challenge question 1:</vt:lpstr>
      <vt:lpstr>Challenge question 1:</vt:lpstr>
      <vt:lpstr>Challenge question 2:</vt:lpstr>
      <vt:lpstr>Challenge question 3:</vt:lpstr>
      <vt:lpstr>Challenge question 4:</vt:lpstr>
      <vt:lpstr>Challenge 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5: Recharge ME</dc:title>
  <dc:creator>David Morales</dc:creator>
  <cp:lastModifiedBy>David Morales</cp:lastModifiedBy>
  <cp:revision>3</cp:revision>
  <dcterms:created xsi:type="dcterms:W3CDTF">2022-02-21T06:13:57Z</dcterms:created>
  <dcterms:modified xsi:type="dcterms:W3CDTF">2022-02-24T04:50:00Z</dcterms:modified>
</cp:coreProperties>
</file>