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" initials="J" lastIdx="1" clrIdx="0">
    <p:extLst>
      <p:ext uri="{19B8F6BF-5375-455C-9EA6-DF929625EA0E}">
        <p15:presenceInfo xmlns:p15="http://schemas.microsoft.com/office/powerpoint/2012/main" userId="Ja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2CB0-A201-4A5F-910B-B9B350D9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19329-51E4-4CF2-ABBD-002EC5CF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D111-3FA3-478F-B730-E7D90789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7BC2-0319-4ADC-A37B-1367AFD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5C89-27AC-4529-8113-AF5C60D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2E92-50F2-4D0C-9BD5-64F3646E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90C4-5311-451D-ABB2-BAFC34AC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E5BB-3885-4AA3-B011-615B2693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C790-DD3A-4667-9DEE-181CB8BD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1BBE-0D8D-4D30-82A1-750C061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B6A6A-C9DB-4C59-9F7E-D4290A395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8886-A3B9-45BC-ABB0-930FFAAF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CD1E-F967-414A-992E-A0A630C2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62F9-8326-4F74-94FB-A123B2CC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67FD-EFE6-43F3-AD31-36048952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33A-21F5-481C-80A2-6EE0E8A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447D-D7B6-4417-A3C2-614CFC0D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883-7DE7-4689-A766-3716D64E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7E1D-F540-464B-BB64-D6798582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1B7D-C50C-43D1-AB5F-12163ABA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500-99A1-415D-9881-413BCB3F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7F800-CE86-46C4-862B-7AF4861C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33B3-75CF-4168-A6F5-2ADDB9F7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0AFF-4DEC-4D58-A2E3-0156EAA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00AA-B674-424F-88F9-16E918E6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1F2B-4DC6-4CBB-AC50-36C47742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1B5-023C-473A-A260-03D48A49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E640-2373-4FEA-BE93-60A44842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A9A0-11B6-4B77-BC0D-F1B485CC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ED1B-5CF8-40CA-8134-E529A86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92E0F-0D61-443C-8655-C6F0302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219-FCC1-4222-B55F-F3725549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723-2482-4E3C-AFAA-88914208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07AAA-B24E-4D47-BFF8-136B6655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8947E-915E-443E-AD8A-EBF79ACB6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BAB7F-27D0-49CC-8830-54A1596D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2648C-4114-46DA-BA66-A85D002D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5CE39-0175-46AC-BED8-03862B1E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DFB49-DE6E-44C2-9322-0F15A618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A01-1BAA-439B-9405-91DDFB7F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4E251-1FFE-412C-BB8F-211F82D1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2295C-1DCD-4054-B3B7-4EF3D630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542ED-0B33-4ED5-976D-4130B4D2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15FCF-6436-43B9-868F-948C4421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C6D2F-F1C9-4227-9243-AFAAB1B4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8D60-943F-4B9C-A1EB-34E721E0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C63-FB17-4D3A-B26F-B12AFA84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BD10-A334-41A6-9411-6A460D17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6A50E-6056-4400-B1E9-9D93339B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2B-EE50-4740-AB7B-C6A43F45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86F3-271D-4D16-AE08-BA74844C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2B7C-0594-434D-BD59-7440D1E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6D33-B30F-4C17-B40B-9E8DB1D3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0BC1D-58B2-4D09-BBE3-E05E4A2A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628C-AF94-43B7-B8FE-67244AFC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A6C3-CB3F-4AD0-979F-68D19ABD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B4833-AFA8-4736-9CFE-B48DA78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7438-D2B2-4D09-A2A6-B616BB58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985B8-E5AE-4DEA-9E33-59DC5BC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681B-FCE9-44A7-AFBE-A8370C9F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C023-86C5-4AA2-B91F-3EF2A06A3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E0EB-1CB3-40E5-9784-F2E08F01C2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3B23-A3C4-4D7B-843C-048B18E1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EAB7-B2D8-433B-BA57-C2A0F59B9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18E8-4F81-4DBE-89FB-10CF1296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28998" y="147208"/>
            <a:ext cx="4227478" cy="5335735"/>
          </a:xfrm>
          <a:prstGeom prst="cube">
            <a:avLst>
              <a:gd name="adj" fmla="val 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14988" y="4897313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 =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-69360" y="2433479"/>
            <a:ext cx="1013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ny</a:t>
            </a:r>
            <a:r>
              <a:rPr lang="en-US" sz="1600" dirty="0"/>
              <a:t> = 25</a:t>
            </a:r>
          </a:p>
          <a:p>
            <a:pPr algn="ctr"/>
            <a:r>
              <a:rPr lang="en-US" sz="1600" dirty="0"/>
              <a:t>grid </a:t>
            </a:r>
          </a:p>
          <a:p>
            <a:pPr algn="ctr"/>
            <a:r>
              <a:rPr lang="en-US" sz="1600" dirty="0"/>
              <a:t>cells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6197529" y="4744149"/>
            <a:ext cx="110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z = 0m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668931" y="4853911"/>
            <a:ext cx="47609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760069" y="4853910"/>
            <a:ext cx="646331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F6023-4C21-4451-A381-7D7E1D7E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0" y="548172"/>
            <a:ext cx="5231511" cy="4066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0FF69-FA48-45CA-9BE4-11C77724D7E2}"/>
              </a:ext>
            </a:extLst>
          </p:cNvPr>
          <p:cNvSpPr txBox="1"/>
          <p:nvPr/>
        </p:nvSpPr>
        <p:spPr>
          <a:xfrm>
            <a:off x="2954663" y="231697"/>
            <a:ext cx="17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nx</a:t>
            </a:r>
            <a:r>
              <a:rPr lang="en-US" sz="1600" dirty="0"/>
              <a:t> = 25 grid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E938-CF23-46B1-BFDE-5B4FC5EC510A}"/>
              </a:ext>
            </a:extLst>
          </p:cNvPr>
          <p:cNvSpPr txBox="1"/>
          <p:nvPr/>
        </p:nvSpPr>
        <p:spPr>
          <a:xfrm>
            <a:off x="234640" y="4677409"/>
            <a:ext cx="860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nz</a:t>
            </a:r>
            <a:r>
              <a:rPr lang="en-US" sz="1600" dirty="0"/>
              <a:t> = 1 grid cell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179ED3-504F-497C-8B17-0B7422FC23F3}"/>
              </a:ext>
            </a:extLst>
          </p:cNvPr>
          <p:cNvSpPr txBox="1"/>
          <p:nvPr/>
        </p:nvSpPr>
        <p:spPr>
          <a:xfrm>
            <a:off x="6347840" y="1813947"/>
            <a:ext cx="115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dy</a:t>
            </a:r>
            <a:r>
              <a:rPr lang="en-US" dirty="0"/>
              <a:t> = 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2BA357-8CC3-4DB0-BBD3-C6195220622E}"/>
              </a:ext>
            </a:extLst>
          </p:cNvPr>
          <p:cNvSpPr txBox="1"/>
          <p:nvPr/>
        </p:nvSpPr>
        <p:spPr>
          <a:xfrm>
            <a:off x="6145875" y="572158"/>
            <a:ext cx="115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dz</a:t>
            </a:r>
            <a:r>
              <a:rPr lang="en-US" dirty="0"/>
              <a:t>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C4690-5942-4DE7-A53F-20802F3C8F5F}"/>
              </a:ext>
            </a:extLst>
          </p:cNvPr>
          <p:cNvSpPr txBox="1"/>
          <p:nvPr/>
        </p:nvSpPr>
        <p:spPr>
          <a:xfrm>
            <a:off x="5914837" y="4398079"/>
            <a:ext cx="10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dirty="0"/>
              <a:t>z = 10m</a:t>
            </a:r>
            <a:endParaRPr lang="en-US" sz="11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483FCA2-2789-4D72-A81E-38996D47E70C}"/>
              </a:ext>
            </a:extLst>
          </p:cNvPr>
          <p:cNvSpPr/>
          <p:nvPr/>
        </p:nvSpPr>
        <p:spPr>
          <a:xfrm rot="5400000" flipH="1">
            <a:off x="1183720" y="5307139"/>
            <a:ext cx="1618561" cy="244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75A5B6-0454-4B52-994C-6931828F2635}"/>
              </a:ext>
            </a:extLst>
          </p:cNvPr>
          <p:cNvSpPr txBox="1"/>
          <p:nvPr/>
        </p:nvSpPr>
        <p:spPr>
          <a:xfrm>
            <a:off x="1462630" y="6204320"/>
            <a:ext cx="112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500m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66240EF-C194-4DB7-B277-7615795ABC68}"/>
              </a:ext>
            </a:extLst>
          </p:cNvPr>
          <p:cNvSpPr/>
          <p:nvPr/>
        </p:nvSpPr>
        <p:spPr>
          <a:xfrm rot="5400000" flipH="1">
            <a:off x="4192799" y="5307139"/>
            <a:ext cx="1618561" cy="244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3A257B-5EB9-4CE8-BD15-3ED95D49FC6C}"/>
              </a:ext>
            </a:extLst>
          </p:cNvPr>
          <p:cNvSpPr txBox="1"/>
          <p:nvPr/>
        </p:nvSpPr>
        <p:spPr>
          <a:xfrm>
            <a:off x="4437994" y="6266074"/>
            <a:ext cx="12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2000m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FCA53AB-1913-4C0F-80A3-A43CE25C2A42}"/>
              </a:ext>
            </a:extLst>
          </p:cNvPr>
          <p:cNvSpPr/>
          <p:nvPr/>
        </p:nvSpPr>
        <p:spPr>
          <a:xfrm flipH="1">
            <a:off x="6005913" y="2754679"/>
            <a:ext cx="890797" cy="244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020D9-523C-410F-9DA0-4874BFAC1AF3}"/>
              </a:ext>
            </a:extLst>
          </p:cNvPr>
          <p:cNvSpPr txBox="1"/>
          <p:nvPr/>
        </p:nvSpPr>
        <p:spPr>
          <a:xfrm>
            <a:off x="6901971" y="2696202"/>
            <a:ext cx="12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1400m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65EE8C-2600-45E5-A4BC-E2BC414B3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6" y="4852709"/>
            <a:ext cx="16287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C3A7820-32DB-4A0A-94B6-AC5C7A1B218D}"/>
              </a:ext>
            </a:extLst>
          </p:cNvPr>
          <p:cNvSpPr/>
          <p:nvPr/>
        </p:nvSpPr>
        <p:spPr>
          <a:xfrm flipH="1">
            <a:off x="6052897" y="3670011"/>
            <a:ext cx="890797" cy="244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B3FC5B-0B31-4B73-B80D-B2E7639E332D}"/>
              </a:ext>
            </a:extLst>
          </p:cNvPr>
          <p:cNvSpPr txBox="1"/>
          <p:nvPr/>
        </p:nvSpPr>
        <p:spPr>
          <a:xfrm>
            <a:off x="7001456" y="3593364"/>
            <a:ext cx="12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2000m</a:t>
            </a:r>
          </a:p>
        </p:txBody>
      </p:sp>
    </p:spTree>
    <p:extLst>
      <p:ext uri="{BB962C8B-B14F-4D97-AF65-F5344CB8AC3E}">
        <p14:creationId xmlns:p14="http://schemas.microsoft.com/office/powerpoint/2010/main" val="32649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48913" y="152639"/>
            <a:ext cx="4042088" cy="5139483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959F4-28EB-418D-BF7E-DE64DD59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2" y="545586"/>
            <a:ext cx="5308252" cy="4096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729115-2DC0-4F8E-9259-34973E92959D}"/>
              </a:ext>
            </a:extLst>
          </p:cNvPr>
          <p:cNvSpPr txBox="1"/>
          <p:nvPr/>
        </p:nvSpPr>
        <p:spPr>
          <a:xfrm>
            <a:off x="1361068" y="122511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5C603-26D9-432A-9D96-FA425E952417}"/>
              </a:ext>
            </a:extLst>
          </p:cNvPr>
          <p:cNvSpPr txBox="1"/>
          <p:nvPr/>
        </p:nvSpPr>
        <p:spPr>
          <a:xfrm>
            <a:off x="4238913" y="1221349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420C1-1BA4-4EA4-89F6-4794BD394A4B}"/>
              </a:ext>
            </a:extLst>
          </p:cNvPr>
          <p:cNvSpPr txBox="1"/>
          <p:nvPr/>
        </p:nvSpPr>
        <p:spPr>
          <a:xfrm>
            <a:off x="2865860" y="1196015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0.1 m/d</a:t>
            </a:r>
          </a:p>
        </p:txBody>
      </p:sp>
    </p:spTree>
    <p:extLst>
      <p:ext uri="{BB962C8B-B14F-4D97-AF65-F5344CB8AC3E}">
        <p14:creationId xmlns:p14="http://schemas.microsoft.com/office/powerpoint/2010/main" val="139417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36240" y="139966"/>
            <a:ext cx="4042087" cy="5164829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2808128" y="304748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35E18-F18F-4F7A-B125-FFAA1617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1" y="557871"/>
            <a:ext cx="5315974" cy="4088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9A999-0CA6-4D1B-B6B3-3284187AADAC}"/>
              </a:ext>
            </a:extLst>
          </p:cNvPr>
          <p:cNvSpPr txBox="1"/>
          <p:nvPr/>
        </p:nvSpPr>
        <p:spPr>
          <a:xfrm>
            <a:off x="3018408" y="122511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10 m/d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348A25-9DC4-4268-B3D0-79E1055EF9CC}"/>
              </a:ext>
            </a:extLst>
          </p:cNvPr>
          <p:cNvSpPr txBox="1"/>
          <p:nvPr/>
        </p:nvSpPr>
        <p:spPr>
          <a:xfrm>
            <a:off x="1361068" y="1225118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A3AC8-F54D-44BC-AB40-B352F96D0D11}"/>
              </a:ext>
            </a:extLst>
          </p:cNvPr>
          <p:cNvSpPr txBox="1"/>
          <p:nvPr/>
        </p:nvSpPr>
        <p:spPr>
          <a:xfrm>
            <a:off x="4513574" y="1223011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</p:spTree>
    <p:extLst>
      <p:ext uri="{BB962C8B-B14F-4D97-AF65-F5344CB8AC3E}">
        <p14:creationId xmlns:p14="http://schemas.microsoft.com/office/powerpoint/2010/main" val="138978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5F344293-6629-4538-AA71-B85357471CDE}"/>
              </a:ext>
            </a:extLst>
          </p:cNvPr>
          <p:cNvSpPr/>
          <p:nvPr/>
        </p:nvSpPr>
        <p:spPr>
          <a:xfrm rot="5400000">
            <a:off x="1548913" y="152639"/>
            <a:ext cx="4042088" cy="5139483"/>
          </a:xfrm>
          <a:prstGeom prst="cube">
            <a:avLst>
              <a:gd name="adj" fmla="val 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A813C-2137-4D33-92AB-14C5114E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1" y="533953"/>
            <a:ext cx="5308252" cy="411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B45C6-AE8A-42C8-8787-67B60AB453D3}"/>
              </a:ext>
            </a:extLst>
          </p:cNvPr>
          <p:cNvSpPr txBox="1"/>
          <p:nvPr/>
        </p:nvSpPr>
        <p:spPr>
          <a:xfrm>
            <a:off x="3226601" y="4845079"/>
            <a:ext cx="10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DBE1-F2CF-4F02-982B-D315E49F0210}"/>
              </a:ext>
            </a:extLst>
          </p:cNvPr>
          <p:cNvSpPr txBox="1"/>
          <p:nvPr/>
        </p:nvSpPr>
        <p:spPr>
          <a:xfrm>
            <a:off x="6252936" y="2514529"/>
            <a:ext cx="8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91F68-C707-48D4-BB2F-6B95B8328AE3}"/>
              </a:ext>
            </a:extLst>
          </p:cNvPr>
          <p:cNvSpPr txBox="1"/>
          <p:nvPr/>
        </p:nvSpPr>
        <p:spPr>
          <a:xfrm>
            <a:off x="6052303" y="467893"/>
            <a:ext cx="19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height (thickness)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A5410-3901-4D90-8418-C974E4BA1B4F}"/>
              </a:ext>
            </a:extLst>
          </p:cNvPr>
          <p:cNvSpPr txBox="1"/>
          <p:nvPr/>
        </p:nvSpPr>
        <p:spPr>
          <a:xfrm>
            <a:off x="3014332" y="1213297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018D5-3630-4FDF-954F-B0A2E51ADFD7}"/>
              </a:ext>
            </a:extLst>
          </p:cNvPr>
          <p:cNvSpPr txBox="1"/>
          <p:nvPr/>
        </p:nvSpPr>
        <p:spPr>
          <a:xfrm>
            <a:off x="744051" y="4614247"/>
            <a:ext cx="46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A9F9B-C584-46AB-8C78-E51CE2134385}"/>
              </a:ext>
            </a:extLst>
          </p:cNvPr>
          <p:cNvSpPr txBox="1"/>
          <p:nvPr/>
        </p:nvSpPr>
        <p:spPr>
          <a:xfrm>
            <a:off x="9130030" y="2480251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Units = meters</a:t>
            </a:r>
          </a:p>
          <a:p>
            <a:r>
              <a:rPr lang="en-US" dirty="0"/>
              <a:t>Time units = days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D3E1-6224-43E8-A917-FE29BC331AB4}"/>
              </a:ext>
            </a:extLst>
          </p:cNvPr>
          <p:cNvSpPr/>
          <p:nvPr/>
        </p:nvSpPr>
        <p:spPr>
          <a:xfrm rot="5400000" flipH="1">
            <a:off x="579352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745AB8-E383-4A41-B47A-FAFCCA438C84}"/>
              </a:ext>
            </a:extLst>
          </p:cNvPr>
          <p:cNvSpPr/>
          <p:nvPr/>
        </p:nvSpPr>
        <p:spPr>
          <a:xfrm rot="5400000" flipH="1">
            <a:off x="917300" y="4911931"/>
            <a:ext cx="360050" cy="2449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5B5E-D109-4633-8B16-7CB6D7C935C7}"/>
              </a:ext>
            </a:extLst>
          </p:cNvPr>
          <p:cNvSpPr txBox="1"/>
          <p:nvPr/>
        </p:nvSpPr>
        <p:spPr>
          <a:xfrm>
            <a:off x="405590" y="532534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15m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923A1-BF2C-4E07-9733-5FB46A25A543}"/>
              </a:ext>
            </a:extLst>
          </p:cNvPr>
          <p:cNvSpPr txBox="1"/>
          <p:nvPr/>
        </p:nvSpPr>
        <p:spPr>
          <a:xfrm>
            <a:off x="5173445" y="5325346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 head boundary 10m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286BE-F10D-4E21-BD16-D11286966691}"/>
              </a:ext>
            </a:extLst>
          </p:cNvPr>
          <p:cNvSpPr/>
          <p:nvPr/>
        </p:nvSpPr>
        <p:spPr>
          <a:xfrm>
            <a:off x="1770769" y="1968474"/>
            <a:ext cx="1009650" cy="78105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2DDB6-E47D-4045-B6E9-C4942C48DDDA}"/>
              </a:ext>
            </a:extLst>
          </p:cNvPr>
          <p:cNvSpPr txBox="1"/>
          <p:nvPr/>
        </p:nvSpPr>
        <p:spPr>
          <a:xfrm>
            <a:off x="1696878" y="2110919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 = 0.5 m/d</a:t>
            </a:r>
          </a:p>
        </p:txBody>
      </p:sp>
    </p:spTree>
    <p:extLst>
      <p:ext uri="{BB962C8B-B14F-4D97-AF65-F5344CB8AC3E}">
        <p14:creationId xmlns:p14="http://schemas.microsoft.com/office/powerpoint/2010/main" val="22513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CF72-A161-46DB-A231-3CC47E3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AF4B-6EAE-4384-83D7-2CD8366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198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11</cp:revision>
  <dcterms:created xsi:type="dcterms:W3CDTF">2022-01-31T16:52:18Z</dcterms:created>
  <dcterms:modified xsi:type="dcterms:W3CDTF">2022-02-01T01:35:23Z</dcterms:modified>
</cp:coreProperties>
</file>