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2CB0-A201-4A5F-910B-B9B350D9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9329-51E4-4CF2-ABBD-002EC5CF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D111-3FA3-478F-B730-E7D90789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7BC2-0319-4ADC-A37B-1367AFD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5C89-27AC-4529-8113-AF5C60D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2E92-50F2-4D0C-9BD5-64F3646E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90C4-5311-451D-ABB2-BAFC34AC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E5BB-3885-4AA3-B011-615B269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C790-DD3A-4667-9DEE-181CB8B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BBE-0D8D-4D30-82A1-750C061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B6A6A-C9DB-4C59-9F7E-D4290A39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8886-A3B9-45BC-ABB0-930FFAAF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CD1E-F967-414A-992E-A0A630C2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62F9-8326-4F74-94FB-A123B2CC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67FD-EFE6-43F3-AD31-3604895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33A-21F5-481C-80A2-6EE0E8A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447D-D7B6-4417-A3C2-614CFC0D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883-7DE7-4689-A766-3716D64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7E1D-F540-464B-BB64-D6798582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1B7D-C50C-43D1-AB5F-12163ABA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500-99A1-415D-9881-413BCB3F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7F800-CE86-46C4-862B-7AF4861C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33B3-75CF-4168-A6F5-2ADDB9F7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0AFF-4DEC-4D58-A2E3-0156EAA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00AA-B674-424F-88F9-16E918E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1F2B-4DC6-4CBB-AC50-36C47742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1B5-023C-473A-A260-03D48A49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E640-2373-4FEA-BE93-60A44842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A9A0-11B6-4B77-BC0D-F1B485CC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ED1B-5CF8-40CA-8134-E529A86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92E0F-0D61-443C-8655-C6F0302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219-FCC1-4222-B55F-F372554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723-2482-4E3C-AFAA-88914208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7AAA-B24E-4D47-BFF8-136B6655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8947E-915E-443E-AD8A-EBF79ACB6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AB7F-27D0-49CC-8830-54A1596D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2648C-4114-46DA-BA66-A85D002D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5CE39-0175-46AC-BED8-03862B1E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DFB49-DE6E-44C2-9322-0F15A618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A01-1BAA-439B-9405-91DDFB7F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4E251-1FFE-412C-BB8F-211F82D1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2295C-1DCD-4054-B3B7-4EF3D630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42ED-0B33-4ED5-976D-4130B4D2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15FCF-6436-43B9-868F-948C4421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6D2F-F1C9-4227-9243-AFAAB1B4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8D60-943F-4B9C-A1EB-34E721E0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C63-FB17-4D3A-B26F-B12AFA84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BD10-A334-41A6-9411-6A460D17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6A50E-6056-4400-B1E9-9D93339B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2B-EE50-4740-AB7B-C6A43F4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86F3-271D-4D16-AE08-BA74844C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7C-0594-434D-BD59-7440D1E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D33-B30F-4C17-B40B-9E8DB1D3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0BC1D-58B2-4D09-BBE3-E05E4A2A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628C-AF94-43B7-B8FE-67244AFC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A6C3-CB3F-4AD0-979F-68D19ABD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B4833-AFA8-4736-9CFE-B48DA78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7438-D2B2-4D09-A2A6-B616BB58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985B8-E5AE-4DEA-9E33-59DC5BC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681B-FCE9-44A7-AFBE-A8370C9F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023-86C5-4AA2-B91F-3EF2A06A3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3B23-A3C4-4D7B-843C-048B18E1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EAB7-B2D8-433B-BA57-C2A0F59B9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48913" y="152639"/>
            <a:ext cx="4042088" cy="5139483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A813C-2137-4D33-92AB-14C5114E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1" y="533953"/>
            <a:ext cx="5308252" cy="411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</p:spTree>
    <p:extLst>
      <p:ext uri="{BB962C8B-B14F-4D97-AF65-F5344CB8AC3E}">
        <p14:creationId xmlns:p14="http://schemas.microsoft.com/office/powerpoint/2010/main" val="32649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48913" y="152639"/>
            <a:ext cx="4042088" cy="5139483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959F4-28EB-418D-BF7E-DE64DD59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2" y="545586"/>
            <a:ext cx="5308252" cy="4096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729115-2DC0-4F8E-9259-34973E92959D}"/>
              </a:ext>
            </a:extLst>
          </p:cNvPr>
          <p:cNvSpPr txBox="1"/>
          <p:nvPr/>
        </p:nvSpPr>
        <p:spPr>
          <a:xfrm>
            <a:off x="136106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5C603-26D9-432A-9D96-FA425E952417}"/>
              </a:ext>
            </a:extLst>
          </p:cNvPr>
          <p:cNvSpPr txBox="1"/>
          <p:nvPr/>
        </p:nvSpPr>
        <p:spPr>
          <a:xfrm>
            <a:off x="4238913" y="1221349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420C1-1BA4-4EA4-89F6-4794BD394A4B}"/>
              </a:ext>
            </a:extLst>
          </p:cNvPr>
          <p:cNvSpPr txBox="1"/>
          <p:nvPr/>
        </p:nvSpPr>
        <p:spPr>
          <a:xfrm>
            <a:off x="2865860" y="1196015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0.1 m/d</a:t>
            </a:r>
          </a:p>
        </p:txBody>
      </p:sp>
    </p:spTree>
    <p:extLst>
      <p:ext uri="{BB962C8B-B14F-4D97-AF65-F5344CB8AC3E}">
        <p14:creationId xmlns:p14="http://schemas.microsoft.com/office/powerpoint/2010/main" val="13941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36240" y="139966"/>
            <a:ext cx="4042087" cy="5164829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35E18-F18F-4F7A-B125-FFAA1617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1" y="557871"/>
            <a:ext cx="5315974" cy="4088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9A999-0CA6-4D1B-B6B3-3284187AADAC}"/>
              </a:ext>
            </a:extLst>
          </p:cNvPr>
          <p:cNvSpPr txBox="1"/>
          <p:nvPr/>
        </p:nvSpPr>
        <p:spPr>
          <a:xfrm>
            <a:off x="301840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10 m/d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348A25-9DC4-4268-B3D0-79E1055EF9CC}"/>
              </a:ext>
            </a:extLst>
          </p:cNvPr>
          <p:cNvSpPr txBox="1"/>
          <p:nvPr/>
        </p:nvSpPr>
        <p:spPr>
          <a:xfrm>
            <a:off x="136106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A3AC8-F54D-44BC-AB40-B352F96D0D11}"/>
              </a:ext>
            </a:extLst>
          </p:cNvPr>
          <p:cNvSpPr txBox="1"/>
          <p:nvPr/>
        </p:nvSpPr>
        <p:spPr>
          <a:xfrm>
            <a:off x="4513574" y="1223011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</p:spTree>
    <p:extLst>
      <p:ext uri="{BB962C8B-B14F-4D97-AF65-F5344CB8AC3E}">
        <p14:creationId xmlns:p14="http://schemas.microsoft.com/office/powerpoint/2010/main" val="138978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48913" y="152639"/>
            <a:ext cx="4042088" cy="5139483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A813C-2137-4D33-92AB-14C5114E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1" y="533953"/>
            <a:ext cx="5308252" cy="411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</p:spTree>
    <p:extLst>
      <p:ext uri="{BB962C8B-B14F-4D97-AF65-F5344CB8AC3E}">
        <p14:creationId xmlns:p14="http://schemas.microsoft.com/office/powerpoint/2010/main" val="2251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CF72-A161-46DB-A231-3CC47E3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AF4B-6EAE-4384-83D7-2CD8366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3</cp:revision>
  <dcterms:created xsi:type="dcterms:W3CDTF">2022-01-31T16:52:18Z</dcterms:created>
  <dcterms:modified xsi:type="dcterms:W3CDTF">2022-01-31T23:02:02Z</dcterms:modified>
</cp:coreProperties>
</file>