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8C"/>
    <a:srgbClr val="8EB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43FE9-FDCA-4FB8-8EF1-A276E361D22A}">
  <a:tblStyle styleId="{69C43FE9-FDCA-4FB8-8EF1-A276E361D2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96" autoAdjust="0"/>
    <p:restoredTop sz="94660"/>
  </p:normalViewPr>
  <p:slideViewPr>
    <p:cSldViewPr snapToGrid="0">
      <p:cViewPr>
        <p:scale>
          <a:sx n="100" d="100"/>
          <a:sy n="100" d="100"/>
        </p:scale>
        <p:origin x="864"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3ea12a0d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3ea12a0d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3eb88d58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3eb88d58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6fdb0f7f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6fdb0f7f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3eb88d58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3eb88d58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3ea12a0d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3ea12a0d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7738477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7738477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3ea12a0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3ea12a0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6fdb0f7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6fdb0f7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3eb88d58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3eb88d58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3eb88d58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3eb88d5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6fdb0f7f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6fdb0f7f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3ea12a0d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3ea12a0d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3ea12a0d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3ea12a0d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3eb88d58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3eb88d58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Transpired</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Diana, Justin, David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 4</a:t>
            </a:r>
            <a:endParaRPr/>
          </a:p>
        </p:txBody>
      </p:sp>
      <p:sp>
        <p:nvSpPr>
          <p:cNvPr id="123" name="Google Shape;123;p22"/>
          <p:cNvSpPr txBox="1">
            <a:spLocks noGrp="1"/>
          </p:cNvSpPr>
          <p:nvPr>
            <p:ph type="body" idx="1"/>
          </p:nvPr>
        </p:nvSpPr>
        <p:spPr>
          <a:xfrm>
            <a:off x="311700" y="1152475"/>
            <a:ext cx="3126825" cy="34164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300"/>
              </a:spcBef>
              <a:spcAft>
                <a:spcPts val="0"/>
              </a:spcAft>
              <a:buNone/>
            </a:pPr>
            <a:r>
              <a:rPr lang="en" sz="1200" dirty="0">
                <a:solidFill>
                  <a:srgbClr val="24292F"/>
                </a:solidFill>
                <a:highlight>
                  <a:srgbClr val="FFFFFF"/>
                </a:highlight>
              </a:rPr>
              <a:t>Now start the well pumping, extracting 20 m</a:t>
            </a:r>
            <a:r>
              <a:rPr lang="en" sz="1200" baseline="30000" dirty="0">
                <a:solidFill>
                  <a:srgbClr val="24292F"/>
                </a:solidFill>
                <a:highlight>
                  <a:srgbClr val="FFFFFF"/>
                </a:highlight>
              </a:rPr>
              <a:t>3</a:t>
            </a:r>
            <a:r>
              <a:rPr lang="en" sz="1200" dirty="0">
                <a:solidFill>
                  <a:srgbClr val="24292F"/>
                </a:solidFill>
                <a:highlight>
                  <a:srgbClr val="FFFFFF"/>
                </a:highlight>
              </a:rPr>
              <a:t>/day. </a:t>
            </a:r>
            <a:r>
              <a:rPr lang="en" sz="1200" dirty="0">
                <a:solidFill>
                  <a:srgbClr val="FF0000"/>
                </a:solidFill>
                <a:highlight>
                  <a:srgbClr val="FFFFFF"/>
                </a:highlight>
              </a:rPr>
              <a:t>Question: What extinction level? I did 3, show well capture (well at [0,10,15]</a:t>
            </a:r>
            <a:endParaRPr sz="1200" dirty="0">
              <a:solidFill>
                <a:srgbClr val="FF0000"/>
              </a:solidFill>
              <a:highlight>
                <a:srgbClr val="FFFFFF"/>
              </a:highlight>
            </a:endParaRPr>
          </a:p>
          <a:p>
            <a:pPr marL="914400" lvl="1" indent="-304800" algn="l" rtl="0">
              <a:spcBef>
                <a:spcPts val="1200"/>
              </a:spcBef>
              <a:spcAft>
                <a:spcPts val="0"/>
              </a:spcAft>
              <a:buClr>
                <a:srgbClr val="24292F"/>
              </a:buClr>
              <a:buSzPts val="1200"/>
              <a:buChar char="○"/>
            </a:pPr>
            <a:r>
              <a:rPr lang="en" sz="1200" dirty="0">
                <a:solidFill>
                  <a:srgbClr val="24292F"/>
                </a:solidFill>
                <a:highlight>
                  <a:srgbClr val="FFFFFF"/>
                </a:highlight>
              </a:rPr>
              <a:t>Plot the equipotentials and flow vectors in plan view and </a:t>
            </a:r>
            <a:r>
              <a:rPr lang="en" sz="1200" dirty="0">
                <a:solidFill>
                  <a:srgbClr val="24292F"/>
                </a:solidFill>
              </a:rPr>
              <a:t>outline (hand draw) the area that would be affected by recharge </a:t>
            </a:r>
            <a:r>
              <a:rPr lang="en" sz="1200" dirty="0">
                <a:solidFill>
                  <a:srgbClr val="24292F"/>
                </a:solidFill>
                <a:highlight>
                  <a:srgbClr val="FFFFFF"/>
                </a:highlight>
              </a:rPr>
              <a:t>(i.e. if it were contaminated).</a:t>
            </a:r>
            <a:endParaRPr sz="1200" dirty="0">
              <a:solidFill>
                <a:srgbClr val="24292F"/>
              </a:solidFill>
              <a:highlight>
                <a:srgbClr val="FFFFFF"/>
              </a:highlight>
            </a:endParaRPr>
          </a:p>
          <a:p>
            <a:pPr marL="0" lvl="0" indent="0" algn="l" rtl="0">
              <a:spcBef>
                <a:spcPts val="1200"/>
              </a:spcBef>
              <a:spcAft>
                <a:spcPts val="1200"/>
              </a:spcAft>
              <a:buNone/>
            </a:pPr>
            <a:endParaRPr dirty="0"/>
          </a:p>
        </p:txBody>
      </p:sp>
      <p:pic>
        <p:nvPicPr>
          <p:cNvPr id="124" name="Google Shape;124;p22"/>
          <p:cNvPicPr preferRelativeResize="0"/>
          <p:nvPr/>
        </p:nvPicPr>
        <p:blipFill>
          <a:blip r:embed="rId3">
            <a:alphaModFix/>
          </a:blip>
          <a:stretch>
            <a:fillRect/>
          </a:stretch>
        </p:blipFill>
        <p:spPr>
          <a:xfrm>
            <a:off x="3848100" y="1152475"/>
            <a:ext cx="4638973" cy="3722551"/>
          </a:xfrm>
          <a:prstGeom prst="rect">
            <a:avLst/>
          </a:prstGeom>
          <a:noFill/>
          <a:ln>
            <a:noFill/>
          </a:ln>
        </p:spPr>
      </p:pic>
      <p:sp>
        <p:nvSpPr>
          <p:cNvPr id="7" name="Freeform: Shape 6">
            <a:extLst>
              <a:ext uri="{FF2B5EF4-FFF2-40B4-BE49-F238E27FC236}">
                <a16:creationId xmlns:a16="http://schemas.microsoft.com/office/drawing/2014/main" id="{3CBBB649-89B9-4B62-B59B-997417519A26}"/>
              </a:ext>
            </a:extLst>
          </p:cNvPr>
          <p:cNvSpPr/>
          <p:nvPr/>
        </p:nvSpPr>
        <p:spPr>
          <a:xfrm>
            <a:off x="4770783" y="1637969"/>
            <a:ext cx="2687539" cy="1542553"/>
          </a:xfrm>
          <a:custGeom>
            <a:avLst/>
            <a:gdLst>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120650 w 2260600"/>
              <a:gd name="connsiteY14" fmla="*/ 908050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155819 w 2260600"/>
              <a:gd name="connsiteY14" fmla="*/ 898001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12964 w 2260600"/>
              <a:gd name="connsiteY13" fmla="*/ 982157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12964 w 2260600"/>
              <a:gd name="connsiteY13" fmla="*/ 982157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84693 w 2260600"/>
              <a:gd name="connsiteY12" fmla="*/ 1101202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62593 w 2260600"/>
              <a:gd name="connsiteY10" fmla="*/ 1161004 h 1187450"/>
              <a:gd name="connsiteX11" fmla="*/ 742950 w 2260600"/>
              <a:gd name="connsiteY11" fmla="*/ 1143000 h 1187450"/>
              <a:gd name="connsiteX12" fmla="*/ 484693 w 2260600"/>
              <a:gd name="connsiteY12" fmla="*/ 1101202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84693 w 2260600"/>
              <a:gd name="connsiteY12" fmla="*/ 1101202 h 1161004"/>
              <a:gd name="connsiteX13" fmla="*/ 307940 w 2260600"/>
              <a:gd name="connsiteY13" fmla="*/ 1012302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307940 w 2260600"/>
              <a:gd name="connsiteY13" fmla="*/ 1012302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282819 w 2260600"/>
              <a:gd name="connsiteY13" fmla="*/ 1002254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282819 w 2260600"/>
              <a:gd name="connsiteY13" fmla="*/ 1002254 h 1161004"/>
              <a:gd name="connsiteX14" fmla="*/ 170892 w 2260600"/>
              <a:gd name="connsiteY14" fmla="*/ 913073 h 1161004"/>
              <a:gd name="connsiteX15" fmla="*/ 19050 w 2260600"/>
              <a:gd name="connsiteY15" fmla="*/ 730250 h 1161004"/>
              <a:gd name="connsiteX16" fmla="*/ 0 w 2260600"/>
              <a:gd name="connsiteY16" fmla="*/ 584200 h 1161004"/>
              <a:gd name="connsiteX17" fmla="*/ 6350 w 2260600"/>
              <a:gd name="connsiteY17" fmla="*/ 488950 h 1161004"/>
              <a:gd name="connsiteX0" fmla="*/ 76688 w 2330938"/>
              <a:gd name="connsiteY0" fmla="*/ 488950 h 1161004"/>
              <a:gd name="connsiteX1" fmla="*/ 190988 w 2330938"/>
              <a:gd name="connsiteY1" fmla="*/ 304800 h 1161004"/>
              <a:gd name="connsiteX2" fmla="*/ 375138 w 2330938"/>
              <a:gd name="connsiteY2" fmla="*/ 139700 h 1161004"/>
              <a:gd name="connsiteX3" fmla="*/ 578338 w 2330938"/>
              <a:gd name="connsiteY3" fmla="*/ 38100 h 1161004"/>
              <a:gd name="connsiteX4" fmla="*/ 838688 w 2330938"/>
              <a:gd name="connsiteY4" fmla="*/ 19050 h 1161004"/>
              <a:gd name="connsiteX5" fmla="*/ 1346688 w 2330938"/>
              <a:gd name="connsiteY5" fmla="*/ 6350 h 1161004"/>
              <a:gd name="connsiteX6" fmla="*/ 1829288 w 2330938"/>
              <a:gd name="connsiteY6" fmla="*/ 6350 h 1161004"/>
              <a:gd name="connsiteX7" fmla="*/ 2172188 w 2330938"/>
              <a:gd name="connsiteY7" fmla="*/ 0 h 1161004"/>
              <a:gd name="connsiteX8" fmla="*/ 2330938 w 2330938"/>
              <a:gd name="connsiteY8" fmla="*/ 0 h 1161004"/>
              <a:gd name="connsiteX9" fmla="*/ 2330659 w 2330938"/>
              <a:gd name="connsiteY9" fmla="*/ 1157305 h 1161004"/>
              <a:gd name="connsiteX10" fmla="*/ 1532931 w 2330938"/>
              <a:gd name="connsiteY10" fmla="*/ 1161004 h 1161004"/>
              <a:gd name="connsiteX11" fmla="*/ 813288 w 2330938"/>
              <a:gd name="connsiteY11" fmla="*/ 1143000 h 1161004"/>
              <a:gd name="connsiteX12" fmla="*/ 509814 w 2330938"/>
              <a:gd name="connsiteY12" fmla="*/ 1106227 h 1161004"/>
              <a:gd name="connsiteX13" fmla="*/ 353157 w 2330938"/>
              <a:gd name="connsiteY13" fmla="*/ 1002254 h 1161004"/>
              <a:gd name="connsiteX14" fmla="*/ 241230 w 2330938"/>
              <a:gd name="connsiteY14" fmla="*/ 913073 h 1161004"/>
              <a:gd name="connsiteX15" fmla="*/ 89388 w 2330938"/>
              <a:gd name="connsiteY15" fmla="*/ 730250 h 1161004"/>
              <a:gd name="connsiteX16" fmla="*/ 0 w 2330938"/>
              <a:gd name="connsiteY16" fmla="*/ 584200 h 1161004"/>
              <a:gd name="connsiteX17" fmla="*/ 76688 w 2330938"/>
              <a:gd name="connsiteY17" fmla="*/ 488950 h 1161004"/>
              <a:gd name="connsiteX0" fmla="*/ 0 w 2349709"/>
              <a:gd name="connsiteY0" fmla="*/ 428659 h 1161004"/>
              <a:gd name="connsiteX1" fmla="*/ 209759 w 2349709"/>
              <a:gd name="connsiteY1" fmla="*/ 304800 h 1161004"/>
              <a:gd name="connsiteX2" fmla="*/ 393909 w 2349709"/>
              <a:gd name="connsiteY2" fmla="*/ 13970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28659 h 1161004"/>
              <a:gd name="connsiteX1" fmla="*/ 164541 w 2349709"/>
              <a:gd name="connsiteY1" fmla="*/ 239486 h 1161004"/>
              <a:gd name="connsiteX2" fmla="*/ 393909 w 2349709"/>
              <a:gd name="connsiteY2" fmla="*/ 13970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28659 h 1161004"/>
              <a:gd name="connsiteX1" fmla="*/ 164541 w 2349709"/>
              <a:gd name="connsiteY1" fmla="*/ 239486 h 1161004"/>
              <a:gd name="connsiteX2" fmla="*/ 363764 w 2349709"/>
              <a:gd name="connsiteY2" fmla="*/ 7941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45825 h 1178170"/>
              <a:gd name="connsiteX1" fmla="*/ 164541 w 2349709"/>
              <a:gd name="connsiteY1" fmla="*/ 256652 h 1178170"/>
              <a:gd name="connsiteX2" fmla="*/ 363764 w 2349709"/>
              <a:gd name="connsiteY2" fmla="*/ 96576 h 1178170"/>
              <a:gd name="connsiteX3" fmla="*/ 607157 w 2349709"/>
              <a:gd name="connsiteY3" fmla="*/ 0 h 1178170"/>
              <a:gd name="connsiteX4" fmla="*/ 857459 w 2349709"/>
              <a:gd name="connsiteY4" fmla="*/ 36216 h 1178170"/>
              <a:gd name="connsiteX5" fmla="*/ 1365459 w 2349709"/>
              <a:gd name="connsiteY5" fmla="*/ 23516 h 1178170"/>
              <a:gd name="connsiteX6" fmla="*/ 1848059 w 2349709"/>
              <a:gd name="connsiteY6" fmla="*/ 23516 h 1178170"/>
              <a:gd name="connsiteX7" fmla="*/ 2190959 w 2349709"/>
              <a:gd name="connsiteY7" fmla="*/ 17166 h 1178170"/>
              <a:gd name="connsiteX8" fmla="*/ 2349709 w 2349709"/>
              <a:gd name="connsiteY8" fmla="*/ 17166 h 1178170"/>
              <a:gd name="connsiteX9" fmla="*/ 2349430 w 2349709"/>
              <a:gd name="connsiteY9" fmla="*/ 1174471 h 1178170"/>
              <a:gd name="connsiteX10" fmla="*/ 1551702 w 2349709"/>
              <a:gd name="connsiteY10" fmla="*/ 1178170 h 1178170"/>
              <a:gd name="connsiteX11" fmla="*/ 832059 w 2349709"/>
              <a:gd name="connsiteY11" fmla="*/ 1160166 h 1178170"/>
              <a:gd name="connsiteX12" fmla="*/ 528585 w 2349709"/>
              <a:gd name="connsiteY12" fmla="*/ 1123393 h 1178170"/>
              <a:gd name="connsiteX13" fmla="*/ 371928 w 2349709"/>
              <a:gd name="connsiteY13" fmla="*/ 1019420 h 1178170"/>
              <a:gd name="connsiteX14" fmla="*/ 260001 w 2349709"/>
              <a:gd name="connsiteY14" fmla="*/ 930239 h 1178170"/>
              <a:gd name="connsiteX15" fmla="*/ 108159 w 2349709"/>
              <a:gd name="connsiteY15" fmla="*/ 747416 h 1178170"/>
              <a:gd name="connsiteX16" fmla="*/ 18771 w 2349709"/>
              <a:gd name="connsiteY16" fmla="*/ 601366 h 1178170"/>
              <a:gd name="connsiteX17" fmla="*/ 0 w 2349709"/>
              <a:gd name="connsiteY17" fmla="*/ 445825 h 1178170"/>
              <a:gd name="connsiteX0" fmla="*/ 0 w 2349709"/>
              <a:gd name="connsiteY0" fmla="*/ 446054 h 1178399"/>
              <a:gd name="connsiteX1" fmla="*/ 164541 w 2349709"/>
              <a:gd name="connsiteY1" fmla="*/ 256881 h 1178399"/>
              <a:gd name="connsiteX2" fmla="*/ 363764 w 2349709"/>
              <a:gd name="connsiteY2" fmla="*/ 96805 h 1178399"/>
              <a:gd name="connsiteX3" fmla="*/ 607157 w 2349709"/>
              <a:gd name="connsiteY3" fmla="*/ 229 h 1178399"/>
              <a:gd name="connsiteX4" fmla="*/ 857459 w 2349709"/>
              <a:gd name="connsiteY4" fmla="*/ 36445 h 1178399"/>
              <a:gd name="connsiteX5" fmla="*/ 1365459 w 2349709"/>
              <a:gd name="connsiteY5" fmla="*/ 23745 h 1178399"/>
              <a:gd name="connsiteX6" fmla="*/ 1848059 w 2349709"/>
              <a:gd name="connsiteY6" fmla="*/ 23745 h 1178399"/>
              <a:gd name="connsiteX7" fmla="*/ 2190959 w 2349709"/>
              <a:gd name="connsiteY7" fmla="*/ 17395 h 1178399"/>
              <a:gd name="connsiteX8" fmla="*/ 2349709 w 2349709"/>
              <a:gd name="connsiteY8" fmla="*/ 17395 h 1178399"/>
              <a:gd name="connsiteX9" fmla="*/ 2349430 w 2349709"/>
              <a:gd name="connsiteY9" fmla="*/ 1174700 h 1178399"/>
              <a:gd name="connsiteX10" fmla="*/ 1551702 w 2349709"/>
              <a:gd name="connsiteY10" fmla="*/ 1178399 h 1178399"/>
              <a:gd name="connsiteX11" fmla="*/ 832059 w 2349709"/>
              <a:gd name="connsiteY11" fmla="*/ 1160395 h 1178399"/>
              <a:gd name="connsiteX12" fmla="*/ 528585 w 2349709"/>
              <a:gd name="connsiteY12" fmla="*/ 1123622 h 1178399"/>
              <a:gd name="connsiteX13" fmla="*/ 371928 w 2349709"/>
              <a:gd name="connsiteY13" fmla="*/ 1019649 h 1178399"/>
              <a:gd name="connsiteX14" fmla="*/ 260001 w 2349709"/>
              <a:gd name="connsiteY14" fmla="*/ 930468 h 1178399"/>
              <a:gd name="connsiteX15" fmla="*/ 108159 w 2349709"/>
              <a:gd name="connsiteY15" fmla="*/ 747645 h 1178399"/>
              <a:gd name="connsiteX16" fmla="*/ 18771 w 2349709"/>
              <a:gd name="connsiteY16" fmla="*/ 601595 h 1178399"/>
              <a:gd name="connsiteX17" fmla="*/ 0 w 2349709"/>
              <a:gd name="connsiteY17" fmla="*/ 446054 h 1178399"/>
              <a:gd name="connsiteX0" fmla="*/ 0 w 2349709"/>
              <a:gd name="connsiteY0" fmla="*/ 467870 h 1200215"/>
              <a:gd name="connsiteX1" fmla="*/ 164541 w 2349709"/>
              <a:gd name="connsiteY1" fmla="*/ 278697 h 1200215"/>
              <a:gd name="connsiteX2" fmla="*/ 363764 w 2349709"/>
              <a:gd name="connsiteY2" fmla="*/ 118621 h 1200215"/>
              <a:gd name="connsiteX3" fmla="*/ 607157 w 2349709"/>
              <a:gd name="connsiteY3" fmla="*/ 22045 h 1200215"/>
              <a:gd name="connsiteX4" fmla="*/ 922773 w 2349709"/>
              <a:gd name="connsiteY4" fmla="*/ 2995 h 1200215"/>
              <a:gd name="connsiteX5" fmla="*/ 1365459 w 2349709"/>
              <a:gd name="connsiteY5" fmla="*/ 45561 h 1200215"/>
              <a:gd name="connsiteX6" fmla="*/ 1848059 w 2349709"/>
              <a:gd name="connsiteY6" fmla="*/ 45561 h 1200215"/>
              <a:gd name="connsiteX7" fmla="*/ 2190959 w 2349709"/>
              <a:gd name="connsiteY7" fmla="*/ 39211 h 1200215"/>
              <a:gd name="connsiteX8" fmla="*/ 2349709 w 2349709"/>
              <a:gd name="connsiteY8" fmla="*/ 39211 h 1200215"/>
              <a:gd name="connsiteX9" fmla="*/ 2349430 w 2349709"/>
              <a:gd name="connsiteY9" fmla="*/ 1196516 h 1200215"/>
              <a:gd name="connsiteX10" fmla="*/ 1551702 w 2349709"/>
              <a:gd name="connsiteY10" fmla="*/ 1200215 h 1200215"/>
              <a:gd name="connsiteX11" fmla="*/ 832059 w 2349709"/>
              <a:gd name="connsiteY11" fmla="*/ 1182211 h 1200215"/>
              <a:gd name="connsiteX12" fmla="*/ 528585 w 2349709"/>
              <a:gd name="connsiteY12" fmla="*/ 1145438 h 1200215"/>
              <a:gd name="connsiteX13" fmla="*/ 371928 w 2349709"/>
              <a:gd name="connsiteY13" fmla="*/ 1041465 h 1200215"/>
              <a:gd name="connsiteX14" fmla="*/ 260001 w 2349709"/>
              <a:gd name="connsiteY14" fmla="*/ 952284 h 1200215"/>
              <a:gd name="connsiteX15" fmla="*/ 108159 w 2349709"/>
              <a:gd name="connsiteY15" fmla="*/ 769461 h 1200215"/>
              <a:gd name="connsiteX16" fmla="*/ 18771 w 2349709"/>
              <a:gd name="connsiteY16" fmla="*/ 623411 h 1200215"/>
              <a:gd name="connsiteX17" fmla="*/ 0 w 2349709"/>
              <a:gd name="connsiteY17" fmla="*/ 467870 h 1200215"/>
              <a:gd name="connsiteX0" fmla="*/ 0 w 2349709"/>
              <a:gd name="connsiteY0" fmla="*/ 471819 h 1204164"/>
              <a:gd name="connsiteX1" fmla="*/ 164541 w 2349709"/>
              <a:gd name="connsiteY1" fmla="*/ 282646 h 1204164"/>
              <a:gd name="connsiteX2" fmla="*/ 363764 w 2349709"/>
              <a:gd name="connsiteY2" fmla="*/ 122570 h 1204164"/>
              <a:gd name="connsiteX3" fmla="*/ 607157 w 2349709"/>
              <a:gd name="connsiteY3" fmla="*/ 25994 h 1204164"/>
              <a:gd name="connsiteX4" fmla="*/ 922773 w 2349709"/>
              <a:gd name="connsiteY4" fmla="*/ 6944 h 1204164"/>
              <a:gd name="connsiteX5" fmla="*/ 1365459 w 2349709"/>
              <a:gd name="connsiteY5" fmla="*/ 49510 h 1204164"/>
              <a:gd name="connsiteX6" fmla="*/ 1848059 w 2349709"/>
              <a:gd name="connsiteY6" fmla="*/ 49510 h 1204164"/>
              <a:gd name="connsiteX7" fmla="*/ 2190959 w 2349709"/>
              <a:gd name="connsiteY7" fmla="*/ 43160 h 1204164"/>
              <a:gd name="connsiteX8" fmla="*/ 2349709 w 2349709"/>
              <a:gd name="connsiteY8" fmla="*/ 43160 h 1204164"/>
              <a:gd name="connsiteX9" fmla="*/ 2349430 w 2349709"/>
              <a:gd name="connsiteY9" fmla="*/ 1200465 h 1204164"/>
              <a:gd name="connsiteX10" fmla="*/ 1551702 w 2349709"/>
              <a:gd name="connsiteY10" fmla="*/ 1204164 h 1204164"/>
              <a:gd name="connsiteX11" fmla="*/ 832059 w 2349709"/>
              <a:gd name="connsiteY11" fmla="*/ 1186160 h 1204164"/>
              <a:gd name="connsiteX12" fmla="*/ 528585 w 2349709"/>
              <a:gd name="connsiteY12" fmla="*/ 1149387 h 1204164"/>
              <a:gd name="connsiteX13" fmla="*/ 371928 w 2349709"/>
              <a:gd name="connsiteY13" fmla="*/ 1045414 h 1204164"/>
              <a:gd name="connsiteX14" fmla="*/ 260001 w 2349709"/>
              <a:gd name="connsiteY14" fmla="*/ 956233 h 1204164"/>
              <a:gd name="connsiteX15" fmla="*/ 108159 w 2349709"/>
              <a:gd name="connsiteY15" fmla="*/ 773410 h 1204164"/>
              <a:gd name="connsiteX16" fmla="*/ 18771 w 2349709"/>
              <a:gd name="connsiteY16" fmla="*/ 627360 h 1204164"/>
              <a:gd name="connsiteX17" fmla="*/ 0 w 2349709"/>
              <a:gd name="connsiteY17" fmla="*/ 471819 h 1204164"/>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848059 w 2349709"/>
              <a:gd name="connsiteY6" fmla="*/ 103137 h 1257791"/>
              <a:gd name="connsiteX7" fmla="*/ 2190959 w 2349709"/>
              <a:gd name="connsiteY7" fmla="*/ 96787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923422 w 2349709"/>
              <a:gd name="connsiteY6" fmla="*/ 17726 h 1257791"/>
              <a:gd name="connsiteX7" fmla="*/ 2190959 w 2349709"/>
              <a:gd name="connsiteY7" fmla="*/ 96787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923422 w 2349709"/>
              <a:gd name="connsiteY6" fmla="*/ 17726 h 1257791"/>
              <a:gd name="connsiteX7" fmla="*/ 2236177 w 2349709"/>
              <a:gd name="connsiteY7" fmla="*/ 11376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59757"/>
              <a:gd name="connsiteY0" fmla="*/ 525446 h 1257791"/>
              <a:gd name="connsiteX1" fmla="*/ 164541 w 2359757"/>
              <a:gd name="connsiteY1" fmla="*/ 336273 h 1257791"/>
              <a:gd name="connsiteX2" fmla="*/ 363764 w 2359757"/>
              <a:gd name="connsiteY2" fmla="*/ 176197 h 1257791"/>
              <a:gd name="connsiteX3" fmla="*/ 607157 w 2359757"/>
              <a:gd name="connsiteY3" fmla="*/ 79621 h 1257791"/>
              <a:gd name="connsiteX4" fmla="*/ 922773 w 2359757"/>
              <a:gd name="connsiteY4" fmla="*/ 60571 h 1257791"/>
              <a:gd name="connsiteX5" fmla="*/ 1435798 w 2359757"/>
              <a:gd name="connsiteY5" fmla="*/ 2653 h 1257791"/>
              <a:gd name="connsiteX6" fmla="*/ 1923422 w 2359757"/>
              <a:gd name="connsiteY6" fmla="*/ 17726 h 1257791"/>
              <a:gd name="connsiteX7" fmla="*/ 2236177 w 2359757"/>
              <a:gd name="connsiteY7" fmla="*/ 11376 h 1257791"/>
              <a:gd name="connsiteX8" fmla="*/ 2359757 w 2359757"/>
              <a:gd name="connsiteY8" fmla="*/ 31473 h 1257791"/>
              <a:gd name="connsiteX9" fmla="*/ 2349430 w 2359757"/>
              <a:gd name="connsiteY9" fmla="*/ 1254092 h 1257791"/>
              <a:gd name="connsiteX10" fmla="*/ 1551702 w 2359757"/>
              <a:gd name="connsiteY10" fmla="*/ 1257791 h 1257791"/>
              <a:gd name="connsiteX11" fmla="*/ 832059 w 2359757"/>
              <a:gd name="connsiteY11" fmla="*/ 1239787 h 1257791"/>
              <a:gd name="connsiteX12" fmla="*/ 528585 w 2359757"/>
              <a:gd name="connsiteY12" fmla="*/ 1203014 h 1257791"/>
              <a:gd name="connsiteX13" fmla="*/ 371928 w 2359757"/>
              <a:gd name="connsiteY13" fmla="*/ 1099041 h 1257791"/>
              <a:gd name="connsiteX14" fmla="*/ 260001 w 2359757"/>
              <a:gd name="connsiteY14" fmla="*/ 1009860 h 1257791"/>
              <a:gd name="connsiteX15" fmla="*/ 108159 w 2359757"/>
              <a:gd name="connsiteY15" fmla="*/ 827037 h 1257791"/>
              <a:gd name="connsiteX16" fmla="*/ 18771 w 2359757"/>
              <a:gd name="connsiteY16" fmla="*/ 680987 h 1257791"/>
              <a:gd name="connsiteX17" fmla="*/ 0 w 2359757"/>
              <a:gd name="connsiteY17" fmla="*/ 525446 h 1257791"/>
              <a:gd name="connsiteX0" fmla="*/ 0 w 2359757"/>
              <a:gd name="connsiteY0" fmla="*/ 528100 h 1260445"/>
              <a:gd name="connsiteX1" fmla="*/ 164541 w 2359757"/>
              <a:gd name="connsiteY1" fmla="*/ 338927 h 1260445"/>
              <a:gd name="connsiteX2" fmla="*/ 363764 w 2359757"/>
              <a:gd name="connsiteY2" fmla="*/ 178851 h 1260445"/>
              <a:gd name="connsiteX3" fmla="*/ 607157 w 2359757"/>
              <a:gd name="connsiteY3" fmla="*/ 82275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64541 w 2359757"/>
              <a:gd name="connsiteY1" fmla="*/ 338927 h 1260445"/>
              <a:gd name="connsiteX2" fmla="*/ 363764 w 2359757"/>
              <a:gd name="connsiteY2" fmla="*/ 178851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64541 w 2359757"/>
              <a:gd name="connsiteY1" fmla="*/ 338927 h 1260445"/>
              <a:gd name="connsiteX2" fmla="*/ 348692 w 2359757"/>
              <a:gd name="connsiteY2" fmla="*/ 168802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49469 w 2359757"/>
              <a:gd name="connsiteY1" fmla="*/ 328878 h 1260445"/>
              <a:gd name="connsiteX2" fmla="*/ 348692 w 2359757"/>
              <a:gd name="connsiteY2" fmla="*/ 168802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31952 h 1264297"/>
              <a:gd name="connsiteX1" fmla="*/ 149469 w 2359757"/>
              <a:gd name="connsiteY1" fmla="*/ 332730 h 1264297"/>
              <a:gd name="connsiteX2" fmla="*/ 348692 w 2359757"/>
              <a:gd name="connsiteY2" fmla="*/ 172654 h 1264297"/>
              <a:gd name="connsiteX3" fmla="*/ 607157 w 2359757"/>
              <a:gd name="connsiteY3" fmla="*/ 61006 h 1264297"/>
              <a:gd name="connsiteX4" fmla="*/ 917749 w 2359757"/>
              <a:gd name="connsiteY4" fmla="*/ 21859 h 1264297"/>
              <a:gd name="connsiteX5" fmla="*/ 1435798 w 2359757"/>
              <a:gd name="connsiteY5" fmla="*/ 9159 h 1264297"/>
              <a:gd name="connsiteX6" fmla="*/ 1923422 w 2359757"/>
              <a:gd name="connsiteY6" fmla="*/ 24232 h 1264297"/>
              <a:gd name="connsiteX7" fmla="*/ 2236177 w 2359757"/>
              <a:gd name="connsiteY7" fmla="*/ 17882 h 1264297"/>
              <a:gd name="connsiteX8" fmla="*/ 2359757 w 2359757"/>
              <a:gd name="connsiteY8" fmla="*/ 37979 h 1264297"/>
              <a:gd name="connsiteX9" fmla="*/ 2349430 w 2359757"/>
              <a:gd name="connsiteY9" fmla="*/ 1260598 h 1264297"/>
              <a:gd name="connsiteX10" fmla="*/ 1551702 w 2359757"/>
              <a:gd name="connsiteY10" fmla="*/ 1264297 h 1264297"/>
              <a:gd name="connsiteX11" fmla="*/ 832059 w 2359757"/>
              <a:gd name="connsiteY11" fmla="*/ 1246293 h 1264297"/>
              <a:gd name="connsiteX12" fmla="*/ 528585 w 2359757"/>
              <a:gd name="connsiteY12" fmla="*/ 1209520 h 1264297"/>
              <a:gd name="connsiteX13" fmla="*/ 371928 w 2359757"/>
              <a:gd name="connsiteY13" fmla="*/ 1105547 h 1264297"/>
              <a:gd name="connsiteX14" fmla="*/ 260001 w 2359757"/>
              <a:gd name="connsiteY14" fmla="*/ 1016366 h 1264297"/>
              <a:gd name="connsiteX15" fmla="*/ 108159 w 2359757"/>
              <a:gd name="connsiteY15" fmla="*/ 833543 h 1264297"/>
              <a:gd name="connsiteX16" fmla="*/ 18771 w 2359757"/>
              <a:gd name="connsiteY16" fmla="*/ 687493 h 1264297"/>
              <a:gd name="connsiteX17" fmla="*/ 0 w 2359757"/>
              <a:gd name="connsiteY17" fmla="*/ 531952 h 1264297"/>
              <a:gd name="connsiteX0" fmla="*/ 0 w 2359757"/>
              <a:gd name="connsiteY0" fmla="*/ 531952 h 1264297"/>
              <a:gd name="connsiteX1" fmla="*/ 149469 w 2359757"/>
              <a:gd name="connsiteY1" fmla="*/ 332730 h 1264297"/>
              <a:gd name="connsiteX2" fmla="*/ 348692 w 2359757"/>
              <a:gd name="connsiteY2" fmla="*/ 172654 h 1264297"/>
              <a:gd name="connsiteX3" fmla="*/ 597109 w 2359757"/>
              <a:gd name="connsiteY3" fmla="*/ 40909 h 1264297"/>
              <a:gd name="connsiteX4" fmla="*/ 917749 w 2359757"/>
              <a:gd name="connsiteY4" fmla="*/ 21859 h 1264297"/>
              <a:gd name="connsiteX5" fmla="*/ 1435798 w 2359757"/>
              <a:gd name="connsiteY5" fmla="*/ 9159 h 1264297"/>
              <a:gd name="connsiteX6" fmla="*/ 1923422 w 2359757"/>
              <a:gd name="connsiteY6" fmla="*/ 24232 h 1264297"/>
              <a:gd name="connsiteX7" fmla="*/ 2236177 w 2359757"/>
              <a:gd name="connsiteY7" fmla="*/ 17882 h 1264297"/>
              <a:gd name="connsiteX8" fmla="*/ 2359757 w 2359757"/>
              <a:gd name="connsiteY8" fmla="*/ 37979 h 1264297"/>
              <a:gd name="connsiteX9" fmla="*/ 2349430 w 2359757"/>
              <a:gd name="connsiteY9" fmla="*/ 1260598 h 1264297"/>
              <a:gd name="connsiteX10" fmla="*/ 1551702 w 2359757"/>
              <a:gd name="connsiteY10" fmla="*/ 1264297 h 1264297"/>
              <a:gd name="connsiteX11" fmla="*/ 832059 w 2359757"/>
              <a:gd name="connsiteY11" fmla="*/ 1246293 h 1264297"/>
              <a:gd name="connsiteX12" fmla="*/ 528585 w 2359757"/>
              <a:gd name="connsiteY12" fmla="*/ 1209520 h 1264297"/>
              <a:gd name="connsiteX13" fmla="*/ 371928 w 2359757"/>
              <a:gd name="connsiteY13" fmla="*/ 1105547 h 1264297"/>
              <a:gd name="connsiteX14" fmla="*/ 260001 w 2359757"/>
              <a:gd name="connsiteY14" fmla="*/ 1016366 h 1264297"/>
              <a:gd name="connsiteX15" fmla="*/ 108159 w 2359757"/>
              <a:gd name="connsiteY15" fmla="*/ 833543 h 1264297"/>
              <a:gd name="connsiteX16" fmla="*/ 18771 w 2359757"/>
              <a:gd name="connsiteY16" fmla="*/ 687493 h 1264297"/>
              <a:gd name="connsiteX17" fmla="*/ 0 w 2359757"/>
              <a:gd name="connsiteY17" fmla="*/ 531952 h 1264297"/>
              <a:gd name="connsiteX0" fmla="*/ 0 w 2359757"/>
              <a:gd name="connsiteY0" fmla="*/ 537865 h 1270210"/>
              <a:gd name="connsiteX1" fmla="*/ 149469 w 2359757"/>
              <a:gd name="connsiteY1" fmla="*/ 338643 h 1270210"/>
              <a:gd name="connsiteX2" fmla="*/ 348692 w 2359757"/>
              <a:gd name="connsiteY2" fmla="*/ 178567 h 1270210"/>
              <a:gd name="connsiteX3" fmla="*/ 597109 w 2359757"/>
              <a:gd name="connsiteY3" fmla="*/ 46822 h 1270210"/>
              <a:gd name="connsiteX4" fmla="*/ 917749 w 2359757"/>
              <a:gd name="connsiteY4" fmla="*/ 27772 h 1270210"/>
              <a:gd name="connsiteX5" fmla="*/ 1435798 w 2359757"/>
              <a:gd name="connsiteY5" fmla="*/ 15072 h 1270210"/>
              <a:gd name="connsiteX6" fmla="*/ 1923422 w 2359757"/>
              <a:gd name="connsiteY6" fmla="*/ 0 h 1270210"/>
              <a:gd name="connsiteX7" fmla="*/ 2236177 w 2359757"/>
              <a:gd name="connsiteY7" fmla="*/ 23795 h 1270210"/>
              <a:gd name="connsiteX8" fmla="*/ 2359757 w 2359757"/>
              <a:gd name="connsiteY8" fmla="*/ 43892 h 1270210"/>
              <a:gd name="connsiteX9" fmla="*/ 2349430 w 2359757"/>
              <a:gd name="connsiteY9" fmla="*/ 1266511 h 1270210"/>
              <a:gd name="connsiteX10" fmla="*/ 1551702 w 2359757"/>
              <a:gd name="connsiteY10" fmla="*/ 1270210 h 1270210"/>
              <a:gd name="connsiteX11" fmla="*/ 832059 w 2359757"/>
              <a:gd name="connsiteY11" fmla="*/ 1252206 h 1270210"/>
              <a:gd name="connsiteX12" fmla="*/ 528585 w 2359757"/>
              <a:gd name="connsiteY12" fmla="*/ 1215433 h 1270210"/>
              <a:gd name="connsiteX13" fmla="*/ 371928 w 2359757"/>
              <a:gd name="connsiteY13" fmla="*/ 1111460 h 1270210"/>
              <a:gd name="connsiteX14" fmla="*/ 260001 w 2359757"/>
              <a:gd name="connsiteY14" fmla="*/ 1022279 h 1270210"/>
              <a:gd name="connsiteX15" fmla="*/ 108159 w 2359757"/>
              <a:gd name="connsiteY15" fmla="*/ 839456 h 1270210"/>
              <a:gd name="connsiteX16" fmla="*/ 18771 w 2359757"/>
              <a:gd name="connsiteY16" fmla="*/ 693406 h 1270210"/>
              <a:gd name="connsiteX17" fmla="*/ 0 w 2359757"/>
              <a:gd name="connsiteY17" fmla="*/ 537865 h 1270210"/>
              <a:gd name="connsiteX0" fmla="*/ 0 w 2359757"/>
              <a:gd name="connsiteY0" fmla="*/ 547469 h 1279814"/>
              <a:gd name="connsiteX1" fmla="*/ 149469 w 2359757"/>
              <a:gd name="connsiteY1" fmla="*/ 348247 h 1279814"/>
              <a:gd name="connsiteX2" fmla="*/ 348692 w 2359757"/>
              <a:gd name="connsiteY2" fmla="*/ 188171 h 1279814"/>
              <a:gd name="connsiteX3" fmla="*/ 597109 w 2359757"/>
              <a:gd name="connsiteY3" fmla="*/ 56426 h 1279814"/>
              <a:gd name="connsiteX4" fmla="*/ 917749 w 2359757"/>
              <a:gd name="connsiteY4" fmla="*/ 37376 h 1279814"/>
              <a:gd name="connsiteX5" fmla="*/ 1445847 w 2359757"/>
              <a:gd name="connsiteY5" fmla="*/ 4579 h 1279814"/>
              <a:gd name="connsiteX6" fmla="*/ 1923422 w 2359757"/>
              <a:gd name="connsiteY6" fmla="*/ 9604 h 1279814"/>
              <a:gd name="connsiteX7" fmla="*/ 2236177 w 2359757"/>
              <a:gd name="connsiteY7" fmla="*/ 33399 h 1279814"/>
              <a:gd name="connsiteX8" fmla="*/ 2359757 w 2359757"/>
              <a:gd name="connsiteY8" fmla="*/ 53496 h 1279814"/>
              <a:gd name="connsiteX9" fmla="*/ 2349430 w 2359757"/>
              <a:gd name="connsiteY9" fmla="*/ 1276115 h 1279814"/>
              <a:gd name="connsiteX10" fmla="*/ 1551702 w 2359757"/>
              <a:gd name="connsiteY10" fmla="*/ 1279814 h 1279814"/>
              <a:gd name="connsiteX11" fmla="*/ 832059 w 2359757"/>
              <a:gd name="connsiteY11" fmla="*/ 1261810 h 1279814"/>
              <a:gd name="connsiteX12" fmla="*/ 528585 w 2359757"/>
              <a:gd name="connsiteY12" fmla="*/ 1225037 h 1279814"/>
              <a:gd name="connsiteX13" fmla="*/ 371928 w 2359757"/>
              <a:gd name="connsiteY13" fmla="*/ 1121064 h 1279814"/>
              <a:gd name="connsiteX14" fmla="*/ 260001 w 2359757"/>
              <a:gd name="connsiteY14" fmla="*/ 1031883 h 1279814"/>
              <a:gd name="connsiteX15" fmla="*/ 108159 w 2359757"/>
              <a:gd name="connsiteY15" fmla="*/ 849060 h 1279814"/>
              <a:gd name="connsiteX16" fmla="*/ 18771 w 2359757"/>
              <a:gd name="connsiteY16" fmla="*/ 703010 h 1279814"/>
              <a:gd name="connsiteX17" fmla="*/ 0 w 2359757"/>
              <a:gd name="connsiteY17" fmla="*/ 547469 h 1279814"/>
              <a:gd name="connsiteX0" fmla="*/ 0 w 2359757"/>
              <a:gd name="connsiteY0" fmla="*/ 542890 h 1275235"/>
              <a:gd name="connsiteX1" fmla="*/ 149469 w 2359757"/>
              <a:gd name="connsiteY1" fmla="*/ 343668 h 1275235"/>
              <a:gd name="connsiteX2" fmla="*/ 348692 w 2359757"/>
              <a:gd name="connsiteY2" fmla="*/ 183592 h 1275235"/>
              <a:gd name="connsiteX3" fmla="*/ 597109 w 2359757"/>
              <a:gd name="connsiteY3" fmla="*/ 51847 h 1275235"/>
              <a:gd name="connsiteX4" fmla="*/ 917749 w 2359757"/>
              <a:gd name="connsiteY4" fmla="*/ 32797 h 1275235"/>
              <a:gd name="connsiteX5" fmla="*/ 1445847 w 2359757"/>
              <a:gd name="connsiteY5" fmla="*/ 0 h 1275235"/>
              <a:gd name="connsiteX6" fmla="*/ 1923422 w 2359757"/>
              <a:gd name="connsiteY6" fmla="*/ 5025 h 1275235"/>
              <a:gd name="connsiteX7" fmla="*/ 2236177 w 2359757"/>
              <a:gd name="connsiteY7" fmla="*/ 28820 h 1275235"/>
              <a:gd name="connsiteX8" fmla="*/ 2359757 w 2359757"/>
              <a:gd name="connsiteY8" fmla="*/ 48917 h 1275235"/>
              <a:gd name="connsiteX9" fmla="*/ 2349430 w 2359757"/>
              <a:gd name="connsiteY9" fmla="*/ 1271536 h 1275235"/>
              <a:gd name="connsiteX10" fmla="*/ 1551702 w 2359757"/>
              <a:gd name="connsiteY10" fmla="*/ 1275235 h 1275235"/>
              <a:gd name="connsiteX11" fmla="*/ 832059 w 2359757"/>
              <a:gd name="connsiteY11" fmla="*/ 1257231 h 1275235"/>
              <a:gd name="connsiteX12" fmla="*/ 528585 w 2359757"/>
              <a:gd name="connsiteY12" fmla="*/ 1220458 h 1275235"/>
              <a:gd name="connsiteX13" fmla="*/ 371928 w 2359757"/>
              <a:gd name="connsiteY13" fmla="*/ 1116485 h 1275235"/>
              <a:gd name="connsiteX14" fmla="*/ 260001 w 2359757"/>
              <a:gd name="connsiteY14" fmla="*/ 1027304 h 1275235"/>
              <a:gd name="connsiteX15" fmla="*/ 108159 w 2359757"/>
              <a:gd name="connsiteY15" fmla="*/ 844481 h 1275235"/>
              <a:gd name="connsiteX16" fmla="*/ 18771 w 2359757"/>
              <a:gd name="connsiteY16" fmla="*/ 698431 h 1275235"/>
              <a:gd name="connsiteX17" fmla="*/ 0 w 2359757"/>
              <a:gd name="connsiteY17" fmla="*/ 542890 h 1275235"/>
              <a:gd name="connsiteX0" fmla="*/ 0 w 2359757"/>
              <a:gd name="connsiteY0" fmla="*/ 542890 h 1275235"/>
              <a:gd name="connsiteX1" fmla="*/ 149469 w 2359757"/>
              <a:gd name="connsiteY1" fmla="*/ 343668 h 1275235"/>
              <a:gd name="connsiteX2" fmla="*/ 348692 w 2359757"/>
              <a:gd name="connsiteY2" fmla="*/ 183592 h 1275235"/>
              <a:gd name="connsiteX3" fmla="*/ 597109 w 2359757"/>
              <a:gd name="connsiteY3" fmla="*/ 51847 h 1275235"/>
              <a:gd name="connsiteX4" fmla="*/ 917749 w 2359757"/>
              <a:gd name="connsiteY4" fmla="*/ 32797 h 1275235"/>
              <a:gd name="connsiteX5" fmla="*/ 1445847 w 2359757"/>
              <a:gd name="connsiteY5" fmla="*/ 0 h 1275235"/>
              <a:gd name="connsiteX6" fmla="*/ 1923422 w 2359757"/>
              <a:gd name="connsiteY6" fmla="*/ 5025 h 1275235"/>
              <a:gd name="connsiteX7" fmla="*/ 2241201 w 2359757"/>
              <a:gd name="connsiteY7" fmla="*/ 8723 h 1275235"/>
              <a:gd name="connsiteX8" fmla="*/ 2359757 w 2359757"/>
              <a:gd name="connsiteY8" fmla="*/ 48917 h 1275235"/>
              <a:gd name="connsiteX9" fmla="*/ 2349430 w 2359757"/>
              <a:gd name="connsiteY9" fmla="*/ 1271536 h 1275235"/>
              <a:gd name="connsiteX10" fmla="*/ 1551702 w 2359757"/>
              <a:gd name="connsiteY10" fmla="*/ 1275235 h 1275235"/>
              <a:gd name="connsiteX11" fmla="*/ 832059 w 2359757"/>
              <a:gd name="connsiteY11" fmla="*/ 1257231 h 1275235"/>
              <a:gd name="connsiteX12" fmla="*/ 528585 w 2359757"/>
              <a:gd name="connsiteY12" fmla="*/ 1220458 h 1275235"/>
              <a:gd name="connsiteX13" fmla="*/ 371928 w 2359757"/>
              <a:gd name="connsiteY13" fmla="*/ 1116485 h 1275235"/>
              <a:gd name="connsiteX14" fmla="*/ 260001 w 2359757"/>
              <a:gd name="connsiteY14" fmla="*/ 1027304 h 1275235"/>
              <a:gd name="connsiteX15" fmla="*/ 108159 w 2359757"/>
              <a:gd name="connsiteY15" fmla="*/ 844481 h 1275235"/>
              <a:gd name="connsiteX16" fmla="*/ 18771 w 2359757"/>
              <a:gd name="connsiteY16" fmla="*/ 698431 h 1275235"/>
              <a:gd name="connsiteX17" fmla="*/ 0 w 2359757"/>
              <a:gd name="connsiteY17" fmla="*/ 542890 h 1275235"/>
              <a:gd name="connsiteX0" fmla="*/ 0 w 2364782"/>
              <a:gd name="connsiteY0" fmla="*/ 542890 h 1275235"/>
              <a:gd name="connsiteX1" fmla="*/ 149469 w 2364782"/>
              <a:gd name="connsiteY1" fmla="*/ 343668 h 1275235"/>
              <a:gd name="connsiteX2" fmla="*/ 348692 w 2364782"/>
              <a:gd name="connsiteY2" fmla="*/ 183592 h 1275235"/>
              <a:gd name="connsiteX3" fmla="*/ 597109 w 2364782"/>
              <a:gd name="connsiteY3" fmla="*/ 51847 h 1275235"/>
              <a:gd name="connsiteX4" fmla="*/ 917749 w 2364782"/>
              <a:gd name="connsiteY4" fmla="*/ 32797 h 1275235"/>
              <a:gd name="connsiteX5" fmla="*/ 1445847 w 2364782"/>
              <a:gd name="connsiteY5" fmla="*/ 0 h 1275235"/>
              <a:gd name="connsiteX6" fmla="*/ 1923422 w 2364782"/>
              <a:gd name="connsiteY6" fmla="*/ 5025 h 1275235"/>
              <a:gd name="connsiteX7" fmla="*/ 2241201 w 2364782"/>
              <a:gd name="connsiteY7" fmla="*/ 8723 h 1275235"/>
              <a:gd name="connsiteX8" fmla="*/ 2364782 w 2364782"/>
              <a:gd name="connsiteY8" fmla="*/ 3699 h 1275235"/>
              <a:gd name="connsiteX9" fmla="*/ 2349430 w 2364782"/>
              <a:gd name="connsiteY9" fmla="*/ 1271536 h 1275235"/>
              <a:gd name="connsiteX10" fmla="*/ 1551702 w 2364782"/>
              <a:gd name="connsiteY10" fmla="*/ 1275235 h 1275235"/>
              <a:gd name="connsiteX11" fmla="*/ 832059 w 2364782"/>
              <a:gd name="connsiteY11" fmla="*/ 1257231 h 1275235"/>
              <a:gd name="connsiteX12" fmla="*/ 528585 w 2364782"/>
              <a:gd name="connsiteY12" fmla="*/ 1220458 h 1275235"/>
              <a:gd name="connsiteX13" fmla="*/ 371928 w 2364782"/>
              <a:gd name="connsiteY13" fmla="*/ 1116485 h 1275235"/>
              <a:gd name="connsiteX14" fmla="*/ 260001 w 2364782"/>
              <a:gd name="connsiteY14" fmla="*/ 1027304 h 1275235"/>
              <a:gd name="connsiteX15" fmla="*/ 108159 w 2364782"/>
              <a:gd name="connsiteY15" fmla="*/ 844481 h 1275235"/>
              <a:gd name="connsiteX16" fmla="*/ 18771 w 2364782"/>
              <a:gd name="connsiteY16" fmla="*/ 698431 h 1275235"/>
              <a:gd name="connsiteX17" fmla="*/ 0 w 2364782"/>
              <a:gd name="connsiteY17" fmla="*/ 542890 h 1275235"/>
              <a:gd name="connsiteX0" fmla="*/ 1325 w 2346011"/>
              <a:gd name="connsiteY0" fmla="*/ 542890 h 1275235"/>
              <a:gd name="connsiteX1" fmla="*/ 130698 w 2346011"/>
              <a:gd name="connsiteY1" fmla="*/ 343668 h 1275235"/>
              <a:gd name="connsiteX2" fmla="*/ 329921 w 2346011"/>
              <a:gd name="connsiteY2" fmla="*/ 183592 h 1275235"/>
              <a:gd name="connsiteX3" fmla="*/ 578338 w 2346011"/>
              <a:gd name="connsiteY3" fmla="*/ 51847 h 1275235"/>
              <a:gd name="connsiteX4" fmla="*/ 898978 w 2346011"/>
              <a:gd name="connsiteY4" fmla="*/ 32797 h 1275235"/>
              <a:gd name="connsiteX5" fmla="*/ 1427076 w 2346011"/>
              <a:gd name="connsiteY5" fmla="*/ 0 h 1275235"/>
              <a:gd name="connsiteX6" fmla="*/ 1904651 w 2346011"/>
              <a:gd name="connsiteY6" fmla="*/ 5025 h 1275235"/>
              <a:gd name="connsiteX7" fmla="*/ 2222430 w 2346011"/>
              <a:gd name="connsiteY7" fmla="*/ 8723 h 1275235"/>
              <a:gd name="connsiteX8" fmla="*/ 2346011 w 2346011"/>
              <a:gd name="connsiteY8" fmla="*/ 3699 h 1275235"/>
              <a:gd name="connsiteX9" fmla="*/ 2330659 w 2346011"/>
              <a:gd name="connsiteY9" fmla="*/ 1271536 h 1275235"/>
              <a:gd name="connsiteX10" fmla="*/ 1532931 w 2346011"/>
              <a:gd name="connsiteY10" fmla="*/ 1275235 h 1275235"/>
              <a:gd name="connsiteX11" fmla="*/ 813288 w 2346011"/>
              <a:gd name="connsiteY11" fmla="*/ 1257231 h 1275235"/>
              <a:gd name="connsiteX12" fmla="*/ 509814 w 2346011"/>
              <a:gd name="connsiteY12" fmla="*/ 1220458 h 1275235"/>
              <a:gd name="connsiteX13" fmla="*/ 353157 w 2346011"/>
              <a:gd name="connsiteY13" fmla="*/ 1116485 h 1275235"/>
              <a:gd name="connsiteX14" fmla="*/ 241230 w 2346011"/>
              <a:gd name="connsiteY14" fmla="*/ 1027304 h 1275235"/>
              <a:gd name="connsiteX15" fmla="*/ 89388 w 2346011"/>
              <a:gd name="connsiteY15" fmla="*/ 844481 h 1275235"/>
              <a:gd name="connsiteX16" fmla="*/ 0 w 2346011"/>
              <a:gd name="connsiteY16" fmla="*/ 698431 h 1275235"/>
              <a:gd name="connsiteX17" fmla="*/ 1325 w 2346011"/>
              <a:gd name="connsiteY17" fmla="*/ 542890 h 1275235"/>
              <a:gd name="connsiteX0" fmla="*/ 1325 w 2346011"/>
              <a:gd name="connsiteY0" fmla="*/ 542890 h 1356947"/>
              <a:gd name="connsiteX1" fmla="*/ 130698 w 2346011"/>
              <a:gd name="connsiteY1" fmla="*/ 343668 h 1356947"/>
              <a:gd name="connsiteX2" fmla="*/ 329921 w 2346011"/>
              <a:gd name="connsiteY2" fmla="*/ 183592 h 1356947"/>
              <a:gd name="connsiteX3" fmla="*/ 578338 w 2346011"/>
              <a:gd name="connsiteY3" fmla="*/ 51847 h 1356947"/>
              <a:gd name="connsiteX4" fmla="*/ 898978 w 2346011"/>
              <a:gd name="connsiteY4" fmla="*/ 32797 h 1356947"/>
              <a:gd name="connsiteX5" fmla="*/ 1427076 w 2346011"/>
              <a:gd name="connsiteY5" fmla="*/ 0 h 1356947"/>
              <a:gd name="connsiteX6" fmla="*/ 1904651 w 2346011"/>
              <a:gd name="connsiteY6" fmla="*/ 5025 h 1356947"/>
              <a:gd name="connsiteX7" fmla="*/ 2222430 w 2346011"/>
              <a:gd name="connsiteY7" fmla="*/ 8723 h 1356947"/>
              <a:gd name="connsiteX8" fmla="*/ 2346011 w 2346011"/>
              <a:gd name="connsiteY8" fmla="*/ 3699 h 1356947"/>
              <a:gd name="connsiteX9" fmla="*/ 2340707 w 2346011"/>
              <a:gd name="connsiteY9" fmla="*/ 1356947 h 1356947"/>
              <a:gd name="connsiteX10" fmla="*/ 1532931 w 2346011"/>
              <a:gd name="connsiteY10" fmla="*/ 1275235 h 1356947"/>
              <a:gd name="connsiteX11" fmla="*/ 813288 w 2346011"/>
              <a:gd name="connsiteY11" fmla="*/ 1257231 h 1356947"/>
              <a:gd name="connsiteX12" fmla="*/ 509814 w 2346011"/>
              <a:gd name="connsiteY12" fmla="*/ 1220458 h 1356947"/>
              <a:gd name="connsiteX13" fmla="*/ 353157 w 2346011"/>
              <a:gd name="connsiteY13" fmla="*/ 1116485 h 1356947"/>
              <a:gd name="connsiteX14" fmla="*/ 241230 w 2346011"/>
              <a:gd name="connsiteY14" fmla="*/ 1027304 h 1356947"/>
              <a:gd name="connsiteX15" fmla="*/ 89388 w 2346011"/>
              <a:gd name="connsiteY15" fmla="*/ 844481 h 1356947"/>
              <a:gd name="connsiteX16" fmla="*/ 0 w 2346011"/>
              <a:gd name="connsiteY16" fmla="*/ 698431 h 1356947"/>
              <a:gd name="connsiteX17" fmla="*/ 1325 w 2346011"/>
              <a:gd name="connsiteY17" fmla="*/ 542890 h 1356947"/>
              <a:gd name="connsiteX0" fmla="*/ 1325 w 2346011"/>
              <a:gd name="connsiteY0" fmla="*/ 542890 h 1359778"/>
              <a:gd name="connsiteX1" fmla="*/ 130698 w 2346011"/>
              <a:gd name="connsiteY1" fmla="*/ 343668 h 1359778"/>
              <a:gd name="connsiteX2" fmla="*/ 329921 w 2346011"/>
              <a:gd name="connsiteY2" fmla="*/ 183592 h 1359778"/>
              <a:gd name="connsiteX3" fmla="*/ 578338 w 2346011"/>
              <a:gd name="connsiteY3" fmla="*/ 51847 h 1359778"/>
              <a:gd name="connsiteX4" fmla="*/ 898978 w 2346011"/>
              <a:gd name="connsiteY4" fmla="*/ 32797 h 1359778"/>
              <a:gd name="connsiteX5" fmla="*/ 1427076 w 2346011"/>
              <a:gd name="connsiteY5" fmla="*/ 0 h 1359778"/>
              <a:gd name="connsiteX6" fmla="*/ 1904651 w 2346011"/>
              <a:gd name="connsiteY6" fmla="*/ 5025 h 1359778"/>
              <a:gd name="connsiteX7" fmla="*/ 2222430 w 2346011"/>
              <a:gd name="connsiteY7" fmla="*/ 8723 h 1359778"/>
              <a:gd name="connsiteX8" fmla="*/ 2346011 w 2346011"/>
              <a:gd name="connsiteY8" fmla="*/ 3699 h 1359778"/>
              <a:gd name="connsiteX9" fmla="*/ 2340707 w 2346011"/>
              <a:gd name="connsiteY9" fmla="*/ 1356947 h 1359778"/>
              <a:gd name="connsiteX10" fmla="*/ 1532931 w 2346011"/>
              <a:gd name="connsiteY10" fmla="*/ 1275235 h 1359778"/>
              <a:gd name="connsiteX11" fmla="*/ 813288 w 2346011"/>
              <a:gd name="connsiteY11" fmla="*/ 1257231 h 1359778"/>
              <a:gd name="connsiteX12" fmla="*/ 509814 w 2346011"/>
              <a:gd name="connsiteY12" fmla="*/ 1220458 h 1359778"/>
              <a:gd name="connsiteX13" fmla="*/ 353157 w 2346011"/>
              <a:gd name="connsiteY13" fmla="*/ 1116485 h 1359778"/>
              <a:gd name="connsiteX14" fmla="*/ 241230 w 2346011"/>
              <a:gd name="connsiteY14" fmla="*/ 1027304 h 1359778"/>
              <a:gd name="connsiteX15" fmla="*/ 89388 w 2346011"/>
              <a:gd name="connsiteY15" fmla="*/ 844481 h 1359778"/>
              <a:gd name="connsiteX16" fmla="*/ 0 w 2346011"/>
              <a:gd name="connsiteY16" fmla="*/ 698431 h 1359778"/>
              <a:gd name="connsiteX17" fmla="*/ 1325 w 2346011"/>
              <a:gd name="connsiteY17" fmla="*/ 542890 h 1359778"/>
              <a:gd name="connsiteX0" fmla="*/ 1325 w 2346011"/>
              <a:gd name="connsiteY0" fmla="*/ 542890 h 1379622"/>
              <a:gd name="connsiteX1" fmla="*/ 130698 w 2346011"/>
              <a:gd name="connsiteY1" fmla="*/ 343668 h 1379622"/>
              <a:gd name="connsiteX2" fmla="*/ 329921 w 2346011"/>
              <a:gd name="connsiteY2" fmla="*/ 183592 h 1379622"/>
              <a:gd name="connsiteX3" fmla="*/ 578338 w 2346011"/>
              <a:gd name="connsiteY3" fmla="*/ 51847 h 1379622"/>
              <a:gd name="connsiteX4" fmla="*/ 898978 w 2346011"/>
              <a:gd name="connsiteY4" fmla="*/ 32797 h 1379622"/>
              <a:gd name="connsiteX5" fmla="*/ 1427076 w 2346011"/>
              <a:gd name="connsiteY5" fmla="*/ 0 h 1379622"/>
              <a:gd name="connsiteX6" fmla="*/ 1904651 w 2346011"/>
              <a:gd name="connsiteY6" fmla="*/ 5025 h 1379622"/>
              <a:gd name="connsiteX7" fmla="*/ 2222430 w 2346011"/>
              <a:gd name="connsiteY7" fmla="*/ 8723 h 1379622"/>
              <a:gd name="connsiteX8" fmla="*/ 2346011 w 2346011"/>
              <a:gd name="connsiteY8" fmla="*/ 3699 h 1379622"/>
              <a:gd name="connsiteX9" fmla="*/ 2340707 w 2346011"/>
              <a:gd name="connsiteY9" fmla="*/ 1356947 h 1379622"/>
              <a:gd name="connsiteX10" fmla="*/ 1532931 w 2346011"/>
              <a:gd name="connsiteY10" fmla="*/ 1365670 h 1379622"/>
              <a:gd name="connsiteX11" fmla="*/ 813288 w 2346011"/>
              <a:gd name="connsiteY11" fmla="*/ 1257231 h 1379622"/>
              <a:gd name="connsiteX12" fmla="*/ 509814 w 2346011"/>
              <a:gd name="connsiteY12" fmla="*/ 1220458 h 1379622"/>
              <a:gd name="connsiteX13" fmla="*/ 353157 w 2346011"/>
              <a:gd name="connsiteY13" fmla="*/ 1116485 h 1379622"/>
              <a:gd name="connsiteX14" fmla="*/ 241230 w 2346011"/>
              <a:gd name="connsiteY14" fmla="*/ 1027304 h 1379622"/>
              <a:gd name="connsiteX15" fmla="*/ 89388 w 2346011"/>
              <a:gd name="connsiteY15" fmla="*/ 844481 h 1379622"/>
              <a:gd name="connsiteX16" fmla="*/ 0 w 2346011"/>
              <a:gd name="connsiteY16" fmla="*/ 698431 h 1379622"/>
              <a:gd name="connsiteX17" fmla="*/ 1325 w 2346011"/>
              <a:gd name="connsiteY17" fmla="*/ 542890 h 1379622"/>
              <a:gd name="connsiteX0" fmla="*/ 1325 w 2346011"/>
              <a:gd name="connsiteY0" fmla="*/ 542890 h 1379622"/>
              <a:gd name="connsiteX1" fmla="*/ 130698 w 2346011"/>
              <a:gd name="connsiteY1" fmla="*/ 343668 h 1379622"/>
              <a:gd name="connsiteX2" fmla="*/ 329921 w 2346011"/>
              <a:gd name="connsiteY2" fmla="*/ 183592 h 1379622"/>
              <a:gd name="connsiteX3" fmla="*/ 578338 w 2346011"/>
              <a:gd name="connsiteY3" fmla="*/ 51847 h 1379622"/>
              <a:gd name="connsiteX4" fmla="*/ 898978 w 2346011"/>
              <a:gd name="connsiteY4" fmla="*/ 32797 h 1379622"/>
              <a:gd name="connsiteX5" fmla="*/ 1427076 w 2346011"/>
              <a:gd name="connsiteY5" fmla="*/ 0 h 1379622"/>
              <a:gd name="connsiteX6" fmla="*/ 1904651 w 2346011"/>
              <a:gd name="connsiteY6" fmla="*/ 5025 h 1379622"/>
              <a:gd name="connsiteX7" fmla="*/ 2222430 w 2346011"/>
              <a:gd name="connsiteY7" fmla="*/ 8723 h 1379622"/>
              <a:gd name="connsiteX8" fmla="*/ 2346011 w 2346011"/>
              <a:gd name="connsiteY8" fmla="*/ 3699 h 1379622"/>
              <a:gd name="connsiteX9" fmla="*/ 2340707 w 2346011"/>
              <a:gd name="connsiteY9" fmla="*/ 1356947 h 1379622"/>
              <a:gd name="connsiteX10" fmla="*/ 1532931 w 2346011"/>
              <a:gd name="connsiteY10" fmla="*/ 1365670 h 1379622"/>
              <a:gd name="connsiteX11" fmla="*/ 813288 w 2346011"/>
              <a:gd name="connsiteY11" fmla="*/ 1257231 h 1379622"/>
              <a:gd name="connsiteX12" fmla="*/ 509814 w 2346011"/>
              <a:gd name="connsiteY12" fmla="*/ 1220458 h 1379622"/>
              <a:gd name="connsiteX13" fmla="*/ 353157 w 2346011"/>
              <a:gd name="connsiteY13" fmla="*/ 1116485 h 1379622"/>
              <a:gd name="connsiteX14" fmla="*/ 241230 w 2346011"/>
              <a:gd name="connsiteY14" fmla="*/ 1027304 h 1379622"/>
              <a:gd name="connsiteX15" fmla="*/ 89388 w 2346011"/>
              <a:gd name="connsiteY15" fmla="*/ 844481 h 1379622"/>
              <a:gd name="connsiteX16" fmla="*/ 0 w 2346011"/>
              <a:gd name="connsiteY16" fmla="*/ 698431 h 1379622"/>
              <a:gd name="connsiteX17" fmla="*/ 1325 w 2346011"/>
              <a:gd name="connsiteY17" fmla="*/ 542890 h 1379622"/>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509814 w 2346011"/>
              <a:gd name="connsiteY12" fmla="*/ 1220458 h 1380618"/>
              <a:gd name="connsiteX13" fmla="*/ 353157 w 2346011"/>
              <a:gd name="connsiteY13" fmla="*/ 1116485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353157 w 2346011"/>
              <a:gd name="connsiteY13" fmla="*/ 1116485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175915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175915 w 2346011"/>
              <a:gd name="connsiteY14" fmla="*/ 1027304 h 1380618"/>
              <a:gd name="connsiteX15" fmla="*/ 39146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408460"/>
              <a:gd name="connsiteX1" fmla="*/ 130698 w 2346011"/>
              <a:gd name="connsiteY1" fmla="*/ 343668 h 1408460"/>
              <a:gd name="connsiteX2" fmla="*/ 329921 w 2346011"/>
              <a:gd name="connsiteY2" fmla="*/ 183592 h 1408460"/>
              <a:gd name="connsiteX3" fmla="*/ 578338 w 2346011"/>
              <a:gd name="connsiteY3" fmla="*/ 51847 h 1408460"/>
              <a:gd name="connsiteX4" fmla="*/ 898978 w 2346011"/>
              <a:gd name="connsiteY4" fmla="*/ 32797 h 1408460"/>
              <a:gd name="connsiteX5" fmla="*/ 1427076 w 2346011"/>
              <a:gd name="connsiteY5" fmla="*/ 0 h 1408460"/>
              <a:gd name="connsiteX6" fmla="*/ 1904651 w 2346011"/>
              <a:gd name="connsiteY6" fmla="*/ 5025 h 1408460"/>
              <a:gd name="connsiteX7" fmla="*/ 2222430 w 2346011"/>
              <a:gd name="connsiteY7" fmla="*/ 8723 h 1408460"/>
              <a:gd name="connsiteX8" fmla="*/ 2346011 w 2346011"/>
              <a:gd name="connsiteY8" fmla="*/ 3699 h 1408460"/>
              <a:gd name="connsiteX9" fmla="*/ 2340707 w 2346011"/>
              <a:gd name="connsiteY9" fmla="*/ 1356947 h 1408460"/>
              <a:gd name="connsiteX10" fmla="*/ 1532931 w 2346011"/>
              <a:gd name="connsiteY10" fmla="*/ 1400839 h 1408460"/>
              <a:gd name="connsiteX11" fmla="*/ 798215 w 2346011"/>
              <a:gd name="connsiteY11" fmla="*/ 1362739 h 1408460"/>
              <a:gd name="connsiteX12" fmla="*/ 439476 w 2346011"/>
              <a:gd name="connsiteY12" fmla="*/ 1230507 h 1408460"/>
              <a:gd name="connsiteX13" fmla="*/ 277794 w 2346011"/>
              <a:gd name="connsiteY13" fmla="*/ 1121509 h 1408460"/>
              <a:gd name="connsiteX14" fmla="*/ 175915 w 2346011"/>
              <a:gd name="connsiteY14" fmla="*/ 1027304 h 1408460"/>
              <a:gd name="connsiteX15" fmla="*/ 39146 w 2346011"/>
              <a:gd name="connsiteY15" fmla="*/ 844481 h 1408460"/>
              <a:gd name="connsiteX16" fmla="*/ 0 w 2346011"/>
              <a:gd name="connsiteY16" fmla="*/ 698431 h 1408460"/>
              <a:gd name="connsiteX17" fmla="*/ 1325 w 2346011"/>
              <a:gd name="connsiteY17" fmla="*/ 542890 h 1408460"/>
              <a:gd name="connsiteX0" fmla="*/ 1325 w 2346011"/>
              <a:gd name="connsiteY0" fmla="*/ 542890 h 1423861"/>
              <a:gd name="connsiteX1" fmla="*/ 130698 w 2346011"/>
              <a:gd name="connsiteY1" fmla="*/ 343668 h 1423861"/>
              <a:gd name="connsiteX2" fmla="*/ 329921 w 2346011"/>
              <a:gd name="connsiteY2" fmla="*/ 183592 h 1423861"/>
              <a:gd name="connsiteX3" fmla="*/ 578338 w 2346011"/>
              <a:gd name="connsiteY3" fmla="*/ 51847 h 1423861"/>
              <a:gd name="connsiteX4" fmla="*/ 898978 w 2346011"/>
              <a:gd name="connsiteY4" fmla="*/ 32797 h 1423861"/>
              <a:gd name="connsiteX5" fmla="*/ 1427076 w 2346011"/>
              <a:gd name="connsiteY5" fmla="*/ 0 h 1423861"/>
              <a:gd name="connsiteX6" fmla="*/ 1904651 w 2346011"/>
              <a:gd name="connsiteY6" fmla="*/ 5025 h 1423861"/>
              <a:gd name="connsiteX7" fmla="*/ 2222430 w 2346011"/>
              <a:gd name="connsiteY7" fmla="*/ 8723 h 1423861"/>
              <a:gd name="connsiteX8" fmla="*/ 2346011 w 2346011"/>
              <a:gd name="connsiteY8" fmla="*/ 3699 h 1423861"/>
              <a:gd name="connsiteX9" fmla="*/ 2340707 w 2346011"/>
              <a:gd name="connsiteY9" fmla="*/ 1412213 h 1423861"/>
              <a:gd name="connsiteX10" fmla="*/ 1532931 w 2346011"/>
              <a:gd name="connsiteY10" fmla="*/ 1400839 h 1423861"/>
              <a:gd name="connsiteX11" fmla="*/ 798215 w 2346011"/>
              <a:gd name="connsiteY11" fmla="*/ 1362739 h 1423861"/>
              <a:gd name="connsiteX12" fmla="*/ 439476 w 2346011"/>
              <a:gd name="connsiteY12" fmla="*/ 1230507 h 1423861"/>
              <a:gd name="connsiteX13" fmla="*/ 277794 w 2346011"/>
              <a:gd name="connsiteY13" fmla="*/ 1121509 h 1423861"/>
              <a:gd name="connsiteX14" fmla="*/ 175915 w 2346011"/>
              <a:gd name="connsiteY14" fmla="*/ 1027304 h 1423861"/>
              <a:gd name="connsiteX15" fmla="*/ 39146 w 2346011"/>
              <a:gd name="connsiteY15" fmla="*/ 844481 h 1423861"/>
              <a:gd name="connsiteX16" fmla="*/ 0 w 2346011"/>
              <a:gd name="connsiteY16" fmla="*/ 698431 h 1423861"/>
              <a:gd name="connsiteX17" fmla="*/ 1325 w 2346011"/>
              <a:gd name="connsiteY17" fmla="*/ 542890 h 1423861"/>
              <a:gd name="connsiteX0" fmla="*/ 1325 w 2346011"/>
              <a:gd name="connsiteY0" fmla="*/ 542890 h 1431569"/>
              <a:gd name="connsiteX1" fmla="*/ 130698 w 2346011"/>
              <a:gd name="connsiteY1" fmla="*/ 343668 h 1431569"/>
              <a:gd name="connsiteX2" fmla="*/ 329921 w 2346011"/>
              <a:gd name="connsiteY2" fmla="*/ 183592 h 1431569"/>
              <a:gd name="connsiteX3" fmla="*/ 578338 w 2346011"/>
              <a:gd name="connsiteY3" fmla="*/ 51847 h 1431569"/>
              <a:gd name="connsiteX4" fmla="*/ 898978 w 2346011"/>
              <a:gd name="connsiteY4" fmla="*/ 32797 h 1431569"/>
              <a:gd name="connsiteX5" fmla="*/ 1427076 w 2346011"/>
              <a:gd name="connsiteY5" fmla="*/ 0 h 1431569"/>
              <a:gd name="connsiteX6" fmla="*/ 1904651 w 2346011"/>
              <a:gd name="connsiteY6" fmla="*/ 5025 h 1431569"/>
              <a:gd name="connsiteX7" fmla="*/ 2222430 w 2346011"/>
              <a:gd name="connsiteY7" fmla="*/ 8723 h 1431569"/>
              <a:gd name="connsiteX8" fmla="*/ 2346011 w 2346011"/>
              <a:gd name="connsiteY8" fmla="*/ 3699 h 1431569"/>
              <a:gd name="connsiteX9" fmla="*/ 2340707 w 2346011"/>
              <a:gd name="connsiteY9" fmla="*/ 1412213 h 1431569"/>
              <a:gd name="connsiteX10" fmla="*/ 1532931 w 2346011"/>
              <a:gd name="connsiteY10" fmla="*/ 1415912 h 1431569"/>
              <a:gd name="connsiteX11" fmla="*/ 798215 w 2346011"/>
              <a:gd name="connsiteY11" fmla="*/ 1362739 h 1431569"/>
              <a:gd name="connsiteX12" fmla="*/ 439476 w 2346011"/>
              <a:gd name="connsiteY12" fmla="*/ 1230507 h 1431569"/>
              <a:gd name="connsiteX13" fmla="*/ 277794 w 2346011"/>
              <a:gd name="connsiteY13" fmla="*/ 1121509 h 1431569"/>
              <a:gd name="connsiteX14" fmla="*/ 175915 w 2346011"/>
              <a:gd name="connsiteY14" fmla="*/ 1027304 h 1431569"/>
              <a:gd name="connsiteX15" fmla="*/ 39146 w 2346011"/>
              <a:gd name="connsiteY15" fmla="*/ 844481 h 1431569"/>
              <a:gd name="connsiteX16" fmla="*/ 0 w 2346011"/>
              <a:gd name="connsiteY16" fmla="*/ 698431 h 1431569"/>
              <a:gd name="connsiteX17" fmla="*/ 1325 w 2346011"/>
              <a:gd name="connsiteY17" fmla="*/ 542890 h 1431569"/>
              <a:gd name="connsiteX0" fmla="*/ 1325 w 2346011"/>
              <a:gd name="connsiteY0" fmla="*/ 542890 h 1431569"/>
              <a:gd name="connsiteX1" fmla="*/ 130698 w 2346011"/>
              <a:gd name="connsiteY1" fmla="*/ 343668 h 1431569"/>
              <a:gd name="connsiteX2" fmla="*/ 329921 w 2346011"/>
              <a:gd name="connsiteY2" fmla="*/ 183592 h 1431569"/>
              <a:gd name="connsiteX3" fmla="*/ 578338 w 2346011"/>
              <a:gd name="connsiteY3" fmla="*/ 51847 h 1431569"/>
              <a:gd name="connsiteX4" fmla="*/ 898978 w 2346011"/>
              <a:gd name="connsiteY4" fmla="*/ 32797 h 1431569"/>
              <a:gd name="connsiteX5" fmla="*/ 1427076 w 2346011"/>
              <a:gd name="connsiteY5" fmla="*/ 0 h 1431569"/>
              <a:gd name="connsiteX6" fmla="*/ 1904651 w 2346011"/>
              <a:gd name="connsiteY6" fmla="*/ 5025 h 1431569"/>
              <a:gd name="connsiteX7" fmla="*/ 2222430 w 2346011"/>
              <a:gd name="connsiteY7" fmla="*/ 8723 h 1431569"/>
              <a:gd name="connsiteX8" fmla="*/ 2346011 w 2346011"/>
              <a:gd name="connsiteY8" fmla="*/ 3699 h 1431569"/>
              <a:gd name="connsiteX9" fmla="*/ 2340707 w 2346011"/>
              <a:gd name="connsiteY9" fmla="*/ 1412213 h 1431569"/>
              <a:gd name="connsiteX10" fmla="*/ 1532931 w 2346011"/>
              <a:gd name="connsiteY10" fmla="*/ 1415912 h 1431569"/>
              <a:gd name="connsiteX11" fmla="*/ 798215 w 2346011"/>
              <a:gd name="connsiteY11" fmla="*/ 1362739 h 1431569"/>
              <a:gd name="connsiteX12" fmla="*/ 439476 w 2346011"/>
              <a:gd name="connsiteY12" fmla="*/ 1230507 h 1431569"/>
              <a:gd name="connsiteX13" fmla="*/ 277794 w 2346011"/>
              <a:gd name="connsiteY13" fmla="*/ 1121509 h 1431569"/>
              <a:gd name="connsiteX14" fmla="*/ 175915 w 2346011"/>
              <a:gd name="connsiteY14" fmla="*/ 1027304 h 1431569"/>
              <a:gd name="connsiteX15" fmla="*/ 39146 w 2346011"/>
              <a:gd name="connsiteY15" fmla="*/ 844481 h 1431569"/>
              <a:gd name="connsiteX16" fmla="*/ 0 w 2346011"/>
              <a:gd name="connsiteY16" fmla="*/ 698431 h 1431569"/>
              <a:gd name="connsiteX17" fmla="*/ 1325 w 2346011"/>
              <a:gd name="connsiteY17" fmla="*/ 542890 h 1431569"/>
              <a:gd name="connsiteX0" fmla="*/ 1325 w 2346011"/>
              <a:gd name="connsiteY0" fmla="*/ 542890 h 1423861"/>
              <a:gd name="connsiteX1" fmla="*/ 130698 w 2346011"/>
              <a:gd name="connsiteY1" fmla="*/ 343668 h 1423861"/>
              <a:gd name="connsiteX2" fmla="*/ 329921 w 2346011"/>
              <a:gd name="connsiteY2" fmla="*/ 183592 h 1423861"/>
              <a:gd name="connsiteX3" fmla="*/ 578338 w 2346011"/>
              <a:gd name="connsiteY3" fmla="*/ 51847 h 1423861"/>
              <a:gd name="connsiteX4" fmla="*/ 898978 w 2346011"/>
              <a:gd name="connsiteY4" fmla="*/ 32797 h 1423861"/>
              <a:gd name="connsiteX5" fmla="*/ 1427076 w 2346011"/>
              <a:gd name="connsiteY5" fmla="*/ 0 h 1423861"/>
              <a:gd name="connsiteX6" fmla="*/ 1904651 w 2346011"/>
              <a:gd name="connsiteY6" fmla="*/ 5025 h 1423861"/>
              <a:gd name="connsiteX7" fmla="*/ 2222430 w 2346011"/>
              <a:gd name="connsiteY7" fmla="*/ 8723 h 1423861"/>
              <a:gd name="connsiteX8" fmla="*/ 2346011 w 2346011"/>
              <a:gd name="connsiteY8" fmla="*/ 3699 h 1423861"/>
              <a:gd name="connsiteX9" fmla="*/ 2340707 w 2346011"/>
              <a:gd name="connsiteY9" fmla="*/ 1412213 h 1423861"/>
              <a:gd name="connsiteX10" fmla="*/ 1537955 w 2346011"/>
              <a:gd name="connsiteY10" fmla="*/ 1400839 h 1423861"/>
              <a:gd name="connsiteX11" fmla="*/ 798215 w 2346011"/>
              <a:gd name="connsiteY11" fmla="*/ 1362739 h 1423861"/>
              <a:gd name="connsiteX12" fmla="*/ 439476 w 2346011"/>
              <a:gd name="connsiteY12" fmla="*/ 1230507 h 1423861"/>
              <a:gd name="connsiteX13" fmla="*/ 277794 w 2346011"/>
              <a:gd name="connsiteY13" fmla="*/ 1121509 h 1423861"/>
              <a:gd name="connsiteX14" fmla="*/ 175915 w 2346011"/>
              <a:gd name="connsiteY14" fmla="*/ 1027304 h 1423861"/>
              <a:gd name="connsiteX15" fmla="*/ 39146 w 2346011"/>
              <a:gd name="connsiteY15" fmla="*/ 844481 h 1423861"/>
              <a:gd name="connsiteX16" fmla="*/ 0 w 2346011"/>
              <a:gd name="connsiteY16" fmla="*/ 698431 h 1423861"/>
              <a:gd name="connsiteX17" fmla="*/ 1325 w 2346011"/>
              <a:gd name="connsiteY17" fmla="*/ 542890 h 1423861"/>
              <a:gd name="connsiteX0" fmla="*/ 1325 w 2346011"/>
              <a:gd name="connsiteY0" fmla="*/ 542890 h 1419076"/>
              <a:gd name="connsiteX1" fmla="*/ 130698 w 2346011"/>
              <a:gd name="connsiteY1" fmla="*/ 343668 h 1419076"/>
              <a:gd name="connsiteX2" fmla="*/ 329921 w 2346011"/>
              <a:gd name="connsiteY2" fmla="*/ 183592 h 1419076"/>
              <a:gd name="connsiteX3" fmla="*/ 578338 w 2346011"/>
              <a:gd name="connsiteY3" fmla="*/ 51847 h 1419076"/>
              <a:gd name="connsiteX4" fmla="*/ 898978 w 2346011"/>
              <a:gd name="connsiteY4" fmla="*/ 32797 h 1419076"/>
              <a:gd name="connsiteX5" fmla="*/ 1427076 w 2346011"/>
              <a:gd name="connsiteY5" fmla="*/ 0 h 1419076"/>
              <a:gd name="connsiteX6" fmla="*/ 1904651 w 2346011"/>
              <a:gd name="connsiteY6" fmla="*/ 5025 h 1419076"/>
              <a:gd name="connsiteX7" fmla="*/ 2222430 w 2346011"/>
              <a:gd name="connsiteY7" fmla="*/ 8723 h 1419076"/>
              <a:gd name="connsiteX8" fmla="*/ 2346011 w 2346011"/>
              <a:gd name="connsiteY8" fmla="*/ 3699 h 1419076"/>
              <a:gd name="connsiteX9" fmla="*/ 2340707 w 2346011"/>
              <a:gd name="connsiteY9" fmla="*/ 1412213 h 1419076"/>
              <a:gd name="connsiteX10" fmla="*/ 1537955 w 2346011"/>
              <a:gd name="connsiteY10" fmla="*/ 1400839 h 1419076"/>
              <a:gd name="connsiteX11" fmla="*/ 798215 w 2346011"/>
              <a:gd name="connsiteY11" fmla="*/ 1362739 h 1419076"/>
              <a:gd name="connsiteX12" fmla="*/ 439476 w 2346011"/>
              <a:gd name="connsiteY12" fmla="*/ 1230507 h 1419076"/>
              <a:gd name="connsiteX13" fmla="*/ 277794 w 2346011"/>
              <a:gd name="connsiteY13" fmla="*/ 1121509 h 1419076"/>
              <a:gd name="connsiteX14" fmla="*/ 175915 w 2346011"/>
              <a:gd name="connsiteY14" fmla="*/ 1027304 h 1419076"/>
              <a:gd name="connsiteX15" fmla="*/ 39146 w 2346011"/>
              <a:gd name="connsiteY15" fmla="*/ 844481 h 1419076"/>
              <a:gd name="connsiteX16" fmla="*/ 0 w 2346011"/>
              <a:gd name="connsiteY16" fmla="*/ 698431 h 1419076"/>
              <a:gd name="connsiteX17" fmla="*/ 1325 w 2346011"/>
              <a:gd name="connsiteY17" fmla="*/ 542890 h 1419076"/>
              <a:gd name="connsiteX0" fmla="*/ 1325 w 2346011"/>
              <a:gd name="connsiteY0" fmla="*/ 542890 h 1408453"/>
              <a:gd name="connsiteX1" fmla="*/ 130698 w 2346011"/>
              <a:gd name="connsiteY1" fmla="*/ 343668 h 1408453"/>
              <a:gd name="connsiteX2" fmla="*/ 329921 w 2346011"/>
              <a:gd name="connsiteY2" fmla="*/ 183592 h 1408453"/>
              <a:gd name="connsiteX3" fmla="*/ 578338 w 2346011"/>
              <a:gd name="connsiteY3" fmla="*/ 51847 h 1408453"/>
              <a:gd name="connsiteX4" fmla="*/ 898978 w 2346011"/>
              <a:gd name="connsiteY4" fmla="*/ 32797 h 1408453"/>
              <a:gd name="connsiteX5" fmla="*/ 1427076 w 2346011"/>
              <a:gd name="connsiteY5" fmla="*/ 0 h 1408453"/>
              <a:gd name="connsiteX6" fmla="*/ 1904651 w 2346011"/>
              <a:gd name="connsiteY6" fmla="*/ 5025 h 1408453"/>
              <a:gd name="connsiteX7" fmla="*/ 2222430 w 2346011"/>
              <a:gd name="connsiteY7" fmla="*/ 8723 h 1408453"/>
              <a:gd name="connsiteX8" fmla="*/ 2346011 w 2346011"/>
              <a:gd name="connsiteY8" fmla="*/ 3699 h 1408453"/>
              <a:gd name="connsiteX9" fmla="*/ 2340707 w 2346011"/>
              <a:gd name="connsiteY9" fmla="*/ 1397141 h 1408453"/>
              <a:gd name="connsiteX10" fmla="*/ 1537955 w 2346011"/>
              <a:gd name="connsiteY10" fmla="*/ 1400839 h 1408453"/>
              <a:gd name="connsiteX11" fmla="*/ 798215 w 2346011"/>
              <a:gd name="connsiteY11" fmla="*/ 1362739 h 1408453"/>
              <a:gd name="connsiteX12" fmla="*/ 439476 w 2346011"/>
              <a:gd name="connsiteY12" fmla="*/ 1230507 h 1408453"/>
              <a:gd name="connsiteX13" fmla="*/ 277794 w 2346011"/>
              <a:gd name="connsiteY13" fmla="*/ 1121509 h 1408453"/>
              <a:gd name="connsiteX14" fmla="*/ 175915 w 2346011"/>
              <a:gd name="connsiteY14" fmla="*/ 1027304 h 1408453"/>
              <a:gd name="connsiteX15" fmla="*/ 39146 w 2346011"/>
              <a:gd name="connsiteY15" fmla="*/ 844481 h 1408453"/>
              <a:gd name="connsiteX16" fmla="*/ 0 w 2346011"/>
              <a:gd name="connsiteY16" fmla="*/ 698431 h 1408453"/>
              <a:gd name="connsiteX17" fmla="*/ 1325 w 2346011"/>
              <a:gd name="connsiteY17" fmla="*/ 542890 h 1408453"/>
              <a:gd name="connsiteX0" fmla="*/ 1325 w 2346011"/>
              <a:gd name="connsiteY0" fmla="*/ 542890 h 1404907"/>
              <a:gd name="connsiteX1" fmla="*/ 130698 w 2346011"/>
              <a:gd name="connsiteY1" fmla="*/ 343668 h 1404907"/>
              <a:gd name="connsiteX2" fmla="*/ 329921 w 2346011"/>
              <a:gd name="connsiteY2" fmla="*/ 183592 h 1404907"/>
              <a:gd name="connsiteX3" fmla="*/ 578338 w 2346011"/>
              <a:gd name="connsiteY3" fmla="*/ 51847 h 1404907"/>
              <a:gd name="connsiteX4" fmla="*/ 898978 w 2346011"/>
              <a:gd name="connsiteY4" fmla="*/ 32797 h 1404907"/>
              <a:gd name="connsiteX5" fmla="*/ 1427076 w 2346011"/>
              <a:gd name="connsiteY5" fmla="*/ 0 h 1404907"/>
              <a:gd name="connsiteX6" fmla="*/ 1904651 w 2346011"/>
              <a:gd name="connsiteY6" fmla="*/ 5025 h 1404907"/>
              <a:gd name="connsiteX7" fmla="*/ 2222430 w 2346011"/>
              <a:gd name="connsiteY7" fmla="*/ 8723 h 1404907"/>
              <a:gd name="connsiteX8" fmla="*/ 2346011 w 2346011"/>
              <a:gd name="connsiteY8" fmla="*/ 3699 h 1404907"/>
              <a:gd name="connsiteX9" fmla="*/ 2340707 w 2346011"/>
              <a:gd name="connsiteY9" fmla="*/ 1397141 h 1404907"/>
              <a:gd name="connsiteX10" fmla="*/ 1537955 w 2346011"/>
              <a:gd name="connsiteY10" fmla="*/ 1400839 h 1404907"/>
              <a:gd name="connsiteX11" fmla="*/ 798215 w 2346011"/>
              <a:gd name="connsiteY11" fmla="*/ 1362739 h 1404907"/>
              <a:gd name="connsiteX12" fmla="*/ 439476 w 2346011"/>
              <a:gd name="connsiteY12" fmla="*/ 1230507 h 1404907"/>
              <a:gd name="connsiteX13" fmla="*/ 277794 w 2346011"/>
              <a:gd name="connsiteY13" fmla="*/ 1121509 h 1404907"/>
              <a:gd name="connsiteX14" fmla="*/ 175915 w 2346011"/>
              <a:gd name="connsiteY14" fmla="*/ 1027304 h 1404907"/>
              <a:gd name="connsiteX15" fmla="*/ 39146 w 2346011"/>
              <a:gd name="connsiteY15" fmla="*/ 844481 h 1404907"/>
              <a:gd name="connsiteX16" fmla="*/ 0 w 2346011"/>
              <a:gd name="connsiteY16" fmla="*/ 698431 h 1404907"/>
              <a:gd name="connsiteX17" fmla="*/ 1325 w 2346011"/>
              <a:gd name="connsiteY17" fmla="*/ 542890 h 1404907"/>
              <a:gd name="connsiteX0" fmla="*/ 1325 w 2346011"/>
              <a:gd name="connsiteY0" fmla="*/ 542890 h 1399730"/>
              <a:gd name="connsiteX1" fmla="*/ 130698 w 2346011"/>
              <a:gd name="connsiteY1" fmla="*/ 343668 h 1399730"/>
              <a:gd name="connsiteX2" fmla="*/ 329921 w 2346011"/>
              <a:gd name="connsiteY2" fmla="*/ 183592 h 1399730"/>
              <a:gd name="connsiteX3" fmla="*/ 578338 w 2346011"/>
              <a:gd name="connsiteY3" fmla="*/ 51847 h 1399730"/>
              <a:gd name="connsiteX4" fmla="*/ 898978 w 2346011"/>
              <a:gd name="connsiteY4" fmla="*/ 32797 h 1399730"/>
              <a:gd name="connsiteX5" fmla="*/ 1427076 w 2346011"/>
              <a:gd name="connsiteY5" fmla="*/ 0 h 1399730"/>
              <a:gd name="connsiteX6" fmla="*/ 1904651 w 2346011"/>
              <a:gd name="connsiteY6" fmla="*/ 5025 h 1399730"/>
              <a:gd name="connsiteX7" fmla="*/ 2222430 w 2346011"/>
              <a:gd name="connsiteY7" fmla="*/ 8723 h 1399730"/>
              <a:gd name="connsiteX8" fmla="*/ 2346011 w 2346011"/>
              <a:gd name="connsiteY8" fmla="*/ 3699 h 1399730"/>
              <a:gd name="connsiteX9" fmla="*/ 2340707 w 2346011"/>
              <a:gd name="connsiteY9" fmla="*/ 1397141 h 1399730"/>
              <a:gd name="connsiteX10" fmla="*/ 1537955 w 2346011"/>
              <a:gd name="connsiteY10" fmla="*/ 1385767 h 1399730"/>
              <a:gd name="connsiteX11" fmla="*/ 798215 w 2346011"/>
              <a:gd name="connsiteY11" fmla="*/ 1362739 h 1399730"/>
              <a:gd name="connsiteX12" fmla="*/ 439476 w 2346011"/>
              <a:gd name="connsiteY12" fmla="*/ 1230507 h 1399730"/>
              <a:gd name="connsiteX13" fmla="*/ 277794 w 2346011"/>
              <a:gd name="connsiteY13" fmla="*/ 1121509 h 1399730"/>
              <a:gd name="connsiteX14" fmla="*/ 175915 w 2346011"/>
              <a:gd name="connsiteY14" fmla="*/ 1027304 h 1399730"/>
              <a:gd name="connsiteX15" fmla="*/ 39146 w 2346011"/>
              <a:gd name="connsiteY15" fmla="*/ 844481 h 1399730"/>
              <a:gd name="connsiteX16" fmla="*/ 0 w 2346011"/>
              <a:gd name="connsiteY16" fmla="*/ 698431 h 1399730"/>
              <a:gd name="connsiteX17" fmla="*/ 1325 w 2346011"/>
              <a:gd name="connsiteY17" fmla="*/ 542890 h 139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46011" h="1399730">
                <a:moveTo>
                  <a:pt x="1325" y="542890"/>
                </a:moveTo>
                <a:lnTo>
                  <a:pt x="130698" y="343668"/>
                </a:lnTo>
                <a:lnTo>
                  <a:pt x="329921" y="183592"/>
                </a:lnTo>
                <a:lnTo>
                  <a:pt x="578338" y="51847"/>
                </a:lnTo>
                <a:cubicBezTo>
                  <a:pt x="686893" y="48847"/>
                  <a:pt x="815544" y="20725"/>
                  <a:pt x="898978" y="32797"/>
                </a:cubicBezTo>
                <a:cubicBezTo>
                  <a:pt x="1126927" y="6792"/>
                  <a:pt x="1279514" y="5907"/>
                  <a:pt x="1427076" y="0"/>
                </a:cubicBezTo>
                <a:lnTo>
                  <a:pt x="1904651" y="5025"/>
                </a:lnTo>
                <a:lnTo>
                  <a:pt x="2222430" y="8723"/>
                </a:lnTo>
                <a:lnTo>
                  <a:pt x="2346011" y="3699"/>
                </a:lnTo>
                <a:cubicBezTo>
                  <a:pt x="2342569" y="411239"/>
                  <a:pt x="2344149" y="989601"/>
                  <a:pt x="2340707" y="1397141"/>
                </a:cubicBezTo>
                <a:cubicBezTo>
                  <a:pt x="2071448" y="1405073"/>
                  <a:pt x="1837359" y="1392907"/>
                  <a:pt x="1537955" y="1385767"/>
                </a:cubicBezTo>
                <a:cubicBezTo>
                  <a:pt x="1277977" y="1374741"/>
                  <a:pt x="1038096" y="1398885"/>
                  <a:pt x="798215" y="1362739"/>
                </a:cubicBezTo>
                <a:lnTo>
                  <a:pt x="439476" y="1230507"/>
                </a:lnTo>
                <a:cubicBezTo>
                  <a:pt x="395631" y="1187476"/>
                  <a:pt x="351784" y="1169565"/>
                  <a:pt x="277794" y="1121509"/>
                </a:cubicBezTo>
                <a:lnTo>
                  <a:pt x="175915" y="1027304"/>
                </a:lnTo>
                <a:lnTo>
                  <a:pt x="39146" y="844481"/>
                </a:lnTo>
                <a:lnTo>
                  <a:pt x="0" y="698431"/>
                </a:lnTo>
                <a:cubicBezTo>
                  <a:pt x="442" y="646584"/>
                  <a:pt x="883" y="594737"/>
                  <a:pt x="1325" y="542890"/>
                </a:cubicBezTo>
                <a:close/>
              </a:path>
            </a:pathLst>
          </a:custGeom>
          <a:solidFill>
            <a:srgbClr val="8EB6F8">
              <a:alpha val="3098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D7C0B861-83EF-4D81-BDDE-57BB9AC4E841}"/>
              </a:ext>
            </a:extLst>
          </p:cNvPr>
          <p:cNvSpPr/>
          <p:nvPr/>
        </p:nvSpPr>
        <p:spPr>
          <a:xfrm>
            <a:off x="4989323" y="2281097"/>
            <a:ext cx="1546649" cy="761471"/>
          </a:xfrm>
          <a:custGeom>
            <a:avLst/>
            <a:gdLst>
              <a:gd name="connsiteX0" fmla="*/ 0 w 1701579"/>
              <a:gd name="connsiteY0" fmla="*/ 31805 h 826935"/>
              <a:gd name="connsiteX1" fmla="*/ 166977 w 1701579"/>
              <a:gd name="connsiteY1" fmla="*/ 349857 h 826935"/>
              <a:gd name="connsiteX2" fmla="*/ 508884 w 1701579"/>
              <a:gd name="connsiteY2" fmla="*/ 667909 h 826935"/>
              <a:gd name="connsiteX3" fmla="*/ 811033 w 1701579"/>
              <a:gd name="connsiteY3" fmla="*/ 787179 h 826935"/>
              <a:gd name="connsiteX4" fmla="*/ 1224501 w 1701579"/>
              <a:gd name="connsiteY4" fmla="*/ 826935 h 826935"/>
              <a:gd name="connsiteX5" fmla="*/ 1606164 w 1701579"/>
              <a:gd name="connsiteY5" fmla="*/ 803081 h 826935"/>
              <a:gd name="connsiteX6" fmla="*/ 1701579 w 1701579"/>
              <a:gd name="connsiteY6" fmla="*/ 500932 h 826935"/>
              <a:gd name="connsiteX7" fmla="*/ 1622066 w 1701579"/>
              <a:gd name="connsiteY7" fmla="*/ 262393 h 826935"/>
              <a:gd name="connsiteX8" fmla="*/ 1351722 w 1701579"/>
              <a:gd name="connsiteY8" fmla="*/ 63610 h 826935"/>
              <a:gd name="connsiteX9" fmla="*/ 1105231 w 1701579"/>
              <a:gd name="connsiteY9" fmla="*/ 31805 h 826935"/>
              <a:gd name="connsiteX10" fmla="*/ 675861 w 1701579"/>
              <a:gd name="connsiteY10" fmla="*/ 23854 h 826935"/>
              <a:gd name="connsiteX11" fmla="*/ 246490 w 1701579"/>
              <a:gd name="connsiteY11" fmla="*/ 0 h 826935"/>
              <a:gd name="connsiteX12" fmla="*/ 55659 w 1701579"/>
              <a:gd name="connsiteY12" fmla="*/ 15902 h 826935"/>
              <a:gd name="connsiteX13" fmla="*/ 0 w 1701579"/>
              <a:gd name="connsiteY13" fmla="*/ 31805 h 826935"/>
              <a:gd name="connsiteX0" fmla="*/ 0 w 1701579"/>
              <a:gd name="connsiteY0" fmla="*/ 31805 h 826935"/>
              <a:gd name="connsiteX1" fmla="*/ 166977 w 1701579"/>
              <a:gd name="connsiteY1" fmla="*/ 349857 h 826935"/>
              <a:gd name="connsiteX2" fmla="*/ 508884 w 1701579"/>
              <a:gd name="connsiteY2" fmla="*/ 667909 h 826935"/>
              <a:gd name="connsiteX3" fmla="*/ 811033 w 1701579"/>
              <a:gd name="connsiteY3" fmla="*/ 787179 h 826935"/>
              <a:gd name="connsiteX4" fmla="*/ 1224501 w 1701579"/>
              <a:gd name="connsiteY4" fmla="*/ 826935 h 826935"/>
              <a:gd name="connsiteX5" fmla="*/ 1606164 w 1701579"/>
              <a:gd name="connsiteY5" fmla="*/ 803081 h 826935"/>
              <a:gd name="connsiteX6" fmla="*/ 1701579 w 1701579"/>
              <a:gd name="connsiteY6" fmla="*/ 411175 h 826935"/>
              <a:gd name="connsiteX7" fmla="*/ 1622066 w 1701579"/>
              <a:gd name="connsiteY7" fmla="*/ 262393 h 826935"/>
              <a:gd name="connsiteX8" fmla="*/ 1351722 w 1701579"/>
              <a:gd name="connsiteY8" fmla="*/ 63610 h 826935"/>
              <a:gd name="connsiteX9" fmla="*/ 1105231 w 1701579"/>
              <a:gd name="connsiteY9" fmla="*/ 31805 h 826935"/>
              <a:gd name="connsiteX10" fmla="*/ 675861 w 1701579"/>
              <a:gd name="connsiteY10" fmla="*/ 23854 h 826935"/>
              <a:gd name="connsiteX11" fmla="*/ 246490 w 1701579"/>
              <a:gd name="connsiteY11" fmla="*/ 0 h 826935"/>
              <a:gd name="connsiteX12" fmla="*/ 55659 w 1701579"/>
              <a:gd name="connsiteY12" fmla="*/ 15902 h 826935"/>
              <a:gd name="connsiteX13" fmla="*/ 0 w 1701579"/>
              <a:gd name="connsiteY13" fmla="*/ 31805 h 826935"/>
              <a:gd name="connsiteX0" fmla="*/ 0 w 1701579"/>
              <a:gd name="connsiteY0" fmla="*/ 31805 h 826935"/>
              <a:gd name="connsiteX1" fmla="*/ 166977 w 1701579"/>
              <a:gd name="connsiteY1" fmla="*/ 349857 h 826935"/>
              <a:gd name="connsiteX2" fmla="*/ 508884 w 1701579"/>
              <a:gd name="connsiteY2" fmla="*/ 667909 h 826935"/>
              <a:gd name="connsiteX3" fmla="*/ 811033 w 1701579"/>
              <a:gd name="connsiteY3" fmla="*/ 787179 h 826935"/>
              <a:gd name="connsiteX4" fmla="*/ 1224501 w 1701579"/>
              <a:gd name="connsiteY4" fmla="*/ 826935 h 826935"/>
              <a:gd name="connsiteX5" fmla="*/ 1606164 w 1701579"/>
              <a:gd name="connsiteY5" fmla="*/ 803081 h 826935"/>
              <a:gd name="connsiteX6" fmla="*/ 1701579 w 1701579"/>
              <a:gd name="connsiteY6" fmla="*/ 411175 h 826935"/>
              <a:gd name="connsiteX7" fmla="*/ 1582797 w 1701579"/>
              <a:gd name="connsiteY7" fmla="*/ 167026 h 826935"/>
              <a:gd name="connsiteX8" fmla="*/ 1351722 w 1701579"/>
              <a:gd name="connsiteY8" fmla="*/ 63610 h 826935"/>
              <a:gd name="connsiteX9" fmla="*/ 1105231 w 1701579"/>
              <a:gd name="connsiteY9" fmla="*/ 31805 h 826935"/>
              <a:gd name="connsiteX10" fmla="*/ 675861 w 1701579"/>
              <a:gd name="connsiteY10" fmla="*/ 23854 h 826935"/>
              <a:gd name="connsiteX11" fmla="*/ 246490 w 1701579"/>
              <a:gd name="connsiteY11" fmla="*/ 0 h 826935"/>
              <a:gd name="connsiteX12" fmla="*/ 55659 w 1701579"/>
              <a:gd name="connsiteY12" fmla="*/ 15902 h 826935"/>
              <a:gd name="connsiteX13" fmla="*/ 0 w 1701579"/>
              <a:gd name="connsiteY13" fmla="*/ 31805 h 826935"/>
              <a:gd name="connsiteX0" fmla="*/ 0 w 1701579"/>
              <a:gd name="connsiteY0" fmla="*/ 31805 h 826935"/>
              <a:gd name="connsiteX1" fmla="*/ 166977 w 1701579"/>
              <a:gd name="connsiteY1" fmla="*/ 349857 h 826935"/>
              <a:gd name="connsiteX2" fmla="*/ 508884 w 1701579"/>
              <a:gd name="connsiteY2" fmla="*/ 667909 h 826935"/>
              <a:gd name="connsiteX3" fmla="*/ 811033 w 1701579"/>
              <a:gd name="connsiteY3" fmla="*/ 787179 h 826935"/>
              <a:gd name="connsiteX4" fmla="*/ 1224501 w 1701579"/>
              <a:gd name="connsiteY4" fmla="*/ 826935 h 826935"/>
              <a:gd name="connsiteX5" fmla="*/ 1606164 w 1701579"/>
              <a:gd name="connsiteY5" fmla="*/ 803081 h 826935"/>
              <a:gd name="connsiteX6" fmla="*/ 1701579 w 1701579"/>
              <a:gd name="connsiteY6" fmla="*/ 411175 h 826935"/>
              <a:gd name="connsiteX7" fmla="*/ 1582797 w 1701579"/>
              <a:gd name="connsiteY7" fmla="*/ 167026 h 826935"/>
              <a:gd name="connsiteX8" fmla="*/ 1351722 w 1701579"/>
              <a:gd name="connsiteY8" fmla="*/ 63610 h 826935"/>
              <a:gd name="connsiteX9" fmla="*/ 1110841 w 1701579"/>
              <a:gd name="connsiteY9" fmla="*/ 14975 h 826935"/>
              <a:gd name="connsiteX10" fmla="*/ 675861 w 1701579"/>
              <a:gd name="connsiteY10" fmla="*/ 23854 h 826935"/>
              <a:gd name="connsiteX11" fmla="*/ 246490 w 1701579"/>
              <a:gd name="connsiteY11" fmla="*/ 0 h 826935"/>
              <a:gd name="connsiteX12" fmla="*/ 55659 w 1701579"/>
              <a:gd name="connsiteY12" fmla="*/ 15902 h 826935"/>
              <a:gd name="connsiteX13" fmla="*/ 0 w 1701579"/>
              <a:gd name="connsiteY13" fmla="*/ 31805 h 826935"/>
              <a:gd name="connsiteX0" fmla="*/ 0 w 1701579"/>
              <a:gd name="connsiteY0" fmla="*/ 31805 h 826935"/>
              <a:gd name="connsiteX1" fmla="*/ 166977 w 1701579"/>
              <a:gd name="connsiteY1" fmla="*/ 349857 h 826935"/>
              <a:gd name="connsiteX2" fmla="*/ 508884 w 1701579"/>
              <a:gd name="connsiteY2" fmla="*/ 667909 h 826935"/>
              <a:gd name="connsiteX3" fmla="*/ 811033 w 1701579"/>
              <a:gd name="connsiteY3" fmla="*/ 787179 h 826935"/>
              <a:gd name="connsiteX4" fmla="*/ 1224501 w 1701579"/>
              <a:gd name="connsiteY4" fmla="*/ 826935 h 826935"/>
              <a:gd name="connsiteX5" fmla="*/ 1606164 w 1701579"/>
              <a:gd name="connsiteY5" fmla="*/ 803081 h 826935"/>
              <a:gd name="connsiteX6" fmla="*/ 1701579 w 1701579"/>
              <a:gd name="connsiteY6" fmla="*/ 411175 h 826935"/>
              <a:gd name="connsiteX7" fmla="*/ 1582797 w 1701579"/>
              <a:gd name="connsiteY7" fmla="*/ 167026 h 826935"/>
              <a:gd name="connsiteX8" fmla="*/ 1351722 w 1701579"/>
              <a:gd name="connsiteY8" fmla="*/ 46781 h 826935"/>
              <a:gd name="connsiteX9" fmla="*/ 1110841 w 1701579"/>
              <a:gd name="connsiteY9" fmla="*/ 14975 h 826935"/>
              <a:gd name="connsiteX10" fmla="*/ 675861 w 1701579"/>
              <a:gd name="connsiteY10" fmla="*/ 23854 h 826935"/>
              <a:gd name="connsiteX11" fmla="*/ 246490 w 1701579"/>
              <a:gd name="connsiteY11" fmla="*/ 0 h 826935"/>
              <a:gd name="connsiteX12" fmla="*/ 55659 w 1701579"/>
              <a:gd name="connsiteY12" fmla="*/ 15902 h 826935"/>
              <a:gd name="connsiteX13" fmla="*/ 0 w 1701579"/>
              <a:gd name="connsiteY13" fmla="*/ 31805 h 826935"/>
              <a:gd name="connsiteX0" fmla="*/ 0 w 1701579"/>
              <a:gd name="connsiteY0" fmla="*/ 47220 h 842350"/>
              <a:gd name="connsiteX1" fmla="*/ 166977 w 1701579"/>
              <a:gd name="connsiteY1" fmla="*/ 365272 h 842350"/>
              <a:gd name="connsiteX2" fmla="*/ 508884 w 1701579"/>
              <a:gd name="connsiteY2" fmla="*/ 683324 h 842350"/>
              <a:gd name="connsiteX3" fmla="*/ 811033 w 1701579"/>
              <a:gd name="connsiteY3" fmla="*/ 802594 h 842350"/>
              <a:gd name="connsiteX4" fmla="*/ 1224501 w 1701579"/>
              <a:gd name="connsiteY4" fmla="*/ 842350 h 842350"/>
              <a:gd name="connsiteX5" fmla="*/ 1606164 w 1701579"/>
              <a:gd name="connsiteY5" fmla="*/ 818496 h 842350"/>
              <a:gd name="connsiteX6" fmla="*/ 1701579 w 1701579"/>
              <a:gd name="connsiteY6" fmla="*/ 426590 h 842350"/>
              <a:gd name="connsiteX7" fmla="*/ 1582797 w 1701579"/>
              <a:gd name="connsiteY7" fmla="*/ 182441 h 842350"/>
              <a:gd name="connsiteX8" fmla="*/ 1351722 w 1701579"/>
              <a:gd name="connsiteY8" fmla="*/ 62196 h 842350"/>
              <a:gd name="connsiteX9" fmla="*/ 1110841 w 1701579"/>
              <a:gd name="connsiteY9" fmla="*/ 30390 h 842350"/>
              <a:gd name="connsiteX10" fmla="*/ 675861 w 1701579"/>
              <a:gd name="connsiteY10" fmla="*/ 0 h 842350"/>
              <a:gd name="connsiteX11" fmla="*/ 246490 w 1701579"/>
              <a:gd name="connsiteY11" fmla="*/ 15415 h 842350"/>
              <a:gd name="connsiteX12" fmla="*/ 55659 w 1701579"/>
              <a:gd name="connsiteY12" fmla="*/ 31317 h 842350"/>
              <a:gd name="connsiteX13" fmla="*/ 0 w 1701579"/>
              <a:gd name="connsiteY13" fmla="*/ 47220 h 842350"/>
              <a:gd name="connsiteX0" fmla="*/ 0 w 1701579"/>
              <a:gd name="connsiteY0" fmla="*/ 47220 h 842350"/>
              <a:gd name="connsiteX1" fmla="*/ 166977 w 1701579"/>
              <a:gd name="connsiteY1" fmla="*/ 365272 h 842350"/>
              <a:gd name="connsiteX2" fmla="*/ 508884 w 1701579"/>
              <a:gd name="connsiteY2" fmla="*/ 683324 h 842350"/>
              <a:gd name="connsiteX3" fmla="*/ 811033 w 1701579"/>
              <a:gd name="connsiteY3" fmla="*/ 802594 h 842350"/>
              <a:gd name="connsiteX4" fmla="*/ 1224501 w 1701579"/>
              <a:gd name="connsiteY4" fmla="*/ 842350 h 842350"/>
              <a:gd name="connsiteX5" fmla="*/ 1578115 w 1701579"/>
              <a:gd name="connsiteY5" fmla="*/ 773617 h 842350"/>
              <a:gd name="connsiteX6" fmla="*/ 1701579 w 1701579"/>
              <a:gd name="connsiteY6" fmla="*/ 426590 h 842350"/>
              <a:gd name="connsiteX7" fmla="*/ 1582797 w 1701579"/>
              <a:gd name="connsiteY7" fmla="*/ 182441 h 842350"/>
              <a:gd name="connsiteX8" fmla="*/ 1351722 w 1701579"/>
              <a:gd name="connsiteY8" fmla="*/ 62196 h 842350"/>
              <a:gd name="connsiteX9" fmla="*/ 1110841 w 1701579"/>
              <a:gd name="connsiteY9" fmla="*/ 30390 h 842350"/>
              <a:gd name="connsiteX10" fmla="*/ 675861 w 1701579"/>
              <a:gd name="connsiteY10" fmla="*/ 0 h 842350"/>
              <a:gd name="connsiteX11" fmla="*/ 246490 w 1701579"/>
              <a:gd name="connsiteY11" fmla="*/ 15415 h 842350"/>
              <a:gd name="connsiteX12" fmla="*/ 55659 w 1701579"/>
              <a:gd name="connsiteY12" fmla="*/ 31317 h 842350"/>
              <a:gd name="connsiteX13" fmla="*/ 0 w 1701579"/>
              <a:gd name="connsiteY13" fmla="*/ 47220 h 842350"/>
              <a:gd name="connsiteX0" fmla="*/ 0 w 1701579"/>
              <a:gd name="connsiteY0" fmla="*/ 47220 h 842350"/>
              <a:gd name="connsiteX1" fmla="*/ 166977 w 1701579"/>
              <a:gd name="connsiteY1" fmla="*/ 365272 h 842350"/>
              <a:gd name="connsiteX2" fmla="*/ 508884 w 1701579"/>
              <a:gd name="connsiteY2" fmla="*/ 683324 h 842350"/>
              <a:gd name="connsiteX3" fmla="*/ 811033 w 1701579"/>
              <a:gd name="connsiteY3" fmla="*/ 802594 h 842350"/>
              <a:gd name="connsiteX4" fmla="*/ 1224501 w 1701579"/>
              <a:gd name="connsiteY4" fmla="*/ 842350 h 842350"/>
              <a:gd name="connsiteX5" fmla="*/ 1578115 w 1701579"/>
              <a:gd name="connsiteY5" fmla="*/ 773617 h 842350"/>
              <a:gd name="connsiteX6" fmla="*/ 1701579 w 1701579"/>
              <a:gd name="connsiteY6" fmla="*/ 426590 h 842350"/>
              <a:gd name="connsiteX7" fmla="*/ 1582797 w 1701579"/>
              <a:gd name="connsiteY7" fmla="*/ 182441 h 842350"/>
              <a:gd name="connsiteX8" fmla="*/ 1351722 w 1701579"/>
              <a:gd name="connsiteY8" fmla="*/ 62196 h 842350"/>
              <a:gd name="connsiteX9" fmla="*/ 1110841 w 1701579"/>
              <a:gd name="connsiteY9" fmla="*/ 30390 h 842350"/>
              <a:gd name="connsiteX10" fmla="*/ 675861 w 1701579"/>
              <a:gd name="connsiteY10" fmla="*/ 0 h 842350"/>
              <a:gd name="connsiteX11" fmla="*/ 246490 w 1701579"/>
              <a:gd name="connsiteY11" fmla="*/ 15415 h 842350"/>
              <a:gd name="connsiteX12" fmla="*/ 55659 w 1701579"/>
              <a:gd name="connsiteY12" fmla="*/ 31317 h 842350"/>
              <a:gd name="connsiteX13" fmla="*/ 0 w 1701579"/>
              <a:gd name="connsiteY13" fmla="*/ 47220 h 842350"/>
              <a:gd name="connsiteX0" fmla="*/ 0 w 1701579"/>
              <a:gd name="connsiteY0" fmla="*/ 47220 h 819911"/>
              <a:gd name="connsiteX1" fmla="*/ 166977 w 1701579"/>
              <a:gd name="connsiteY1" fmla="*/ 365272 h 819911"/>
              <a:gd name="connsiteX2" fmla="*/ 508884 w 1701579"/>
              <a:gd name="connsiteY2" fmla="*/ 683324 h 819911"/>
              <a:gd name="connsiteX3" fmla="*/ 811033 w 1701579"/>
              <a:gd name="connsiteY3" fmla="*/ 802594 h 819911"/>
              <a:gd name="connsiteX4" fmla="*/ 1196452 w 1701579"/>
              <a:gd name="connsiteY4" fmla="*/ 819911 h 819911"/>
              <a:gd name="connsiteX5" fmla="*/ 1578115 w 1701579"/>
              <a:gd name="connsiteY5" fmla="*/ 773617 h 819911"/>
              <a:gd name="connsiteX6" fmla="*/ 1701579 w 1701579"/>
              <a:gd name="connsiteY6" fmla="*/ 426590 h 819911"/>
              <a:gd name="connsiteX7" fmla="*/ 1582797 w 1701579"/>
              <a:gd name="connsiteY7" fmla="*/ 182441 h 819911"/>
              <a:gd name="connsiteX8" fmla="*/ 1351722 w 1701579"/>
              <a:gd name="connsiteY8" fmla="*/ 62196 h 819911"/>
              <a:gd name="connsiteX9" fmla="*/ 1110841 w 1701579"/>
              <a:gd name="connsiteY9" fmla="*/ 30390 h 819911"/>
              <a:gd name="connsiteX10" fmla="*/ 675861 w 1701579"/>
              <a:gd name="connsiteY10" fmla="*/ 0 h 819911"/>
              <a:gd name="connsiteX11" fmla="*/ 246490 w 1701579"/>
              <a:gd name="connsiteY11" fmla="*/ 15415 h 819911"/>
              <a:gd name="connsiteX12" fmla="*/ 55659 w 1701579"/>
              <a:gd name="connsiteY12" fmla="*/ 31317 h 819911"/>
              <a:gd name="connsiteX13" fmla="*/ 0 w 1701579"/>
              <a:gd name="connsiteY13" fmla="*/ 47220 h 819911"/>
              <a:gd name="connsiteX0" fmla="*/ 0 w 1701579"/>
              <a:gd name="connsiteY0" fmla="*/ 47220 h 819911"/>
              <a:gd name="connsiteX1" fmla="*/ 166977 w 1701579"/>
              <a:gd name="connsiteY1" fmla="*/ 365272 h 819911"/>
              <a:gd name="connsiteX2" fmla="*/ 508884 w 1701579"/>
              <a:gd name="connsiteY2" fmla="*/ 683324 h 819911"/>
              <a:gd name="connsiteX3" fmla="*/ 811033 w 1701579"/>
              <a:gd name="connsiteY3" fmla="*/ 774545 h 819911"/>
              <a:gd name="connsiteX4" fmla="*/ 1196452 w 1701579"/>
              <a:gd name="connsiteY4" fmla="*/ 819911 h 819911"/>
              <a:gd name="connsiteX5" fmla="*/ 1578115 w 1701579"/>
              <a:gd name="connsiteY5" fmla="*/ 773617 h 819911"/>
              <a:gd name="connsiteX6" fmla="*/ 1701579 w 1701579"/>
              <a:gd name="connsiteY6" fmla="*/ 426590 h 819911"/>
              <a:gd name="connsiteX7" fmla="*/ 1582797 w 1701579"/>
              <a:gd name="connsiteY7" fmla="*/ 182441 h 819911"/>
              <a:gd name="connsiteX8" fmla="*/ 1351722 w 1701579"/>
              <a:gd name="connsiteY8" fmla="*/ 62196 h 819911"/>
              <a:gd name="connsiteX9" fmla="*/ 1110841 w 1701579"/>
              <a:gd name="connsiteY9" fmla="*/ 30390 h 819911"/>
              <a:gd name="connsiteX10" fmla="*/ 675861 w 1701579"/>
              <a:gd name="connsiteY10" fmla="*/ 0 h 819911"/>
              <a:gd name="connsiteX11" fmla="*/ 246490 w 1701579"/>
              <a:gd name="connsiteY11" fmla="*/ 15415 h 819911"/>
              <a:gd name="connsiteX12" fmla="*/ 55659 w 1701579"/>
              <a:gd name="connsiteY12" fmla="*/ 31317 h 819911"/>
              <a:gd name="connsiteX13" fmla="*/ 0 w 1701579"/>
              <a:gd name="connsiteY13" fmla="*/ 47220 h 819911"/>
              <a:gd name="connsiteX0" fmla="*/ 0 w 1701579"/>
              <a:gd name="connsiteY0" fmla="*/ 47220 h 819911"/>
              <a:gd name="connsiteX1" fmla="*/ 166977 w 1701579"/>
              <a:gd name="connsiteY1" fmla="*/ 365272 h 819911"/>
              <a:gd name="connsiteX2" fmla="*/ 508884 w 1701579"/>
              <a:gd name="connsiteY2" fmla="*/ 677714 h 819911"/>
              <a:gd name="connsiteX3" fmla="*/ 811033 w 1701579"/>
              <a:gd name="connsiteY3" fmla="*/ 774545 h 819911"/>
              <a:gd name="connsiteX4" fmla="*/ 1196452 w 1701579"/>
              <a:gd name="connsiteY4" fmla="*/ 819911 h 819911"/>
              <a:gd name="connsiteX5" fmla="*/ 1578115 w 1701579"/>
              <a:gd name="connsiteY5" fmla="*/ 773617 h 819911"/>
              <a:gd name="connsiteX6" fmla="*/ 1701579 w 1701579"/>
              <a:gd name="connsiteY6" fmla="*/ 426590 h 819911"/>
              <a:gd name="connsiteX7" fmla="*/ 1582797 w 1701579"/>
              <a:gd name="connsiteY7" fmla="*/ 182441 h 819911"/>
              <a:gd name="connsiteX8" fmla="*/ 1351722 w 1701579"/>
              <a:gd name="connsiteY8" fmla="*/ 62196 h 819911"/>
              <a:gd name="connsiteX9" fmla="*/ 1110841 w 1701579"/>
              <a:gd name="connsiteY9" fmla="*/ 30390 h 819911"/>
              <a:gd name="connsiteX10" fmla="*/ 675861 w 1701579"/>
              <a:gd name="connsiteY10" fmla="*/ 0 h 819911"/>
              <a:gd name="connsiteX11" fmla="*/ 246490 w 1701579"/>
              <a:gd name="connsiteY11" fmla="*/ 15415 h 819911"/>
              <a:gd name="connsiteX12" fmla="*/ 55659 w 1701579"/>
              <a:gd name="connsiteY12" fmla="*/ 31317 h 819911"/>
              <a:gd name="connsiteX13" fmla="*/ 0 w 1701579"/>
              <a:gd name="connsiteY13" fmla="*/ 47220 h 819911"/>
              <a:gd name="connsiteX0" fmla="*/ 0 w 1701579"/>
              <a:gd name="connsiteY0" fmla="*/ 48634 h 821325"/>
              <a:gd name="connsiteX1" fmla="*/ 166977 w 1701579"/>
              <a:gd name="connsiteY1" fmla="*/ 366686 h 821325"/>
              <a:gd name="connsiteX2" fmla="*/ 508884 w 1701579"/>
              <a:gd name="connsiteY2" fmla="*/ 679128 h 821325"/>
              <a:gd name="connsiteX3" fmla="*/ 811033 w 1701579"/>
              <a:gd name="connsiteY3" fmla="*/ 775959 h 821325"/>
              <a:gd name="connsiteX4" fmla="*/ 1196452 w 1701579"/>
              <a:gd name="connsiteY4" fmla="*/ 821325 h 821325"/>
              <a:gd name="connsiteX5" fmla="*/ 1578115 w 1701579"/>
              <a:gd name="connsiteY5" fmla="*/ 775031 h 821325"/>
              <a:gd name="connsiteX6" fmla="*/ 1701579 w 1701579"/>
              <a:gd name="connsiteY6" fmla="*/ 428004 h 821325"/>
              <a:gd name="connsiteX7" fmla="*/ 1582797 w 1701579"/>
              <a:gd name="connsiteY7" fmla="*/ 183855 h 821325"/>
              <a:gd name="connsiteX8" fmla="*/ 1351722 w 1701579"/>
              <a:gd name="connsiteY8" fmla="*/ 63610 h 821325"/>
              <a:gd name="connsiteX9" fmla="*/ 1110841 w 1701579"/>
              <a:gd name="connsiteY9" fmla="*/ 31804 h 821325"/>
              <a:gd name="connsiteX10" fmla="*/ 675861 w 1701579"/>
              <a:gd name="connsiteY10" fmla="*/ 1414 h 821325"/>
              <a:gd name="connsiteX11" fmla="*/ 313808 w 1701579"/>
              <a:gd name="connsiteY11" fmla="*/ 0 h 821325"/>
              <a:gd name="connsiteX12" fmla="*/ 55659 w 1701579"/>
              <a:gd name="connsiteY12" fmla="*/ 32731 h 821325"/>
              <a:gd name="connsiteX13" fmla="*/ 0 w 1701579"/>
              <a:gd name="connsiteY13" fmla="*/ 48634 h 821325"/>
              <a:gd name="connsiteX0" fmla="*/ 0 w 1701579"/>
              <a:gd name="connsiteY0" fmla="*/ 48634 h 821325"/>
              <a:gd name="connsiteX1" fmla="*/ 166977 w 1701579"/>
              <a:gd name="connsiteY1" fmla="*/ 366686 h 821325"/>
              <a:gd name="connsiteX2" fmla="*/ 508884 w 1701579"/>
              <a:gd name="connsiteY2" fmla="*/ 679128 h 821325"/>
              <a:gd name="connsiteX3" fmla="*/ 811033 w 1701579"/>
              <a:gd name="connsiteY3" fmla="*/ 775959 h 821325"/>
              <a:gd name="connsiteX4" fmla="*/ 1196452 w 1701579"/>
              <a:gd name="connsiteY4" fmla="*/ 821325 h 821325"/>
              <a:gd name="connsiteX5" fmla="*/ 1578115 w 1701579"/>
              <a:gd name="connsiteY5" fmla="*/ 775031 h 821325"/>
              <a:gd name="connsiteX6" fmla="*/ 1701579 w 1701579"/>
              <a:gd name="connsiteY6" fmla="*/ 428004 h 821325"/>
              <a:gd name="connsiteX7" fmla="*/ 1582797 w 1701579"/>
              <a:gd name="connsiteY7" fmla="*/ 183855 h 821325"/>
              <a:gd name="connsiteX8" fmla="*/ 1351722 w 1701579"/>
              <a:gd name="connsiteY8" fmla="*/ 63610 h 821325"/>
              <a:gd name="connsiteX9" fmla="*/ 1110841 w 1701579"/>
              <a:gd name="connsiteY9" fmla="*/ 31804 h 821325"/>
              <a:gd name="connsiteX10" fmla="*/ 675861 w 1701579"/>
              <a:gd name="connsiteY10" fmla="*/ 1414 h 821325"/>
              <a:gd name="connsiteX11" fmla="*/ 313808 w 1701579"/>
              <a:gd name="connsiteY11" fmla="*/ 0 h 821325"/>
              <a:gd name="connsiteX12" fmla="*/ 139806 w 1701579"/>
              <a:gd name="connsiteY12" fmla="*/ 71999 h 821325"/>
              <a:gd name="connsiteX13" fmla="*/ 0 w 1701579"/>
              <a:gd name="connsiteY13" fmla="*/ 48634 h 821325"/>
              <a:gd name="connsiteX0" fmla="*/ 0 w 1589383"/>
              <a:gd name="connsiteY0" fmla="*/ 160830 h 821325"/>
              <a:gd name="connsiteX1" fmla="*/ 54781 w 1589383"/>
              <a:gd name="connsiteY1" fmla="*/ 366686 h 821325"/>
              <a:gd name="connsiteX2" fmla="*/ 396688 w 1589383"/>
              <a:gd name="connsiteY2" fmla="*/ 679128 h 821325"/>
              <a:gd name="connsiteX3" fmla="*/ 698837 w 1589383"/>
              <a:gd name="connsiteY3" fmla="*/ 775959 h 821325"/>
              <a:gd name="connsiteX4" fmla="*/ 1084256 w 1589383"/>
              <a:gd name="connsiteY4" fmla="*/ 821325 h 821325"/>
              <a:gd name="connsiteX5" fmla="*/ 1465919 w 1589383"/>
              <a:gd name="connsiteY5" fmla="*/ 775031 h 821325"/>
              <a:gd name="connsiteX6" fmla="*/ 1589383 w 1589383"/>
              <a:gd name="connsiteY6" fmla="*/ 428004 h 821325"/>
              <a:gd name="connsiteX7" fmla="*/ 1470601 w 1589383"/>
              <a:gd name="connsiteY7" fmla="*/ 183855 h 821325"/>
              <a:gd name="connsiteX8" fmla="*/ 1239526 w 1589383"/>
              <a:gd name="connsiteY8" fmla="*/ 63610 h 821325"/>
              <a:gd name="connsiteX9" fmla="*/ 998645 w 1589383"/>
              <a:gd name="connsiteY9" fmla="*/ 31804 h 821325"/>
              <a:gd name="connsiteX10" fmla="*/ 563665 w 1589383"/>
              <a:gd name="connsiteY10" fmla="*/ 1414 h 821325"/>
              <a:gd name="connsiteX11" fmla="*/ 201612 w 1589383"/>
              <a:gd name="connsiteY11" fmla="*/ 0 h 821325"/>
              <a:gd name="connsiteX12" fmla="*/ 27610 w 1589383"/>
              <a:gd name="connsiteY12" fmla="*/ 71999 h 821325"/>
              <a:gd name="connsiteX13" fmla="*/ 0 w 1589383"/>
              <a:gd name="connsiteY13" fmla="*/ 160830 h 821325"/>
              <a:gd name="connsiteX0" fmla="*/ 0 w 1589383"/>
              <a:gd name="connsiteY0" fmla="*/ 160830 h 821325"/>
              <a:gd name="connsiteX1" fmla="*/ 54781 w 1589383"/>
              <a:gd name="connsiteY1" fmla="*/ 366686 h 821325"/>
              <a:gd name="connsiteX2" fmla="*/ 396688 w 1589383"/>
              <a:gd name="connsiteY2" fmla="*/ 679128 h 821325"/>
              <a:gd name="connsiteX3" fmla="*/ 698837 w 1589383"/>
              <a:gd name="connsiteY3" fmla="*/ 775959 h 821325"/>
              <a:gd name="connsiteX4" fmla="*/ 1084256 w 1589383"/>
              <a:gd name="connsiteY4" fmla="*/ 821325 h 821325"/>
              <a:gd name="connsiteX5" fmla="*/ 1465919 w 1589383"/>
              <a:gd name="connsiteY5" fmla="*/ 775031 h 821325"/>
              <a:gd name="connsiteX6" fmla="*/ 1589383 w 1589383"/>
              <a:gd name="connsiteY6" fmla="*/ 428004 h 821325"/>
              <a:gd name="connsiteX7" fmla="*/ 1470601 w 1589383"/>
              <a:gd name="connsiteY7" fmla="*/ 183855 h 821325"/>
              <a:gd name="connsiteX8" fmla="*/ 1239526 w 1589383"/>
              <a:gd name="connsiteY8" fmla="*/ 63610 h 821325"/>
              <a:gd name="connsiteX9" fmla="*/ 998645 w 1589383"/>
              <a:gd name="connsiteY9" fmla="*/ 31804 h 821325"/>
              <a:gd name="connsiteX10" fmla="*/ 563665 w 1589383"/>
              <a:gd name="connsiteY10" fmla="*/ 1414 h 821325"/>
              <a:gd name="connsiteX11" fmla="*/ 201612 w 1589383"/>
              <a:gd name="connsiteY11" fmla="*/ 0 h 821325"/>
              <a:gd name="connsiteX12" fmla="*/ 27610 w 1589383"/>
              <a:gd name="connsiteY12" fmla="*/ 71999 h 821325"/>
              <a:gd name="connsiteX13" fmla="*/ 0 w 1589383"/>
              <a:gd name="connsiteY13" fmla="*/ 160830 h 821325"/>
              <a:gd name="connsiteX0" fmla="*/ 0 w 1589383"/>
              <a:gd name="connsiteY0" fmla="*/ 160830 h 821325"/>
              <a:gd name="connsiteX1" fmla="*/ 54781 w 1589383"/>
              <a:gd name="connsiteY1" fmla="*/ 366686 h 821325"/>
              <a:gd name="connsiteX2" fmla="*/ 396688 w 1589383"/>
              <a:gd name="connsiteY2" fmla="*/ 679128 h 821325"/>
              <a:gd name="connsiteX3" fmla="*/ 698837 w 1589383"/>
              <a:gd name="connsiteY3" fmla="*/ 775959 h 821325"/>
              <a:gd name="connsiteX4" fmla="*/ 1084256 w 1589383"/>
              <a:gd name="connsiteY4" fmla="*/ 821325 h 821325"/>
              <a:gd name="connsiteX5" fmla="*/ 1465919 w 1589383"/>
              <a:gd name="connsiteY5" fmla="*/ 775031 h 821325"/>
              <a:gd name="connsiteX6" fmla="*/ 1589383 w 1589383"/>
              <a:gd name="connsiteY6" fmla="*/ 428004 h 821325"/>
              <a:gd name="connsiteX7" fmla="*/ 1470601 w 1589383"/>
              <a:gd name="connsiteY7" fmla="*/ 183855 h 821325"/>
              <a:gd name="connsiteX8" fmla="*/ 1239526 w 1589383"/>
              <a:gd name="connsiteY8" fmla="*/ 63610 h 821325"/>
              <a:gd name="connsiteX9" fmla="*/ 998645 w 1589383"/>
              <a:gd name="connsiteY9" fmla="*/ 31804 h 821325"/>
              <a:gd name="connsiteX10" fmla="*/ 563665 w 1589383"/>
              <a:gd name="connsiteY10" fmla="*/ 1414 h 821325"/>
              <a:gd name="connsiteX11" fmla="*/ 201612 w 1589383"/>
              <a:gd name="connsiteY11" fmla="*/ 0 h 821325"/>
              <a:gd name="connsiteX12" fmla="*/ 94928 w 1589383"/>
              <a:gd name="connsiteY12" fmla="*/ 55169 h 821325"/>
              <a:gd name="connsiteX13" fmla="*/ 0 w 1589383"/>
              <a:gd name="connsiteY13" fmla="*/ 160830 h 821325"/>
              <a:gd name="connsiteX0" fmla="*/ 0 w 1561334"/>
              <a:gd name="connsiteY0" fmla="*/ 172050 h 821325"/>
              <a:gd name="connsiteX1" fmla="*/ 26732 w 1561334"/>
              <a:gd name="connsiteY1" fmla="*/ 366686 h 821325"/>
              <a:gd name="connsiteX2" fmla="*/ 368639 w 1561334"/>
              <a:gd name="connsiteY2" fmla="*/ 679128 h 821325"/>
              <a:gd name="connsiteX3" fmla="*/ 670788 w 1561334"/>
              <a:gd name="connsiteY3" fmla="*/ 775959 h 821325"/>
              <a:gd name="connsiteX4" fmla="*/ 1056207 w 1561334"/>
              <a:gd name="connsiteY4" fmla="*/ 821325 h 821325"/>
              <a:gd name="connsiteX5" fmla="*/ 1437870 w 1561334"/>
              <a:gd name="connsiteY5" fmla="*/ 775031 h 821325"/>
              <a:gd name="connsiteX6" fmla="*/ 1561334 w 1561334"/>
              <a:gd name="connsiteY6" fmla="*/ 428004 h 821325"/>
              <a:gd name="connsiteX7" fmla="*/ 1442552 w 1561334"/>
              <a:gd name="connsiteY7" fmla="*/ 183855 h 821325"/>
              <a:gd name="connsiteX8" fmla="*/ 1211477 w 1561334"/>
              <a:gd name="connsiteY8" fmla="*/ 63610 h 821325"/>
              <a:gd name="connsiteX9" fmla="*/ 970596 w 1561334"/>
              <a:gd name="connsiteY9" fmla="*/ 31804 h 821325"/>
              <a:gd name="connsiteX10" fmla="*/ 535616 w 1561334"/>
              <a:gd name="connsiteY10" fmla="*/ 1414 h 821325"/>
              <a:gd name="connsiteX11" fmla="*/ 173563 w 1561334"/>
              <a:gd name="connsiteY11" fmla="*/ 0 h 821325"/>
              <a:gd name="connsiteX12" fmla="*/ 66879 w 1561334"/>
              <a:gd name="connsiteY12" fmla="*/ 55169 h 821325"/>
              <a:gd name="connsiteX13" fmla="*/ 0 w 1561334"/>
              <a:gd name="connsiteY13" fmla="*/ 172050 h 821325"/>
              <a:gd name="connsiteX0" fmla="*/ 4941 w 1566275"/>
              <a:gd name="connsiteY0" fmla="*/ 172050 h 821325"/>
              <a:gd name="connsiteX1" fmla="*/ 31673 w 1566275"/>
              <a:gd name="connsiteY1" fmla="*/ 366686 h 821325"/>
              <a:gd name="connsiteX2" fmla="*/ 373580 w 1566275"/>
              <a:gd name="connsiteY2" fmla="*/ 679128 h 821325"/>
              <a:gd name="connsiteX3" fmla="*/ 675729 w 1566275"/>
              <a:gd name="connsiteY3" fmla="*/ 775959 h 821325"/>
              <a:gd name="connsiteX4" fmla="*/ 1061148 w 1566275"/>
              <a:gd name="connsiteY4" fmla="*/ 821325 h 821325"/>
              <a:gd name="connsiteX5" fmla="*/ 1442811 w 1566275"/>
              <a:gd name="connsiteY5" fmla="*/ 775031 h 821325"/>
              <a:gd name="connsiteX6" fmla="*/ 1566275 w 1566275"/>
              <a:gd name="connsiteY6" fmla="*/ 428004 h 821325"/>
              <a:gd name="connsiteX7" fmla="*/ 1447493 w 1566275"/>
              <a:gd name="connsiteY7" fmla="*/ 183855 h 821325"/>
              <a:gd name="connsiteX8" fmla="*/ 1216418 w 1566275"/>
              <a:gd name="connsiteY8" fmla="*/ 63610 h 821325"/>
              <a:gd name="connsiteX9" fmla="*/ 975537 w 1566275"/>
              <a:gd name="connsiteY9" fmla="*/ 31804 h 821325"/>
              <a:gd name="connsiteX10" fmla="*/ 540557 w 1566275"/>
              <a:gd name="connsiteY10" fmla="*/ 1414 h 821325"/>
              <a:gd name="connsiteX11" fmla="*/ 178504 w 1566275"/>
              <a:gd name="connsiteY11" fmla="*/ 0 h 821325"/>
              <a:gd name="connsiteX12" fmla="*/ 71820 w 1566275"/>
              <a:gd name="connsiteY12" fmla="*/ 55169 h 821325"/>
              <a:gd name="connsiteX13" fmla="*/ 4941 w 1566275"/>
              <a:gd name="connsiteY13" fmla="*/ 172050 h 821325"/>
              <a:gd name="connsiteX0" fmla="*/ 4941 w 1566275"/>
              <a:gd name="connsiteY0" fmla="*/ 172050 h 821325"/>
              <a:gd name="connsiteX1" fmla="*/ 31673 w 1566275"/>
              <a:gd name="connsiteY1" fmla="*/ 366686 h 821325"/>
              <a:gd name="connsiteX2" fmla="*/ 373580 w 1566275"/>
              <a:gd name="connsiteY2" fmla="*/ 679128 h 821325"/>
              <a:gd name="connsiteX3" fmla="*/ 675729 w 1566275"/>
              <a:gd name="connsiteY3" fmla="*/ 775959 h 821325"/>
              <a:gd name="connsiteX4" fmla="*/ 1061148 w 1566275"/>
              <a:gd name="connsiteY4" fmla="*/ 821325 h 821325"/>
              <a:gd name="connsiteX5" fmla="*/ 1442811 w 1566275"/>
              <a:gd name="connsiteY5" fmla="*/ 775031 h 821325"/>
              <a:gd name="connsiteX6" fmla="*/ 1470372 w 1566275"/>
              <a:gd name="connsiteY6" fmla="*/ 650983 h 821325"/>
              <a:gd name="connsiteX7" fmla="*/ 1566275 w 1566275"/>
              <a:gd name="connsiteY7" fmla="*/ 428004 h 821325"/>
              <a:gd name="connsiteX8" fmla="*/ 1447493 w 1566275"/>
              <a:gd name="connsiteY8" fmla="*/ 183855 h 821325"/>
              <a:gd name="connsiteX9" fmla="*/ 1216418 w 1566275"/>
              <a:gd name="connsiteY9" fmla="*/ 63610 h 821325"/>
              <a:gd name="connsiteX10" fmla="*/ 975537 w 1566275"/>
              <a:gd name="connsiteY10" fmla="*/ 31804 h 821325"/>
              <a:gd name="connsiteX11" fmla="*/ 540557 w 1566275"/>
              <a:gd name="connsiteY11" fmla="*/ 1414 h 821325"/>
              <a:gd name="connsiteX12" fmla="*/ 178504 w 1566275"/>
              <a:gd name="connsiteY12" fmla="*/ 0 h 821325"/>
              <a:gd name="connsiteX13" fmla="*/ 71820 w 1566275"/>
              <a:gd name="connsiteY13" fmla="*/ 55169 h 821325"/>
              <a:gd name="connsiteX14" fmla="*/ 4941 w 1566275"/>
              <a:gd name="connsiteY14" fmla="*/ 172050 h 821325"/>
              <a:gd name="connsiteX0" fmla="*/ 4941 w 1566275"/>
              <a:gd name="connsiteY0" fmla="*/ 172050 h 821325"/>
              <a:gd name="connsiteX1" fmla="*/ 31673 w 1566275"/>
              <a:gd name="connsiteY1" fmla="*/ 366686 h 821325"/>
              <a:gd name="connsiteX2" fmla="*/ 373580 w 1566275"/>
              <a:gd name="connsiteY2" fmla="*/ 679128 h 821325"/>
              <a:gd name="connsiteX3" fmla="*/ 675729 w 1566275"/>
              <a:gd name="connsiteY3" fmla="*/ 775959 h 821325"/>
              <a:gd name="connsiteX4" fmla="*/ 1061148 w 1566275"/>
              <a:gd name="connsiteY4" fmla="*/ 821325 h 821325"/>
              <a:gd name="connsiteX5" fmla="*/ 1375493 w 1566275"/>
              <a:gd name="connsiteY5" fmla="*/ 769421 h 821325"/>
              <a:gd name="connsiteX6" fmla="*/ 1470372 w 1566275"/>
              <a:gd name="connsiteY6" fmla="*/ 650983 h 821325"/>
              <a:gd name="connsiteX7" fmla="*/ 1566275 w 1566275"/>
              <a:gd name="connsiteY7" fmla="*/ 428004 h 821325"/>
              <a:gd name="connsiteX8" fmla="*/ 1447493 w 1566275"/>
              <a:gd name="connsiteY8" fmla="*/ 183855 h 821325"/>
              <a:gd name="connsiteX9" fmla="*/ 1216418 w 1566275"/>
              <a:gd name="connsiteY9" fmla="*/ 63610 h 821325"/>
              <a:gd name="connsiteX10" fmla="*/ 975537 w 1566275"/>
              <a:gd name="connsiteY10" fmla="*/ 31804 h 821325"/>
              <a:gd name="connsiteX11" fmla="*/ 540557 w 1566275"/>
              <a:gd name="connsiteY11" fmla="*/ 1414 h 821325"/>
              <a:gd name="connsiteX12" fmla="*/ 178504 w 1566275"/>
              <a:gd name="connsiteY12" fmla="*/ 0 h 821325"/>
              <a:gd name="connsiteX13" fmla="*/ 71820 w 1566275"/>
              <a:gd name="connsiteY13" fmla="*/ 55169 h 821325"/>
              <a:gd name="connsiteX14" fmla="*/ 4941 w 1566275"/>
              <a:gd name="connsiteY14" fmla="*/ 172050 h 821325"/>
              <a:gd name="connsiteX0" fmla="*/ 4941 w 1566275"/>
              <a:gd name="connsiteY0" fmla="*/ 172050 h 821325"/>
              <a:gd name="connsiteX1" fmla="*/ 31673 w 1566275"/>
              <a:gd name="connsiteY1" fmla="*/ 366686 h 821325"/>
              <a:gd name="connsiteX2" fmla="*/ 373580 w 1566275"/>
              <a:gd name="connsiteY2" fmla="*/ 679128 h 821325"/>
              <a:gd name="connsiteX3" fmla="*/ 675729 w 1566275"/>
              <a:gd name="connsiteY3" fmla="*/ 775959 h 821325"/>
              <a:gd name="connsiteX4" fmla="*/ 1061148 w 1566275"/>
              <a:gd name="connsiteY4" fmla="*/ 821325 h 821325"/>
              <a:gd name="connsiteX5" fmla="*/ 1375493 w 1566275"/>
              <a:gd name="connsiteY5" fmla="*/ 769421 h 821325"/>
              <a:gd name="connsiteX6" fmla="*/ 1504030 w 1566275"/>
              <a:gd name="connsiteY6" fmla="*/ 600495 h 821325"/>
              <a:gd name="connsiteX7" fmla="*/ 1566275 w 1566275"/>
              <a:gd name="connsiteY7" fmla="*/ 428004 h 821325"/>
              <a:gd name="connsiteX8" fmla="*/ 1447493 w 1566275"/>
              <a:gd name="connsiteY8" fmla="*/ 183855 h 821325"/>
              <a:gd name="connsiteX9" fmla="*/ 1216418 w 1566275"/>
              <a:gd name="connsiteY9" fmla="*/ 63610 h 821325"/>
              <a:gd name="connsiteX10" fmla="*/ 975537 w 1566275"/>
              <a:gd name="connsiteY10" fmla="*/ 31804 h 821325"/>
              <a:gd name="connsiteX11" fmla="*/ 540557 w 1566275"/>
              <a:gd name="connsiteY11" fmla="*/ 1414 h 821325"/>
              <a:gd name="connsiteX12" fmla="*/ 178504 w 1566275"/>
              <a:gd name="connsiteY12" fmla="*/ 0 h 821325"/>
              <a:gd name="connsiteX13" fmla="*/ 71820 w 1566275"/>
              <a:gd name="connsiteY13" fmla="*/ 55169 h 821325"/>
              <a:gd name="connsiteX14" fmla="*/ 4941 w 1566275"/>
              <a:gd name="connsiteY14" fmla="*/ 172050 h 821325"/>
              <a:gd name="connsiteX0" fmla="*/ 4941 w 1566275"/>
              <a:gd name="connsiteY0" fmla="*/ 172050 h 793275"/>
              <a:gd name="connsiteX1" fmla="*/ 31673 w 1566275"/>
              <a:gd name="connsiteY1" fmla="*/ 366686 h 793275"/>
              <a:gd name="connsiteX2" fmla="*/ 373580 w 1566275"/>
              <a:gd name="connsiteY2" fmla="*/ 679128 h 793275"/>
              <a:gd name="connsiteX3" fmla="*/ 675729 w 1566275"/>
              <a:gd name="connsiteY3" fmla="*/ 775959 h 793275"/>
              <a:gd name="connsiteX4" fmla="*/ 1061148 w 1566275"/>
              <a:gd name="connsiteY4" fmla="*/ 793275 h 793275"/>
              <a:gd name="connsiteX5" fmla="*/ 1375493 w 1566275"/>
              <a:gd name="connsiteY5" fmla="*/ 769421 h 793275"/>
              <a:gd name="connsiteX6" fmla="*/ 1504030 w 1566275"/>
              <a:gd name="connsiteY6" fmla="*/ 600495 h 793275"/>
              <a:gd name="connsiteX7" fmla="*/ 1566275 w 1566275"/>
              <a:gd name="connsiteY7" fmla="*/ 428004 h 793275"/>
              <a:gd name="connsiteX8" fmla="*/ 1447493 w 1566275"/>
              <a:gd name="connsiteY8" fmla="*/ 183855 h 793275"/>
              <a:gd name="connsiteX9" fmla="*/ 1216418 w 1566275"/>
              <a:gd name="connsiteY9" fmla="*/ 63610 h 793275"/>
              <a:gd name="connsiteX10" fmla="*/ 975537 w 1566275"/>
              <a:gd name="connsiteY10" fmla="*/ 31804 h 793275"/>
              <a:gd name="connsiteX11" fmla="*/ 540557 w 1566275"/>
              <a:gd name="connsiteY11" fmla="*/ 1414 h 793275"/>
              <a:gd name="connsiteX12" fmla="*/ 178504 w 1566275"/>
              <a:gd name="connsiteY12" fmla="*/ 0 h 793275"/>
              <a:gd name="connsiteX13" fmla="*/ 71820 w 1566275"/>
              <a:gd name="connsiteY13" fmla="*/ 55169 h 793275"/>
              <a:gd name="connsiteX14" fmla="*/ 4941 w 1566275"/>
              <a:gd name="connsiteY14" fmla="*/ 172050 h 793275"/>
              <a:gd name="connsiteX0" fmla="*/ 4941 w 1566275"/>
              <a:gd name="connsiteY0" fmla="*/ 172050 h 793275"/>
              <a:gd name="connsiteX1" fmla="*/ 31673 w 1566275"/>
              <a:gd name="connsiteY1" fmla="*/ 366686 h 793275"/>
              <a:gd name="connsiteX2" fmla="*/ 373580 w 1566275"/>
              <a:gd name="connsiteY2" fmla="*/ 679128 h 793275"/>
              <a:gd name="connsiteX3" fmla="*/ 675729 w 1566275"/>
              <a:gd name="connsiteY3" fmla="*/ 775959 h 793275"/>
              <a:gd name="connsiteX4" fmla="*/ 1061148 w 1566275"/>
              <a:gd name="connsiteY4" fmla="*/ 793275 h 793275"/>
              <a:gd name="connsiteX5" fmla="*/ 1375493 w 1566275"/>
              <a:gd name="connsiteY5" fmla="*/ 735762 h 793275"/>
              <a:gd name="connsiteX6" fmla="*/ 1504030 w 1566275"/>
              <a:gd name="connsiteY6" fmla="*/ 600495 h 793275"/>
              <a:gd name="connsiteX7" fmla="*/ 1566275 w 1566275"/>
              <a:gd name="connsiteY7" fmla="*/ 428004 h 793275"/>
              <a:gd name="connsiteX8" fmla="*/ 1447493 w 1566275"/>
              <a:gd name="connsiteY8" fmla="*/ 183855 h 793275"/>
              <a:gd name="connsiteX9" fmla="*/ 1216418 w 1566275"/>
              <a:gd name="connsiteY9" fmla="*/ 63610 h 793275"/>
              <a:gd name="connsiteX10" fmla="*/ 975537 w 1566275"/>
              <a:gd name="connsiteY10" fmla="*/ 31804 h 793275"/>
              <a:gd name="connsiteX11" fmla="*/ 540557 w 1566275"/>
              <a:gd name="connsiteY11" fmla="*/ 1414 h 793275"/>
              <a:gd name="connsiteX12" fmla="*/ 178504 w 1566275"/>
              <a:gd name="connsiteY12" fmla="*/ 0 h 793275"/>
              <a:gd name="connsiteX13" fmla="*/ 71820 w 1566275"/>
              <a:gd name="connsiteY13" fmla="*/ 55169 h 793275"/>
              <a:gd name="connsiteX14" fmla="*/ 4941 w 1566275"/>
              <a:gd name="connsiteY14" fmla="*/ 172050 h 793275"/>
              <a:gd name="connsiteX0" fmla="*/ 4941 w 1566275"/>
              <a:gd name="connsiteY0" fmla="*/ 172050 h 793275"/>
              <a:gd name="connsiteX1" fmla="*/ 31673 w 1566275"/>
              <a:gd name="connsiteY1" fmla="*/ 366686 h 793275"/>
              <a:gd name="connsiteX2" fmla="*/ 373580 w 1566275"/>
              <a:gd name="connsiteY2" fmla="*/ 679128 h 793275"/>
              <a:gd name="connsiteX3" fmla="*/ 675729 w 1566275"/>
              <a:gd name="connsiteY3" fmla="*/ 775959 h 793275"/>
              <a:gd name="connsiteX4" fmla="*/ 1061148 w 1566275"/>
              <a:gd name="connsiteY4" fmla="*/ 793275 h 793275"/>
              <a:gd name="connsiteX5" fmla="*/ 1375493 w 1566275"/>
              <a:gd name="connsiteY5" fmla="*/ 735762 h 793275"/>
              <a:gd name="connsiteX6" fmla="*/ 1504030 w 1566275"/>
              <a:gd name="connsiteY6" fmla="*/ 600495 h 793275"/>
              <a:gd name="connsiteX7" fmla="*/ 1566275 w 1566275"/>
              <a:gd name="connsiteY7" fmla="*/ 428004 h 793275"/>
              <a:gd name="connsiteX8" fmla="*/ 1447493 w 1566275"/>
              <a:gd name="connsiteY8" fmla="*/ 183855 h 793275"/>
              <a:gd name="connsiteX9" fmla="*/ 1216418 w 1566275"/>
              <a:gd name="connsiteY9" fmla="*/ 63610 h 793275"/>
              <a:gd name="connsiteX10" fmla="*/ 975537 w 1566275"/>
              <a:gd name="connsiteY10" fmla="*/ 31804 h 793275"/>
              <a:gd name="connsiteX11" fmla="*/ 546167 w 1566275"/>
              <a:gd name="connsiteY11" fmla="*/ 12634 h 793275"/>
              <a:gd name="connsiteX12" fmla="*/ 178504 w 1566275"/>
              <a:gd name="connsiteY12" fmla="*/ 0 h 793275"/>
              <a:gd name="connsiteX13" fmla="*/ 71820 w 1566275"/>
              <a:gd name="connsiteY13" fmla="*/ 55169 h 793275"/>
              <a:gd name="connsiteX14" fmla="*/ 4941 w 1566275"/>
              <a:gd name="connsiteY14" fmla="*/ 172050 h 793275"/>
              <a:gd name="connsiteX0" fmla="*/ 4941 w 1566275"/>
              <a:gd name="connsiteY0" fmla="*/ 159416 h 780641"/>
              <a:gd name="connsiteX1" fmla="*/ 31673 w 1566275"/>
              <a:gd name="connsiteY1" fmla="*/ 354052 h 780641"/>
              <a:gd name="connsiteX2" fmla="*/ 373580 w 1566275"/>
              <a:gd name="connsiteY2" fmla="*/ 666494 h 780641"/>
              <a:gd name="connsiteX3" fmla="*/ 675729 w 1566275"/>
              <a:gd name="connsiteY3" fmla="*/ 763325 h 780641"/>
              <a:gd name="connsiteX4" fmla="*/ 1061148 w 1566275"/>
              <a:gd name="connsiteY4" fmla="*/ 780641 h 780641"/>
              <a:gd name="connsiteX5" fmla="*/ 1375493 w 1566275"/>
              <a:gd name="connsiteY5" fmla="*/ 723128 h 780641"/>
              <a:gd name="connsiteX6" fmla="*/ 1504030 w 1566275"/>
              <a:gd name="connsiteY6" fmla="*/ 587861 h 780641"/>
              <a:gd name="connsiteX7" fmla="*/ 1566275 w 1566275"/>
              <a:gd name="connsiteY7" fmla="*/ 415370 h 780641"/>
              <a:gd name="connsiteX8" fmla="*/ 1447493 w 1566275"/>
              <a:gd name="connsiteY8" fmla="*/ 171221 h 780641"/>
              <a:gd name="connsiteX9" fmla="*/ 1216418 w 1566275"/>
              <a:gd name="connsiteY9" fmla="*/ 50976 h 780641"/>
              <a:gd name="connsiteX10" fmla="*/ 975537 w 1566275"/>
              <a:gd name="connsiteY10" fmla="*/ 19170 h 780641"/>
              <a:gd name="connsiteX11" fmla="*/ 546167 w 1566275"/>
              <a:gd name="connsiteY11" fmla="*/ 0 h 780641"/>
              <a:gd name="connsiteX12" fmla="*/ 200943 w 1566275"/>
              <a:gd name="connsiteY12" fmla="*/ 4195 h 780641"/>
              <a:gd name="connsiteX13" fmla="*/ 71820 w 1566275"/>
              <a:gd name="connsiteY13" fmla="*/ 42535 h 780641"/>
              <a:gd name="connsiteX14" fmla="*/ 4941 w 1566275"/>
              <a:gd name="connsiteY14" fmla="*/ 159416 h 780641"/>
              <a:gd name="connsiteX0" fmla="*/ 4941 w 1566275"/>
              <a:gd name="connsiteY0" fmla="*/ 159416 h 780641"/>
              <a:gd name="connsiteX1" fmla="*/ 31673 w 1566275"/>
              <a:gd name="connsiteY1" fmla="*/ 354052 h 780641"/>
              <a:gd name="connsiteX2" fmla="*/ 373580 w 1566275"/>
              <a:gd name="connsiteY2" fmla="*/ 666494 h 780641"/>
              <a:gd name="connsiteX3" fmla="*/ 675729 w 1566275"/>
              <a:gd name="connsiteY3" fmla="*/ 763325 h 780641"/>
              <a:gd name="connsiteX4" fmla="*/ 1061148 w 1566275"/>
              <a:gd name="connsiteY4" fmla="*/ 780641 h 780641"/>
              <a:gd name="connsiteX5" fmla="*/ 1375493 w 1566275"/>
              <a:gd name="connsiteY5" fmla="*/ 723128 h 780641"/>
              <a:gd name="connsiteX6" fmla="*/ 1504030 w 1566275"/>
              <a:gd name="connsiteY6" fmla="*/ 587861 h 780641"/>
              <a:gd name="connsiteX7" fmla="*/ 1566275 w 1566275"/>
              <a:gd name="connsiteY7" fmla="*/ 415370 h 780641"/>
              <a:gd name="connsiteX8" fmla="*/ 1447493 w 1566275"/>
              <a:gd name="connsiteY8" fmla="*/ 171221 h 780641"/>
              <a:gd name="connsiteX9" fmla="*/ 1216418 w 1566275"/>
              <a:gd name="connsiteY9" fmla="*/ 50976 h 780641"/>
              <a:gd name="connsiteX10" fmla="*/ 975537 w 1566275"/>
              <a:gd name="connsiteY10" fmla="*/ 19170 h 780641"/>
              <a:gd name="connsiteX11" fmla="*/ 546167 w 1566275"/>
              <a:gd name="connsiteY11" fmla="*/ 0 h 780641"/>
              <a:gd name="connsiteX12" fmla="*/ 200943 w 1566275"/>
              <a:gd name="connsiteY12" fmla="*/ 4195 h 780641"/>
              <a:gd name="connsiteX13" fmla="*/ 105478 w 1566275"/>
              <a:gd name="connsiteY13" fmla="*/ 59365 h 780641"/>
              <a:gd name="connsiteX14" fmla="*/ 4941 w 1566275"/>
              <a:gd name="connsiteY14" fmla="*/ 159416 h 780641"/>
              <a:gd name="connsiteX0" fmla="*/ 13364 w 1546649"/>
              <a:gd name="connsiteY0" fmla="*/ 170635 h 780641"/>
              <a:gd name="connsiteX1" fmla="*/ 12047 w 1546649"/>
              <a:gd name="connsiteY1" fmla="*/ 354052 h 780641"/>
              <a:gd name="connsiteX2" fmla="*/ 353954 w 1546649"/>
              <a:gd name="connsiteY2" fmla="*/ 666494 h 780641"/>
              <a:gd name="connsiteX3" fmla="*/ 656103 w 1546649"/>
              <a:gd name="connsiteY3" fmla="*/ 763325 h 780641"/>
              <a:gd name="connsiteX4" fmla="*/ 1041522 w 1546649"/>
              <a:gd name="connsiteY4" fmla="*/ 780641 h 780641"/>
              <a:gd name="connsiteX5" fmla="*/ 1355867 w 1546649"/>
              <a:gd name="connsiteY5" fmla="*/ 723128 h 780641"/>
              <a:gd name="connsiteX6" fmla="*/ 1484404 w 1546649"/>
              <a:gd name="connsiteY6" fmla="*/ 587861 h 780641"/>
              <a:gd name="connsiteX7" fmla="*/ 1546649 w 1546649"/>
              <a:gd name="connsiteY7" fmla="*/ 415370 h 780641"/>
              <a:gd name="connsiteX8" fmla="*/ 1427867 w 1546649"/>
              <a:gd name="connsiteY8" fmla="*/ 171221 h 780641"/>
              <a:gd name="connsiteX9" fmla="*/ 1196792 w 1546649"/>
              <a:gd name="connsiteY9" fmla="*/ 50976 h 780641"/>
              <a:gd name="connsiteX10" fmla="*/ 955911 w 1546649"/>
              <a:gd name="connsiteY10" fmla="*/ 19170 h 780641"/>
              <a:gd name="connsiteX11" fmla="*/ 526541 w 1546649"/>
              <a:gd name="connsiteY11" fmla="*/ 0 h 780641"/>
              <a:gd name="connsiteX12" fmla="*/ 181317 w 1546649"/>
              <a:gd name="connsiteY12" fmla="*/ 4195 h 780641"/>
              <a:gd name="connsiteX13" fmla="*/ 85852 w 1546649"/>
              <a:gd name="connsiteY13" fmla="*/ 59365 h 780641"/>
              <a:gd name="connsiteX14" fmla="*/ 13364 w 1546649"/>
              <a:gd name="connsiteY14" fmla="*/ 170635 h 780641"/>
              <a:gd name="connsiteX0" fmla="*/ 13364 w 1546649"/>
              <a:gd name="connsiteY0" fmla="*/ 170635 h 780641"/>
              <a:gd name="connsiteX1" fmla="*/ 12047 w 1546649"/>
              <a:gd name="connsiteY1" fmla="*/ 354052 h 780641"/>
              <a:gd name="connsiteX2" fmla="*/ 171708 w 1546649"/>
              <a:gd name="connsiteY2" fmla="*/ 514933 h 780641"/>
              <a:gd name="connsiteX3" fmla="*/ 353954 w 1546649"/>
              <a:gd name="connsiteY3" fmla="*/ 666494 h 780641"/>
              <a:gd name="connsiteX4" fmla="*/ 656103 w 1546649"/>
              <a:gd name="connsiteY4" fmla="*/ 763325 h 780641"/>
              <a:gd name="connsiteX5" fmla="*/ 1041522 w 1546649"/>
              <a:gd name="connsiteY5" fmla="*/ 780641 h 780641"/>
              <a:gd name="connsiteX6" fmla="*/ 1355867 w 1546649"/>
              <a:gd name="connsiteY6" fmla="*/ 723128 h 780641"/>
              <a:gd name="connsiteX7" fmla="*/ 1484404 w 1546649"/>
              <a:gd name="connsiteY7" fmla="*/ 587861 h 780641"/>
              <a:gd name="connsiteX8" fmla="*/ 1546649 w 1546649"/>
              <a:gd name="connsiteY8" fmla="*/ 415370 h 780641"/>
              <a:gd name="connsiteX9" fmla="*/ 1427867 w 1546649"/>
              <a:gd name="connsiteY9" fmla="*/ 171221 h 780641"/>
              <a:gd name="connsiteX10" fmla="*/ 1196792 w 1546649"/>
              <a:gd name="connsiteY10" fmla="*/ 50976 h 780641"/>
              <a:gd name="connsiteX11" fmla="*/ 955911 w 1546649"/>
              <a:gd name="connsiteY11" fmla="*/ 19170 h 780641"/>
              <a:gd name="connsiteX12" fmla="*/ 526541 w 1546649"/>
              <a:gd name="connsiteY12" fmla="*/ 0 h 780641"/>
              <a:gd name="connsiteX13" fmla="*/ 181317 w 1546649"/>
              <a:gd name="connsiteY13" fmla="*/ 4195 h 780641"/>
              <a:gd name="connsiteX14" fmla="*/ 85852 w 1546649"/>
              <a:gd name="connsiteY14" fmla="*/ 59365 h 780641"/>
              <a:gd name="connsiteX15" fmla="*/ 13364 w 1546649"/>
              <a:gd name="connsiteY15" fmla="*/ 170635 h 780641"/>
              <a:gd name="connsiteX0" fmla="*/ 13364 w 1546649"/>
              <a:gd name="connsiteY0" fmla="*/ 170635 h 780641"/>
              <a:gd name="connsiteX1" fmla="*/ 12047 w 1546649"/>
              <a:gd name="connsiteY1" fmla="*/ 354052 h 780641"/>
              <a:gd name="connsiteX2" fmla="*/ 149268 w 1546649"/>
              <a:gd name="connsiteY2" fmla="*/ 509323 h 780641"/>
              <a:gd name="connsiteX3" fmla="*/ 353954 w 1546649"/>
              <a:gd name="connsiteY3" fmla="*/ 666494 h 780641"/>
              <a:gd name="connsiteX4" fmla="*/ 656103 w 1546649"/>
              <a:gd name="connsiteY4" fmla="*/ 763325 h 780641"/>
              <a:gd name="connsiteX5" fmla="*/ 1041522 w 1546649"/>
              <a:gd name="connsiteY5" fmla="*/ 780641 h 780641"/>
              <a:gd name="connsiteX6" fmla="*/ 1355867 w 1546649"/>
              <a:gd name="connsiteY6" fmla="*/ 723128 h 780641"/>
              <a:gd name="connsiteX7" fmla="*/ 1484404 w 1546649"/>
              <a:gd name="connsiteY7" fmla="*/ 587861 h 780641"/>
              <a:gd name="connsiteX8" fmla="*/ 1546649 w 1546649"/>
              <a:gd name="connsiteY8" fmla="*/ 415370 h 780641"/>
              <a:gd name="connsiteX9" fmla="*/ 1427867 w 1546649"/>
              <a:gd name="connsiteY9" fmla="*/ 171221 h 780641"/>
              <a:gd name="connsiteX10" fmla="*/ 1196792 w 1546649"/>
              <a:gd name="connsiteY10" fmla="*/ 50976 h 780641"/>
              <a:gd name="connsiteX11" fmla="*/ 955911 w 1546649"/>
              <a:gd name="connsiteY11" fmla="*/ 19170 h 780641"/>
              <a:gd name="connsiteX12" fmla="*/ 526541 w 1546649"/>
              <a:gd name="connsiteY12" fmla="*/ 0 h 780641"/>
              <a:gd name="connsiteX13" fmla="*/ 181317 w 1546649"/>
              <a:gd name="connsiteY13" fmla="*/ 4195 h 780641"/>
              <a:gd name="connsiteX14" fmla="*/ 85852 w 1546649"/>
              <a:gd name="connsiteY14" fmla="*/ 59365 h 780641"/>
              <a:gd name="connsiteX15" fmla="*/ 13364 w 1546649"/>
              <a:gd name="connsiteY15" fmla="*/ 170635 h 780641"/>
              <a:gd name="connsiteX0" fmla="*/ 13364 w 1546649"/>
              <a:gd name="connsiteY0" fmla="*/ 166440 h 776446"/>
              <a:gd name="connsiteX1" fmla="*/ 12047 w 1546649"/>
              <a:gd name="connsiteY1" fmla="*/ 349857 h 776446"/>
              <a:gd name="connsiteX2" fmla="*/ 149268 w 1546649"/>
              <a:gd name="connsiteY2" fmla="*/ 505128 h 776446"/>
              <a:gd name="connsiteX3" fmla="*/ 353954 w 1546649"/>
              <a:gd name="connsiteY3" fmla="*/ 662299 h 776446"/>
              <a:gd name="connsiteX4" fmla="*/ 656103 w 1546649"/>
              <a:gd name="connsiteY4" fmla="*/ 759130 h 776446"/>
              <a:gd name="connsiteX5" fmla="*/ 1041522 w 1546649"/>
              <a:gd name="connsiteY5" fmla="*/ 776446 h 776446"/>
              <a:gd name="connsiteX6" fmla="*/ 1355867 w 1546649"/>
              <a:gd name="connsiteY6" fmla="*/ 718933 h 776446"/>
              <a:gd name="connsiteX7" fmla="*/ 1484404 w 1546649"/>
              <a:gd name="connsiteY7" fmla="*/ 583666 h 776446"/>
              <a:gd name="connsiteX8" fmla="*/ 1546649 w 1546649"/>
              <a:gd name="connsiteY8" fmla="*/ 411175 h 776446"/>
              <a:gd name="connsiteX9" fmla="*/ 1427867 w 1546649"/>
              <a:gd name="connsiteY9" fmla="*/ 167026 h 776446"/>
              <a:gd name="connsiteX10" fmla="*/ 1196792 w 1546649"/>
              <a:gd name="connsiteY10" fmla="*/ 46781 h 776446"/>
              <a:gd name="connsiteX11" fmla="*/ 955911 w 1546649"/>
              <a:gd name="connsiteY11" fmla="*/ 14975 h 776446"/>
              <a:gd name="connsiteX12" fmla="*/ 543371 w 1546649"/>
              <a:gd name="connsiteY12" fmla="*/ 23854 h 776446"/>
              <a:gd name="connsiteX13" fmla="*/ 181317 w 1546649"/>
              <a:gd name="connsiteY13" fmla="*/ 0 h 776446"/>
              <a:gd name="connsiteX14" fmla="*/ 85852 w 1546649"/>
              <a:gd name="connsiteY14" fmla="*/ 55170 h 776446"/>
              <a:gd name="connsiteX15" fmla="*/ 13364 w 1546649"/>
              <a:gd name="connsiteY15" fmla="*/ 166440 h 776446"/>
              <a:gd name="connsiteX0" fmla="*/ 13364 w 1546649"/>
              <a:gd name="connsiteY0" fmla="*/ 151465 h 761471"/>
              <a:gd name="connsiteX1" fmla="*/ 12047 w 1546649"/>
              <a:gd name="connsiteY1" fmla="*/ 334882 h 761471"/>
              <a:gd name="connsiteX2" fmla="*/ 149268 w 1546649"/>
              <a:gd name="connsiteY2" fmla="*/ 490153 h 761471"/>
              <a:gd name="connsiteX3" fmla="*/ 353954 w 1546649"/>
              <a:gd name="connsiteY3" fmla="*/ 647324 h 761471"/>
              <a:gd name="connsiteX4" fmla="*/ 656103 w 1546649"/>
              <a:gd name="connsiteY4" fmla="*/ 744155 h 761471"/>
              <a:gd name="connsiteX5" fmla="*/ 1041522 w 1546649"/>
              <a:gd name="connsiteY5" fmla="*/ 761471 h 761471"/>
              <a:gd name="connsiteX6" fmla="*/ 1355867 w 1546649"/>
              <a:gd name="connsiteY6" fmla="*/ 703958 h 761471"/>
              <a:gd name="connsiteX7" fmla="*/ 1484404 w 1546649"/>
              <a:gd name="connsiteY7" fmla="*/ 568691 h 761471"/>
              <a:gd name="connsiteX8" fmla="*/ 1546649 w 1546649"/>
              <a:gd name="connsiteY8" fmla="*/ 396200 h 761471"/>
              <a:gd name="connsiteX9" fmla="*/ 1427867 w 1546649"/>
              <a:gd name="connsiteY9" fmla="*/ 152051 h 761471"/>
              <a:gd name="connsiteX10" fmla="*/ 1196792 w 1546649"/>
              <a:gd name="connsiteY10" fmla="*/ 31806 h 761471"/>
              <a:gd name="connsiteX11" fmla="*/ 955911 w 1546649"/>
              <a:gd name="connsiteY11" fmla="*/ 0 h 761471"/>
              <a:gd name="connsiteX12" fmla="*/ 543371 w 1546649"/>
              <a:gd name="connsiteY12" fmla="*/ 8879 h 761471"/>
              <a:gd name="connsiteX13" fmla="*/ 198147 w 1546649"/>
              <a:gd name="connsiteY13" fmla="*/ 7465 h 761471"/>
              <a:gd name="connsiteX14" fmla="*/ 85852 w 1546649"/>
              <a:gd name="connsiteY14" fmla="*/ 40195 h 761471"/>
              <a:gd name="connsiteX15" fmla="*/ 13364 w 1546649"/>
              <a:gd name="connsiteY15" fmla="*/ 151465 h 761471"/>
              <a:gd name="connsiteX0" fmla="*/ 13364 w 1546649"/>
              <a:gd name="connsiteY0" fmla="*/ 151465 h 761471"/>
              <a:gd name="connsiteX1" fmla="*/ 12047 w 1546649"/>
              <a:gd name="connsiteY1" fmla="*/ 334882 h 761471"/>
              <a:gd name="connsiteX2" fmla="*/ 149268 w 1546649"/>
              <a:gd name="connsiteY2" fmla="*/ 490153 h 761471"/>
              <a:gd name="connsiteX3" fmla="*/ 353954 w 1546649"/>
              <a:gd name="connsiteY3" fmla="*/ 647324 h 761471"/>
              <a:gd name="connsiteX4" fmla="*/ 656103 w 1546649"/>
              <a:gd name="connsiteY4" fmla="*/ 744155 h 761471"/>
              <a:gd name="connsiteX5" fmla="*/ 1041522 w 1546649"/>
              <a:gd name="connsiteY5" fmla="*/ 761471 h 761471"/>
              <a:gd name="connsiteX6" fmla="*/ 1355867 w 1546649"/>
              <a:gd name="connsiteY6" fmla="*/ 703958 h 761471"/>
              <a:gd name="connsiteX7" fmla="*/ 1484404 w 1546649"/>
              <a:gd name="connsiteY7" fmla="*/ 568691 h 761471"/>
              <a:gd name="connsiteX8" fmla="*/ 1546649 w 1546649"/>
              <a:gd name="connsiteY8" fmla="*/ 396200 h 761471"/>
              <a:gd name="connsiteX9" fmla="*/ 1427867 w 1546649"/>
              <a:gd name="connsiteY9" fmla="*/ 152051 h 761471"/>
              <a:gd name="connsiteX10" fmla="*/ 1196792 w 1546649"/>
              <a:gd name="connsiteY10" fmla="*/ 31806 h 761471"/>
              <a:gd name="connsiteX11" fmla="*/ 955911 w 1546649"/>
              <a:gd name="connsiteY11" fmla="*/ 0 h 761471"/>
              <a:gd name="connsiteX12" fmla="*/ 543371 w 1546649"/>
              <a:gd name="connsiteY12" fmla="*/ 8879 h 761471"/>
              <a:gd name="connsiteX13" fmla="*/ 198147 w 1546649"/>
              <a:gd name="connsiteY13" fmla="*/ 7465 h 761471"/>
              <a:gd name="connsiteX14" fmla="*/ 102681 w 1546649"/>
              <a:gd name="connsiteY14" fmla="*/ 40195 h 761471"/>
              <a:gd name="connsiteX15" fmla="*/ 13364 w 1546649"/>
              <a:gd name="connsiteY15" fmla="*/ 151465 h 76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46649" h="761471">
                <a:moveTo>
                  <a:pt x="13364" y="151465"/>
                </a:moveTo>
                <a:cubicBezTo>
                  <a:pt x="-2035" y="231305"/>
                  <a:pt x="-6213" y="266263"/>
                  <a:pt x="12047" y="334882"/>
                </a:cubicBezTo>
                <a:lnTo>
                  <a:pt x="149268" y="490153"/>
                </a:lnTo>
                <a:lnTo>
                  <a:pt x="353954" y="647324"/>
                </a:lnTo>
                <a:lnTo>
                  <a:pt x="656103" y="744155"/>
                </a:lnTo>
                <a:lnTo>
                  <a:pt x="1041522" y="761471"/>
                </a:lnTo>
                <a:cubicBezTo>
                  <a:pt x="1159393" y="738560"/>
                  <a:pt x="1237996" y="710040"/>
                  <a:pt x="1355867" y="703958"/>
                </a:cubicBezTo>
                <a:lnTo>
                  <a:pt x="1484404" y="568691"/>
                </a:lnTo>
                <a:lnTo>
                  <a:pt x="1546649" y="396200"/>
                </a:lnTo>
                <a:lnTo>
                  <a:pt x="1427867" y="152051"/>
                </a:lnTo>
                <a:lnTo>
                  <a:pt x="1196792" y="31806"/>
                </a:lnTo>
                <a:lnTo>
                  <a:pt x="955911" y="0"/>
                </a:lnTo>
                <a:lnTo>
                  <a:pt x="543371" y="8879"/>
                </a:lnTo>
                <a:lnTo>
                  <a:pt x="198147" y="7465"/>
                </a:lnTo>
                <a:lnTo>
                  <a:pt x="102681" y="40195"/>
                </a:lnTo>
                <a:lnTo>
                  <a:pt x="13364" y="151465"/>
                </a:lnTo>
                <a:close/>
              </a:path>
            </a:pathLst>
          </a:custGeom>
          <a:solidFill>
            <a:srgbClr val="FFCD8C">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Challenge 4</a:t>
            </a:r>
            <a:endParaRPr/>
          </a:p>
          <a:p>
            <a:pPr marL="0" lvl="0" indent="0" algn="l" rtl="0">
              <a:spcBef>
                <a:spcPts val="0"/>
              </a:spcBef>
              <a:spcAft>
                <a:spcPts val="0"/>
              </a:spcAft>
              <a:buNone/>
            </a:pPr>
            <a:endParaRPr/>
          </a:p>
        </p:txBody>
      </p:sp>
      <p:sp>
        <p:nvSpPr>
          <p:cNvPr id="131" name="Google Shape;13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04800" algn="l" rtl="0">
              <a:spcBef>
                <a:spcPts val="600"/>
              </a:spcBef>
              <a:spcAft>
                <a:spcPts val="0"/>
              </a:spcAft>
              <a:buClr>
                <a:srgbClr val="24292F"/>
              </a:buClr>
              <a:buSzPts val="1200"/>
              <a:buChar char="○"/>
            </a:pPr>
            <a:r>
              <a:rPr lang="en" sz="1200">
                <a:solidFill>
                  <a:srgbClr val="24292F"/>
                </a:solidFill>
                <a:highlight>
                  <a:schemeClr val="lt1"/>
                </a:highlight>
              </a:rPr>
              <a:t>Plot ET,Recharge and Water Table depth and explain why we see the patterns we do.</a:t>
            </a:r>
            <a:endParaRPr sz="1200">
              <a:solidFill>
                <a:srgbClr val="24292F"/>
              </a:solidFill>
              <a:highlight>
                <a:schemeClr val="lt1"/>
              </a:highlight>
            </a:endParaRPr>
          </a:p>
          <a:p>
            <a:pPr marL="914400" lvl="1" indent="-304800" algn="l" rtl="0">
              <a:spcBef>
                <a:spcPts val="0"/>
              </a:spcBef>
              <a:spcAft>
                <a:spcPts val="0"/>
              </a:spcAft>
              <a:buClr>
                <a:srgbClr val="FF0000"/>
              </a:buClr>
              <a:buSzPts val="1200"/>
              <a:buChar char="○"/>
            </a:pPr>
            <a:r>
              <a:rPr lang="en" sz="1200">
                <a:solidFill>
                  <a:srgbClr val="FF0000"/>
                </a:solidFill>
                <a:highlight>
                  <a:schemeClr val="lt1"/>
                </a:highlight>
              </a:rPr>
              <a:t>This is at a well of 0,15,15, before laura changed the markdown file</a:t>
            </a:r>
            <a:endParaRPr sz="1200">
              <a:solidFill>
                <a:srgbClr val="FF0000"/>
              </a:solidFill>
              <a:highlight>
                <a:schemeClr val="lt1"/>
              </a:highlight>
            </a:endParaRPr>
          </a:p>
          <a:p>
            <a:pPr marL="914400" lvl="1" indent="-304800" algn="l" rtl="0">
              <a:spcBef>
                <a:spcPts val="0"/>
              </a:spcBef>
              <a:spcAft>
                <a:spcPts val="0"/>
              </a:spcAft>
              <a:buClr>
                <a:srgbClr val="FF0000"/>
              </a:buClr>
              <a:buSzPts val="1200"/>
              <a:buChar char="○"/>
            </a:pPr>
            <a:r>
              <a:rPr lang="en" sz="1200">
                <a:solidFill>
                  <a:srgbClr val="FF0000"/>
                </a:solidFill>
                <a:highlight>
                  <a:schemeClr val="lt1"/>
                </a:highlight>
              </a:rPr>
              <a:t>Only keeping slide incase useful for discussions. </a:t>
            </a:r>
            <a:endParaRPr sz="1200">
              <a:solidFill>
                <a:srgbClr val="FF0000"/>
              </a:solidFill>
              <a:highlight>
                <a:schemeClr val="lt1"/>
              </a:highlight>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132" name="Google Shape;132;p23"/>
          <p:cNvPicPr preferRelativeResize="0"/>
          <p:nvPr/>
        </p:nvPicPr>
        <p:blipFill>
          <a:blip r:embed="rId3">
            <a:alphaModFix/>
          </a:blip>
          <a:stretch>
            <a:fillRect/>
          </a:stretch>
        </p:blipFill>
        <p:spPr>
          <a:xfrm>
            <a:off x="0" y="1966847"/>
            <a:ext cx="9143998" cy="29624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Challenge 4</a:t>
            </a:r>
            <a:endParaRPr/>
          </a:p>
          <a:p>
            <a:pPr marL="0" lvl="0" indent="0" algn="l" rtl="0">
              <a:spcBef>
                <a:spcPts val="0"/>
              </a:spcBef>
              <a:spcAft>
                <a:spcPts val="0"/>
              </a:spcAft>
              <a:buNone/>
            </a:pPr>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04800" algn="l" rtl="0">
              <a:spcBef>
                <a:spcPts val="600"/>
              </a:spcBef>
              <a:spcAft>
                <a:spcPts val="0"/>
              </a:spcAft>
              <a:buClr>
                <a:srgbClr val="24292F"/>
              </a:buClr>
              <a:buSzPts val="1200"/>
              <a:buChar char="○"/>
            </a:pPr>
            <a:r>
              <a:rPr lang="en" sz="1200">
                <a:solidFill>
                  <a:srgbClr val="24292F"/>
                </a:solidFill>
                <a:highlight>
                  <a:schemeClr val="lt1"/>
                </a:highlight>
              </a:rPr>
              <a:t>Plot ET,Recharge and Water Table depth and explain why we see the patterns we do.</a:t>
            </a:r>
            <a:endParaRPr sz="1200">
              <a:solidFill>
                <a:srgbClr val="24292F"/>
              </a:solidFill>
              <a:highlight>
                <a:schemeClr val="lt1"/>
              </a:highlight>
            </a:endParaRPr>
          </a:p>
          <a:p>
            <a:pPr marL="914400" lvl="1" indent="-304800" algn="l" rtl="0">
              <a:spcBef>
                <a:spcPts val="0"/>
              </a:spcBef>
              <a:spcAft>
                <a:spcPts val="0"/>
              </a:spcAft>
              <a:buClr>
                <a:srgbClr val="FF0000"/>
              </a:buClr>
              <a:buSzPts val="1200"/>
              <a:buChar char="○"/>
            </a:pPr>
            <a:r>
              <a:rPr lang="en" sz="1200">
                <a:solidFill>
                  <a:srgbClr val="FF0000"/>
                </a:solidFill>
                <a:highlight>
                  <a:schemeClr val="lt1"/>
                </a:highlight>
              </a:rPr>
              <a:t>This has been updated to show a well at [0,10,15]</a:t>
            </a:r>
            <a:endParaRPr/>
          </a:p>
          <a:p>
            <a:pPr marL="0" lvl="0" indent="0" algn="l" rtl="0">
              <a:spcBef>
                <a:spcPts val="1200"/>
              </a:spcBef>
              <a:spcAft>
                <a:spcPts val="1200"/>
              </a:spcAft>
              <a:buNone/>
            </a:pPr>
            <a:endParaRPr/>
          </a:p>
        </p:txBody>
      </p:sp>
      <p:pic>
        <p:nvPicPr>
          <p:cNvPr id="139" name="Google Shape;139;p24"/>
          <p:cNvPicPr preferRelativeResize="0"/>
          <p:nvPr/>
        </p:nvPicPr>
        <p:blipFill>
          <a:blip r:embed="rId3"/>
          <a:srcRect/>
          <a:stretch/>
        </p:blipFill>
        <p:spPr>
          <a:xfrm>
            <a:off x="2124000" y="1759380"/>
            <a:ext cx="4745899" cy="3145790"/>
          </a:xfrm>
          <a:prstGeom prst="rect">
            <a:avLst/>
          </a:prstGeom>
          <a:noFill/>
          <a:ln w="12700">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5" name="Google Shape;14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04800" algn="l" rtl="0">
              <a:spcBef>
                <a:spcPts val="600"/>
              </a:spcBef>
              <a:spcAft>
                <a:spcPts val="0"/>
              </a:spcAft>
              <a:buClr>
                <a:srgbClr val="24292F"/>
              </a:buClr>
              <a:buSzPts val="1200"/>
              <a:buChar char="○"/>
            </a:pPr>
            <a:r>
              <a:rPr lang="en" sz="1200">
                <a:solidFill>
                  <a:srgbClr val="24292F"/>
                </a:solidFill>
                <a:highlight>
                  <a:schemeClr val="lt1"/>
                </a:highlight>
              </a:rPr>
              <a:t>How does the well change the zone that is affected by the recharge area?</a:t>
            </a:r>
            <a:endParaRPr sz="1200">
              <a:solidFill>
                <a:srgbClr val="24292F"/>
              </a:solidFill>
              <a:highlight>
                <a:schemeClr val="lt1"/>
              </a:highlight>
            </a:endParaRPr>
          </a:p>
          <a:p>
            <a:pPr marL="914400" lvl="1" indent="-304800" algn="l" rtl="0">
              <a:spcBef>
                <a:spcPts val="0"/>
              </a:spcBef>
              <a:spcAft>
                <a:spcPts val="0"/>
              </a:spcAft>
              <a:buClr>
                <a:srgbClr val="24292F"/>
              </a:buClr>
              <a:buSzPts val="1200"/>
              <a:buChar char="○"/>
            </a:pPr>
            <a:r>
              <a:rPr lang="en" sz="1200">
                <a:solidFill>
                  <a:srgbClr val="24292F"/>
                </a:solidFill>
                <a:highlight>
                  <a:schemeClr val="lt1"/>
                </a:highlight>
              </a:rPr>
              <a:t>How does it affect the ET map?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 5</a:t>
            </a:r>
            <a:endParaRPr/>
          </a:p>
        </p:txBody>
      </p:sp>
      <p:sp>
        <p:nvSpPr>
          <p:cNvPr id="151" name="Google Shape;15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457200" lvl="0" indent="-304800" algn="l" rtl="0">
              <a:spcBef>
                <a:spcPts val="1200"/>
              </a:spcBef>
              <a:spcAft>
                <a:spcPts val="0"/>
              </a:spcAft>
              <a:buClr>
                <a:srgbClr val="24292F"/>
              </a:buClr>
              <a:buSzPts val="1200"/>
              <a:buChar char="●"/>
            </a:pPr>
            <a:r>
              <a:rPr lang="en" sz="1200" dirty="0">
                <a:solidFill>
                  <a:srgbClr val="24292F"/>
                </a:solidFill>
                <a:highlight>
                  <a:schemeClr val="lt1"/>
                </a:highlight>
              </a:rPr>
              <a:t>This shows that the system is balancing</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dS/dt = input - output</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0 = Q_in + R - Q_out - ET - W  </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Q_out + ET + W = Q_in + R </a:t>
            </a:r>
            <a:endParaRPr sz="1200" dirty="0">
              <a:solidFill>
                <a:srgbClr val="FF0000"/>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105 m</a:t>
            </a:r>
            <a:r>
              <a:rPr lang="en" sz="1200" baseline="30000" dirty="0">
                <a:solidFill>
                  <a:srgbClr val="24292F"/>
                </a:solidFill>
                <a:highlight>
                  <a:schemeClr val="lt1"/>
                </a:highlight>
              </a:rPr>
              <a:t>3</a:t>
            </a:r>
            <a:r>
              <a:rPr lang="en" sz="1200" dirty="0">
                <a:solidFill>
                  <a:srgbClr val="24292F"/>
                </a:solidFill>
                <a:highlight>
                  <a:schemeClr val="lt1"/>
                </a:highlight>
              </a:rPr>
              <a:t>/d + 66 m</a:t>
            </a:r>
            <a:r>
              <a:rPr lang="en" sz="1200" baseline="30000" dirty="0">
                <a:solidFill>
                  <a:srgbClr val="24292F"/>
                </a:solidFill>
                <a:highlight>
                  <a:schemeClr val="lt1"/>
                </a:highlight>
              </a:rPr>
              <a:t>3</a:t>
            </a:r>
            <a:r>
              <a:rPr lang="en" sz="1200" dirty="0">
                <a:solidFill>
                  <a:srgbClr val="24292F"/>
                </a:solidFill>
                <a:highlight>
                  <a:schemeClr val="lt1"/>
                </a:highlight>
              </a:rPr>
              <a:t>/d + 20 =  111 m</a:t>
            </a:r>
            <a:r>
              <a:rPr lang="en" sz="1200" baseline="30000" dirty="0">
                <a:solidFill>
                  <a:srgbClr val="24292F"/>
                </a:solidFill>
                <a:highlight>
                  <a:schemeClr val="lt1"/>
                </a:highlight>
              </a:rPr>
              <a:t>3</a:t>
            </a:r>
            <a:r>
              <a:rPr lang="en" sz="1200" dirty="0">
                <a:solidFill>
                  <a:srgbClr val="24292F"/>
                </a:solidFill>
                <a:highlight>
                  <a:schemeClr val="lt1"/>
                </a:highlight>
              </a:rPr>
              <a:t>/d + 80 m</a:t>
            </a:r>
            <a:r>
              <a:rPr lang="en" sz="1200" baseline="30000" dirty="0">
                <a:solidFill>
                  <a:srgbClr val="24292F"/>
                </a:solidFill>
                <a:highlight>
                  <a:schemeClr val="lt1"/>
                </a:highlight>
              </a:rPr>
              <a:t>3</a:t>
            </a:r>
            <a:r>
              <a:rPr lang="en" sz="1200" dirty="0">
                <a:solidFill>
                  <a:srgbClr val="24292F"/>
                </a:solidFill>
                <a:highlight>
                  <a:schemeClr val="lt1"/>
                </a:highlight>
              </a:rPr>
              <a:t>/d</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191 m</a:t>
            </a:r>
            <a:r>
              <a:rPr lang="en" sz="1200" baseline="30000" dirty="0">
                <a:solidFill>
                  <a:srgbClr val="24292F"/>
                </a:solidFill>
                <a:highlight>
                  <a:schemeClr val="lt1"/>
                </a:highlight>
              </a:rPr>
              <a:t>3</a:t>
            </a:r>
            <a:r>
              <a:rPr lang="en" sz="1200" dirty="0">
                <a:solidFill>
                  <a:srgbClr val="24292F"/>
                </a:solidFill>
                <a:highlight>
                  <a:schemeClr val="lt1"/>
                </a:highlight>
              </a:rPr>
              <a:t>/d = 195 m</a:t>
            </a:r>
            <a:r>
              <a:rPr lang="en" sz="1200" baseline="30000" dirty="0">
                <a:solidFill>
                  <a:srgbClr val="24292F"/>
                </a:solidFill>
                <a:highlight>
                  <a:schemeClr val="lt1"/>
                </a:highlight>
              </a:rPr>
              <a:t>3</a:t>
            </a:r>
            <a:r>
              <a:rPr lang="en" sz="1200" dirty="0">
                <a:solidFill>
                  <a:srgbClr val="24292F"/>
                </a:solidFill>
                <a:highlight>
                  <a:schemeClr val="lt1"/>
                </a:highlight>
              </a:rPr>
              <a:t>/d</a:t>
            </a:r>
            <a:endParaRPr sz="1200" dirty="0">
              <a:solidFill>
                <a:srgbClr val="FF0000"/>
              </a:solidFill>
              <a:highlight>
                <a:schemeClr val="lt1"/>
              </a:highlight>
            </a:endParaRPr>
          </a:p>
        </p:txBody>
      </p:sp>
      <p:graphicFrame>
        <p:nvGraphicFramePr>
          <p:cNvPr id="152" name="Google Shape;152;p26"/>
          <p:cNvGraphicFramePr/>
          <p:nvPr/>
        </p:nvGraphicFramePr>
        <p:xfrm>
          <a:off x="866600" y="1152463"/>
          <a:ext cx="7239000" cy="1219140"/>
        </p:xfrm>
        <a:graphic>
          <a:graphicData uri="http://schemas.openxmlformats.org/drawingml/2006/table">
            <a:tbl>
              <a:tblPr>
                <a:noFill/>
                <a:tableStyleId>{69C43FE9-FDCA-4FB8-8EF1-A276E361D22A}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Inflows (input)</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Outflows (output)</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
                        <a:t>Flux in (Q_in)</a:t>
                      </a:r>
                      <a:endParaRPr/>
                    </a:p>
                    <a:p>
                      <a:pPr marL="457200" lvl="0" indent="-317500" algn="l" rtl="0">
                        <a:spcBef>
                          <a:spcPts val="0"/>
                        </a:spcBef>
                        <a:spcAft>
                          <a:spcPts val="0"/>
                        </a:spcAft>
                        <a:buSzPts val="1400"/>
                        <a:buChar char="●"/>
                      </a:pPr>
                      <a:r>
                        <a:rPr lang="en"/>
                        <a:t>Recharge (R)</a:t>
                      </a:r>
                      <a:endParaRPr/>
                    </a:p>
                  </a:txBody>
                  <a:tcPr marL="91425" marR="91425" marT="91425" marB="91425"/>
                </a:tc>
                <a:tc>
                  <a:txBody>
                    <a:bodyPr/>
                    <a:lstStyle/>
                    <a:p>
                      <a:pPr marL="457200" lvl="0" indent="-317500" algn="l" rtl="0">
                        <a:spcBef>
                          <a:spcPts val="0"/>
                        </a:spcBef>
                        <a:spcAft>
                          <a:spcPts val="0"/>
                        </a:spcAft>
                        <a:buSzPts val="1400"/>
                        <a:buChar char="●"/>
                      </a:pPr>
                      <a:r>
                        <a:rPr lang="en"/>
                        <a:t>Flux out (Q_out)</a:t>
                      </a:r>
                      <a:endParaRPr/>
                    </a:p>
                    <a:p>
                      <a:pPr marL="457200" lvl="0" indent="-317500" algn="l" rtl="0">
                        <a:spcBef>
                          <a:spcPts val="0"/>
                        </a:spcBef>
                        <a:spcAft>
                          <a:spcPts val="0"/>
                        </a:spcAft>
                        <a:buSzPts val="1400"/>
                        <a:buChar char="●"/>
                      </a:pPr>
                      <a:r>
                        <a:rPr lang="en"/>
                        <a:t>Evapotranspiration (ET)</a:t>
                      </a:r>
                      <a:endParaRPr/>
                    </a:p>
                    <a:p>
                      <a:pPr marL="457200" lvl="0" indent="-317500" algn="l" rtl="0">
                        <a:spcBef>
                          <a:spcPts val="0"/>
                        </a:spcBef>
                        <a:spcAft>
                          <a:spcPts val="0"/>
                        </a:spcAft>
                        <a:buSzPts val="1400"/>
                        <a:buChar char="●"/>
                      </a:pPr>
                      <a:r>
                        <a:rPr lang="en"/>
                        <a:t>Well Pumping (W)</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153" name="Google Shape;153;p26"/>
          <p:cNvPicPr preferRelativeResize="0"/>
          <p:nvPr/>
        </p:nvPicPr>
        <p:blipFill>
          <a:blip r:embed="rId3">
            <a:alphaModFix/>
          </a:blip>
          <a:stretch>
            <a:fillRect/>
          </a:stretch>
        </p:blipFill>
        <p:spPr>
          <a:xfrm>
            <a:off x="4572000" y="2873623"/>
            <a:ext cx="4067100" cy="1000950"/>
          </a:xfrm>
          <a:prstGeom prst="rect">
            <a:avLst/>
          </a:prstGeom>
          <a:noFill/>
          <a:ln>
            <a:noFill/>
          </a:ln>
        </p:spPr>
      </p:pic>
      <p:pic>
        <p:nvPicPr>
          <p:cNvPr id="154" name="Google Shape;154;p26"/>
          <p:cNvPicPr preferRelativeResize="0"/>
          <p:nvPr/>
        </p:nvPicPr>
        <p:blipFill>
          <a:blip r:embed="rId4">
            <a:alphaModFix/>
          </a:blip>
          <a:stretch>
            <a:fillRect/>
          </a:stretch>
        </p:blipFill>
        <p:spPr>
          <a:xfrm>
            <a:off x="2405200" y="148125"/>
            <a:ext cx="6553597" cy="86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 5</a:t>
            </a:r>
            <a:endParaRPr/>
          </a:p>
        </p:txBody>
      </p:sp>
      <p:graphicFrame>
        <p:nvGraphicFramePr>
          <p:cNvPr id="160" name="Google Shape;160;p27"/>
          <p:cNvGraphicFramePr/>
          <p:nvPr/>
        </p:nvGraphicFramePr>
        <p:xfrm>
          <a:off x="866600" y="1152463"/>
          <a:ext cx="7239000" cy="792420"/>
        </p:xfrm>
        <a:graphic>
          <a:graphicData uri="http://schemas.openxmlformats.org/drawingml/2006/table">
            <a:tbl>
              <a:tblPr>
                <a:noFill/>
                <a:tableStyleId>{69C43FE9-FDCA-4FB8-8EF1-A276E361D22A}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Inflows (input)</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Outflows (output)</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
                        <a:t>Flux in (Q_in)</a:t>
                      </a:r>
                      <a:endParaRPr/>
                    </a:p>
                  </a:txBody>
                  <a:tcPr marL="91425" marR="91425" marT="91425" marB="91425"/>
                </a:tc>
                <a:tc>
                  <a:txBody>
                    <a:bodyPr/>
                    <a:lstStyle/>
                    <a:p>
                      <a:pPr marL="457200" lvl="0" indent="-317500" algn="l" rtl="0">
                        <a:spcBef>
                          <a:spcPts val="0"/>
                        </a:spcBef>
                        <a:spcAft>
                          <a:spcPts val="0"/>
                        </a:spcAft>
                        <a:buSzPts val="1400"/>
                        <a:buChar char="●"/>
                      </a:pPr>
                      <a:r>
                        <a:rPr lang="en"/>
                        <a:t>Well Pumping (W)</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161" name="Google Shape;161;p27"/>
          <p:cNvPicPr preferRelativeResize="0"/>
          <p:nvPr/>
        </p:nvPicPr>
        <p:blipFill>
          <a:blip r:embed="rId3">
            <a:alphaModFix/>
          </a:blip>
          <a:stretch>
            <a:fillRect/>
          </a:stretch>
        </p:blipFill>
        <p:spPr>
          <a:xfrm>
            <a:off x="2405200" y="148125"/>
            <a:ext cx="6553597" cy="869600"/>
          </a:xfrm>
          <a:prstGeom prst="rect">
            <a:avLst/>
          </a:prstGeom>
          <a:noFill/>
          <a:ln>
            <a:noFill/>
          </a:ln>
        </p:spPr>
      </p:pic>
      <p:pic>
        <p:nvPicPr>
          <p:cNvPr id="162" name="Google Shape;162;p27"/>
          <p:cNvPicPr preferRelativeResize="0"/>
          <p:nvPr/>
        </p:nvPicPr>
        <p:blipFill>
          <a:blip r:embed="rId4">
            <a:alphaModFix/>
          </a:blip>
          <a:stretch>
            <a:fillRect/>
          </a:stretch>
        </p:blipFill>
        <p:spPr>
          <a:xfrm>
            <a:off x="4238975" y="2239925"/>
            <a:ext cx="4122876" cy="2532625"/>
          </a:xfrm>
          <a:prstGeom prst="rect">
            <a:avLst/>
          </a:prstGeom>
          <a:noFill/>
          <a:ln>
            <a:noFill/>
          </a:ln>
        </p:spPr>
      </p:pic>
      <p:pic>
        <p:nvPicPr>
          <p:cNvPr id="163" name="Google Shape;163;p27"/>
          <p:cNvPicPr preferRelativeResize="0"/>
          <p:nvPr/>
        </p:nvPicPr>
        <p:blipFill>
          <a:blip r:embed="rId5">
            <a:alphaModFix/>
          </a:blip>
          <a:stretch>
            <a:fillRect/>
          </a:stretch>
        </p:blipFill>
        <p:spPr>
          <a:xfrm>
            <a:off x="1182901" y="2360850"/>
            <a:ext cx="2648874" cy="1884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108;p20">
            <a:extLst>
              <a:ext uri="{FF2B5EF4-FFF2-40B4-BE49-F238E27FC236}">
                <a16:creationId xmlns:a16="http://schemas.microsoft.com/office/drawing/2014/main" id="{8AEB17C0-1A8A-46C4-BB9C-4CE06FDEC2FD}"/>
              </a:ext>
            </a:extLst>
          </p:cNvPr>
          <p:cNvPicPr preferRelativeResize="0"/>
          <p:nvPr/>
        </p:nvPicPr>
        <p:blipFill>
          <a:blip r:embed="rId2"/>
          <a:srcRect/>
          <a:stretch/>
        </p:blipFill>
        <p:spPr>
          <a:xfrm>
            <a:off x="1271452" y="1255171"/>
            <a:ext cx="3476529" cy="2792116"/>
          </a:xfrm>
          <a:prstGeom prst="rect">
            <a:avLst/>
          </a:prstGeom>
          <a:noFill/>
          <a:ln w="12700">
            <a:solidFill>
              <a:schemeClr val="tx1"/>
            </a:solidFill>
          </a:ln>
        </p:spPr>
      </p:pic>
      <p:sp>
        <p:nvSpPr>
          <p:cNvPr id="9" name="TextBox 8">
            <a:extLst>
              <a:ext uri="{FF2B5EF4-FFF2-40B4-BE49-F238E27FC236}">
                <a16:creationId xmlns:a16="http://schemas.microsoft.com/office/drawing/2014/main" id="{4D435A40-26D8-4EF8-B464-3506DAE5E545}"/>
              </a:ext>
            </a:extLst>
          </p:cNvPr>
          <p:cNvSpPr txBox="1"/>
          <p:nvPr/>
        </p:nvSpPr>
        <p:spPr>
          <a:xfrm>
            <a:off x="1854927" y="772196"/>
            <a:ext cx="1828800" cy="307777"/>
          </a:xfrm>
          <a:prstGeom prst="rect">
            <a:avLst/>
          </a:prstGeom>
          <a:noFill/>
        </p:spPr>
        <p:txBody>
          <a:bodyPr wrap="square" rtlCol="0">
            <a:spAutoFit/>
          </a:bodyPr>
          <a:lstStyle/>
          <a:p>
            <a:r>
              <a:rPr lang="en-US" dirty="0"/>
              <a:t>Extinction Depth 1m</a:t>
            </a:r>
          </a:p>
        </p:txBody>
      </p:sp>
      <p:pic>
        <p:nvPicPr>
          <p:cNvPr id="10" name="Google Shape;116;p21">
            <a:extLst>
              <a:ext uri="{FF2B5EF4-FFF2-40B4-BE49-F238E27FC236}">
                <a16:creationId xmlns:a16="http://schemas.microsoft.com/office/drawing/2014/main" id="{01195242-ABE2-42A6-803E-B9861A256576}"/>
              </a:ext>
            </a:extLst>
          </p:cNvPr>
          <p:cNvPicPr preferRelativeResize="0"/>
          <p:nvPr/>
        </p:nvPicPr>
        <p:blipFill>
          <a:blip r:embed="rId3"/>
          <a:srcRect/>
          <a:stretch/>
        </p:blipFill>
        <p:spPr>
          <a:xfrm>
            <a:off x="5172892" y="1255171"/>
            <a:ext cx="3476529" cy="2792116"/>
          </a:xfrm>
          <a:prstGeom prst="rect">
            <a:avLst/>
          </a:prstGeom>
          <a:noFill/>
          <a:ln w="12700">
            <a:solidFill>
              <a:schemeClr val="tx1"/>
            </a:solidFill>
          </a:ln>
        </p:spPr>
      </p:pic>
      <p:sp>
        <p:nvSpPr>
          <p:cNvPr id="11" name="TextBox 10">
            <a:extLst>
              <a:ext uri="{FF2B5EF4-FFF2-40B4-BE49-F238E27FC236}">
                <a16:creationId xmlns:a16="http://schemas.microsoft.com/office/drawing/2014/main" id="{D8237976-55A0-4D53-B9E6-F53572E26F3F}"/>
              </a:ext>
            </a:extLst>
          </p:cNvPr>
          <p:cNvSpPr txBox="1"/>
          <p:nvPr/>
        </p:nvSpPr>
        <p:spPr>
          <a:xfrm>
            <a:off x="5996756" y="772197"/>
            <a:ext cx="1828800" cy="307777"/>
          </a:xfrm>
          <a:prstGeom prst="rect">
            <a:avLst/>
          </a:prstGeom>
          <a:noFill/>
        </p:spPr>
        <p:txBody>
          <a:bodyPr wrap="square" rtlCol="0">
            <a:spAutoFit/>
          </a:bodyPr>
          <a:lstStyle/>
          <a:p>
            <a:r>
              <a:rPr lang="en-US" dirty="0"/>
              <a:t>Extinction Depth 8m</a:t>
            </a:r>
          </a:p>
        </p:txBody>
      </p:sp>
      <p:sp>
        <p:nvSpPr>
          <p:cNvPr id="13" name="TextBox 12">
            <a:extLst>
              <a:ext uri="{FF2B5EF4-FFF2-40B4-BE49-F238E27FC236}">
                <a16:creationId xmlns:a16="http://schemas.microsoft.com/office/drawing/2014/main" id="{6F5E7AA2-A287-4179-83DD-C866C089446C}"/>
              </a:ext>
            </a:extLst>
          </p:cNvPr>
          <p:cNvSpPr txBox="1"/>
          <p:nvPr/>
        </p:nvSpPr>
        <p:spPr>
          <a:xfrm>
            <a:off x="1271452" y="4134678"/>
            <a:ext cx="6632145" cy="523220"/>
          </a:xfrm>
          <a:prstGeom prst="rect">
            <a:avLst/>
          </a:prstGeom>
          <a:noFill/>
        </p:spPr>
        <p:txBody>
          <a:bodyPr wrap="square" rtlCol="0">
            <a:spAutoFit/>
          </a:bodyPr>
          <a:lstStyle/>
          <a:p>
            <a:r>
              <a:rPr lang="en-US" dirty="0"/>
              <a:t>Can anyone see a difference in flow lines? I’m having a really hard time telling a difference.</a:t>
            </a:r>
          </a:p>
        </p:txBody>
      </p:sp>
    </p:spTree>
    <p:extLst>
      <p:ext uri="{BB962C8B-B14F-4D97-AF65-F5344CB8AC3E}">
        <p14:creationId xmlns:p14="http://schemas.microsoft.com/office/powerpoint/2010/main" val="211382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 1</a:t>
            </a:r>
            <a:endParaRPr/>
          </a:p>
        </p:txBody>
      </p:sp>
      <p:sp>
        <p:nvSpPr>
          <p:cNvPr id="61" name="Google Shape;61;p14"/>
          <p:cNvSpPr txBox="1">
            <a:spLocks noGrp="1"/>
          </p:cNvSpPr>
          <p:nvPr>
            <p:ph type="body" idx="1"/>
          </p:nvPr>
        </p:nvSpPr>
        <p:spPr>
          <a:xfrm>
            <a:off x="311700" y="1152475"/>
            <a:ext cx="4606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4292F"/>
                </a:solidFill>
                <a:highlight>
                  <a:srgbClr val="FFFFFF"/>
                </a:highlight>
              </a:rPr>
              <a:t>For the initial boundary head values (15 and 5) and recharge  (5e-4) and ET rates (5e-5):</a:t>
            </a:r>
            <a:endParaRPr sz="1200">
              <a:solidFill>
                <a:srgbClr val="24292F"/>
              </a:solidFill>
              <a:highlight>
                <a:srgbClr val="FFFFFF"/>
              </a:highlight>
            </a:endParaRPr>
          </a:p>
          <a:p>
            <a:pPr marL="457200" lvl="0" indent="-304800" algn="l" rtl="0">
              <a:spcBef>
                <a:spcPts val="1200"/>
              </a:spcBef>
              <a:spcAft>
                <a:spcPts val="0"/>
              </a:spcAft>
              <a:buClr>
                <a:srgbClr val="24292F"/>
              </a:buClr>
              <a:buSzPts val="1200"/>
              <a:buChar char="●"/>
            </a:pPr>
            <a:r>
              <a:rPr lang="en" sz="1200">
                <a:solidFill>
                  <a:srgbClr val="24292F"/>
                </a:solidFill>
                <a:highlight>
                  <a:srgbClr val="FFFFFF"/>
                </a:highlight>
              </a:rPr>
              <a:t>We see the left boundary flow dip about halfway between the recharge area and the bottom boundary. The high flow above the dip is the system’s response to balance spreading recharge and maintain the specified head of 15.</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Char char="●"/>
            </a:pPr>
            <a:r>
              <a:rPr lang="en" sz="1200">
                <a:solidFill>
                  <a:srgbClr val="24292F"/>
                </a:solidFill>
                <a:highlight>
                  <a:srgbClr val="FFFFFF"/>
                </a:highlight>
              </a:rPr>
              <a:t>In the next slide, we see that the introduced recharge affects the gradient, diverting much of the inflow away from the recharge zone and down near the bottom of domain, increasing the flow of the bottom boundary.</a:t>
            </a:r>
            <a:endParaRPr sz="1200">
              <a:solidFill>
                <a:srgbClr val="24292F"/>
              </a:solidFill>
              <a:highlight>
                <a:srgbClr val="FFFFFF"/>
              </a:highlight>
            </a:endParaRPr>
          </a:p>
          <a:p>
            <a:pPr marL="0" lvl="0" indent="0" algn="l" rtl="0">
              <a:spcBef>
                <a:spcPts val="1200"/>
              </a:spcBef>
              <a:spcAft>
                <a:spcPts val="0"/>
              </a:spcAft>
              <a:buNone/>
            </a:pPr>
            <a:endParaRPr sz="1200">
              <a:solidFill>
                <a:srgbClr val="24292F"/>
              </a:solidFill>
              <a:highlight>
                <a:srgbClr val="FFFFFF"/>
              </a:highlight>
            </a:endParaRPr>
          </a:p>
          <a:p>
            <a:pPr marL="0" lvl="0" indent="0" algn="l" rtl="0">
              <a:spcBef>
                <a:spcPts val="1200"/>
              </a:spcBef>
              <a:spcAft>
                <a:spcPts val="1200"/>
              </a:spcAft>
              <a:buNone/>
            </a:pPr>
            <a:endParaRPr/>
          </a:p>
        </p:txBody>
      </p:sp>
      <p:pic>
        <p:nvPicPr>
          <p:cNvPr id="62" name="Google Shape;62;p14"/>
          <p:cNvPicPr preferRelativeResize="0"/>
          <p:nvPr/>
        </p:nvPicPr>
        <p:blipFill>
          <a:blip r:embed="rId3">
            <a:alphaModFix/>
          </a:blip>
          <a:stretch>
            <a:fillRect/>
          </a:stretch>
        </p:blipFill>
        <p:spPr>
          <a:xfrm>
            <a:off x="5036338" y="1603663"/>
            <a:ext cx="3876675" cy="2771775"/>
          </a:xfrm>
          <a:prstGeom prst="rect">
            <a:avLst/>
          </a:prstGeom>
          <a:noFill/>
          <a:ln>
            <a:noFill/>
          </a:ln>
        </p:spPr>
      </p:pic>
      <p:sp>
        <p:nvSpPr>
          <p:cNvPr id="63" name="Google Shape;63;p14"/>
          <p:cNvSpPr txBox="1"/>
          <p:nvPr/>
        </p:nvSpPr>
        <p:spPr>
          <a:xfrm>
            <a:off x="4181400" y="475375"/>
            <a:ext cx="3826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0000"/>
                </a:solidFill>
              </a:rPr>
              <a:t>This image got updated, use next slides image (keeping it incase we need it again for discussion)</a:t>
            </a:r>
            <a:endParaRPr sz="16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Challenge 1</a:t>
            </a:r>
            <a:endParaRPr dirty="0"/>
          </a:p>
        </p:txBody>
      </p:sp>
      <p:sp>
        <p:nvSpPr>
          <p:cNvPr id="69" name="Google Shape;69;p15"/>
          <p:cNvSpPr txBox="1">
            <a:spLocks noGrp="1"/>
          </p:cNvSpPr>
          <p:nvPr>
            <p:ph type="body" idx="1"/>
          </p:nvPr>
        </p:nvSpPr>
        <p:spPr>
          <a:xfrm>
            <a:off x="179496" y="1152475"/>
            <a:ext cx="4606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24292F"/>
                </a:solidFill>
                <a:highlight>
                  <a:srgbClr val="FFFFFF"/>
                </a:highlight>
              </a:rPr>
              <a:t>For the initial boundary head values (15 and 5) and recharge  (5e-4) and ET rates (5e-5):</a:t>
            </a:r>
            <a:endParaRPr sz="1200" dirty="0">
              <a:solidFill>
                <a:srgbClr val="24292F"/>
              </a:solidFill>
              <a:highlight>
                <a:srgbClr val="FFFFFF"/>
              </a:highlight>
            </a:endParaRPr>
          </a:p>
          <a:p>
            <a:pPr marL="457200" lvl="0" indent="-304800" algn="l" rtl="0">
              <a:spcBef>
                <a:spcPts val="1200"/>
              </a:spcBef>
              <a:spcAft>
                <a:spcPts val="0"/>
              </a:spcAft>
              <a:buClr>
                <a:srgbClr val="24292F"/>
              </a:buClr>
              <a:buSzPts val="1200"/>
              <a:buChar char="●"/>
            </a:pPr>
            <a:r>
              <a:rPr lang="en" sz="1200" dirty="0">
                <a:solidFill>
                  <a:srgbClr val="24292F"/>
                </a:solidFill>
                <a:highlight>
                  <a:srgbClr val="FFFFFF"/>
                </a:highlight>
              </a:rPr>
              <a:t>We see the left boundary flow dip about halfway between the recharge area and the bottom boundary. The high flow above the dip is the system’s response to balance spreading recharge and maintain the specified head of 15.</a:t>
            </a:r>
            <a:endParaRPr sz="1200" dirty="0">
              <a:solidFill>
                <a:srgbClr val="24292F"/>
              </a:solidFill>
              <a:highlight>
                <a:srgbClr val="FFFFFF"/>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rgbClr val="FFFFFF"/>
                </a:highlight>
              </a:rPr>
              <a:t>In the next slide, we see that the introduced recharge affects the gradient, diverting much of the inflow away from the recharge zone and down near the bottom of domain, increasing the flow of the bottom boundary.</a:t>
            </a:r>
            <a:endParaRPr sz="1200" dirty="0">
              <a:solidFill>
                <a:srgbClr val="24292F"/>
              </a:solidFill>
              <a:highlight>
                <a:srgbClr val="FFFFFF"/>
              </a:highlight>
            </a:endParaRPr>
          </a:p>
          <a:p>
            <a:pPr marL="0" lvl="0" indent="0" algn="l" rtl="0">
              <a:spcBef>
                <a:spcPts val="1200"/>
              </a:spcBef>
              <a:spcAft>
                <a:spcPts val="0"/>
              </a:spcAft>
              <a:buNone/>
            </a:pPr>
            <a:endParaRPr sz="1200" dirty="0">
              <a:solidFill>
                <a:srgbClr val="24292F"/>
              </a:solidFill>
              <a:highlight>
                <a:srgbClr val="FFFFFF"/>
              </a:highlight>
            </a:endParaRPr>
          </a:p>
          <a:p>
            <a:pPr marL="0" lvl="0" indent="0" algn="l" rtl="0">
              <a:spcBef>
                <a:spcPts val="1200"/>
              </a:spcBef>
              <a:spcAft>
                <a:spcPts val="1200"/>
              </a:spcAft>
              <a:buNone/>
            </a:pPr>
            <a:endParaRPr dirty="0"/>
          </a:p>
        </p:txBody>
      </p:sp>
      <p:pic>
        <p:nvPicPr>
          <p:cNvPr id="70" name="Google Shape;70;p15"/>
          <p:cNvPicPr preferRelativeResize="0"/>
          <p:nvPr/>
        </p:nvPicPr>
        <p:blipFill>
          <a:blip r:embed="rId3"/>
          <a:srcRect/>
          <a:stretch/>
        </p:blipFill>
        <p:spPr>
          <a:xfrm>
            <a:off x="4819699" y="1206350"/>
            <a:ext cx="4200206" cy="2938075"/>
          </a:xfrm>
          <a:prstGeom prst="rect">
            <a:avLst/>
          </a:prstGeom>
          <a:noFill/>
          <a:ln w="1270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24575" y="868400"/>
            <a:ext cx="3779700" cy="3922800"/>
          </a:xfrm>
          <a:prstGeom prst="rect">
            <a:avLst/>
          </a:prstGeom>
        </p:spPr>
        <p:txBody>
          <a:bodyPr spcFirstLastPara="1" wrap="square" lIns="91425" tIns="91425" rIns="91425" bIns="91425" anchor="t" anchorCtr="0">
            <a:normAutofit/>
          </a:bodyPr>
          <a:lstStyle/>
          <a:p>
            <a:pPr marL="457200" lvl="0" indent="-304800" algn="l" rtl="0">
              <a:lnSpc>
                <a:spcPct val="115000"/>
              </a:lnSpc>
              <a:spcBef>
                <a:spcPts val="300"/>
              </a:spcBef>
              <a:spcAft>
                <a:spcPts val="0"/>
              </a:spcAft>
              <a:buClr>
                <a:srgbClr val="24292F"/>
              </a:buClr>
              <a:buSzPts val="1200"/>
              <a:buChar char="●"/>
            </a:pPr>
            <a:r>
              <a:rPr lang="en" sz="1200" dirty="0">
                <a:solidFill>
                  <a:srgbClr val="24292F"/>
                </a:solidFill>
                <a:highlight>
                  <a:schemeClr val="lt1"/>
                </a:highlight>
              </a:rPr>
              <a:t>The recharge reaches much of the down-gradient domain. We can see that water from the upper left boundary is diverted from its left-to-right path and incorporates downward movement. This can help explain the higher flow rate near the bottom of the right boundary from the previous question.</a:t>
            </a:r>
            <a:endParaRPr sz="1200" dirty="0">
              <a:solidFill>
                <a:srgbClr val="24292F"/>
              </a:solidFill>
              <a:highlight>
                <a:schemeClr val="lt1"/>
              </a:highlight>
            </a:endParaRPr>
          </a:p>
        </p:txBody>
      </p:sp>
      <p:sp>
        <p:nvSpPr>
          <p:cNvPr id="76" name="Google Shape;76;p16"/>
          <p:cNvSpPr txBox="1"/>
          <p:nvPr/>
        </p:nvSpPr>
        <p:spPr>
          <a:xfrm>
            <a:off x="0" y="1445300"/>
            <a:ext cx="19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0000"/>
              </a:solidFill>
            </a:endParaRPr>
          </a:p>
        </p:txBody>
      </p:sp>
      <p:sp>
        <p:nvSpPr>
          <p:cNvPr id="77" name="Google Shape;77;p16"/>
          <p:cNvSpPr txBox="1"/>
          <p:nvPr/>
        </p:nvSpPr>
        <p:spPr>
          <a:xfrm>
            <a:off x="223175" y="19127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chemeClr val="dk1"/>
                </a:solidFill>
              </a:rPr>
              <a:t>Challenge 1</a:t>
            </a:r>
            <a:endParaRPr/>
          </a:p>
        </p:txBody>
      </p:sp>
      <p:pic>
        <p:nvPicPr>
          <p:cNvPr id="79" name="Google Shape;79;p16"/>
          <p:cNvPicPr preferRelativeResize="0"/>
          <p:nvPr/>
        </p:nvPicPr>
        <p:blipFill>
          <a:blip r:embed="rId3"/>
          <a:srcRect/>
          <a:stretch/>
        </p:blipFill>
        <p:spPr>
          <a:xfrm>
            <a:off x="4395977" y="925100"/>
            <a:ext cx="4139847" cy="3322100"/>
          </a:xfrm>
          <a:prstGeom prst="rect">
            <a:avLst/>
          </a:prstGeom>
          <a:noFill/>
          <a:ln w="12700">
            <a:solidFill>
              <a:schemeClr val="tx1"/>
            </a:solidFill>
          </a:ln>
        </p:spPr>
      </p:pic>
      <p:sp>
        <p:nvSpPr>
          <p:cNvPr id="2" name="Freeform: Shape 1">
            <a:extLst>
              <a:ext uri="{FF2B5EF4-FFF2-40B4-BE49-F238E27FC236}">
                <a16:creationId xmlns:a16="http://schemas.microsoft.com/office/drawing/2014/main" id="{5EE83F44-AE0A-4262-81CF-EFEE19E25646}"/>
              </a:ext>
            </a:extLst>
          </p:cNvPr>
          <p:cNvSpPr/>
          <p:nvPr/>
        </p:nvSpPr>
        <p:spPr>
          <a:xfrm>
            <a:off x="5275316" y="1327217"/>
            <a:ext cx="2361432" cy="1385838"/>
          </a:xfrm>
          <a:custGeom>
            <a:avLst/>
            <a:gdLst>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120650 w 2260600"/>
              <a:gd name="connsiteY14" fmla="*/ 908050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155819 w 2260600"/>
              <a:gd name="connsiteY14" fmla="*/ 898001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12964 w 2260600"/>
              <a:gd name="connsiteY13" fmla="*/ 982157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12964 w 2260600"/>
              <a:gd name="connsiteY13" fmla="*/ 982157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84693 w 2260600"/>
              <a:gd name="connsiteY12" fmla="*/ 1101202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62593 w 2260600"/>
              <a:gd name="connsiteY10" fmla="*/ 1161004 h 1187450"/>
              <a:gd name="connsiteX11" fmla="*/ 742950 w 2260600"/>
              <a:gd name="connsiteY11" fmla="*/ 1143000 h 1187450"/>
              <a:gd name="connsiteX12" fmla="*/ 484693 w 2260600"/>
              <a:gd name="connsiteY12" fmla="*/ 1101202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84693 w 2260600"/>
              <a:gd name="connsiteY12" fmla="*/ 1101202 h 1161004"/>
              <a:gd name="connsiteX13" fmla="*/ 307940 w 2260600"/>
              <a:gd name="connsiteY13" fmla="*/ 1012302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307940 w 2260600"/>
              <a:gd name="connsiteY13" fmla="*/ 1012302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282819 w 2260600"/>
              <a:gd name="connsiteY13" fmla="*/ 1002254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282819 w 2260600"/>
              <a:gd name="connsiteY13" fmla="*/ 1002254 h 1161004"/>
              <a:gd name="connsiteX14" fmla="*/ 170892 w 2260600"/>
              <a:gd name="connsiteY14" fmla="*/ 913073 h 1161004"/>
              <a:gd name="connsiteX15" fmla="*/ 19050 w 2260600"/>
              <a:gd name="connsiteY15" fmla="*/ 730250 h 1161004"/>
              <a:gd name="connsiteX16" fmla="*/ 0 w 2260600"/>
              <a:gd name="connsiteY16" fmla="*/ 584200 h 1161004"/>
              <a:gd name="connsiteX17" fmla="*/ 6350 w 2260600"/>
              <a:gd name="connsiteY17" fmla="*/ 488950 h 1161004"/>
              <a:gd name="connsiteX0" fmla="*/ 76688 w 2330938"/>
              <a:gd name="connsiteY0" fmla="*/ 488950 h 1161004"/>
              <a:gd name="connsiteX1" fmla="*/ 190988 w 2330938"/>
              <a:gd name="connsiteY1" fmla="*/ 304800 h 1161004"/>
              <a:gd name="connsiteX2" fmla="*/ 375138 w 2330938"/>
              <a:gd name="connsiteY2" fmla="*/ 139700 h 1161004"/>
              <a:gd name="connsiteX3" fmla="*/ 578338 w 2330938"/>
              <a:gd name="connsiteY3" fmla="*/ 38100 h 1161004"/>
              <a:gd name="connsiteX4" fmla="*/ 838688 w 2330938"/>
              <a:gd name="connsiteY4" fmla="*/ 19050 h 1161004"/>
              <a:gd name="connsiteX5" fmla="*/ 1346688 w 2330938"/>
              <a:gd name="connsiteY5" fmla="*/ 6350 h 1161004"/>
              <a:gd name="connsiteX6" fmla="*/ 1829288 w 2330938"/>
              <a:gd name="connsiteY6" fmla="*/ 6350 h 1161004"/>
              <a:gd name="connsiteX7" fmla="*/ 2172188 w 2330938"/>
              <a:gd name="connsiteY7" fmla="*/ 0 h 1161004"/>
              <a:gd name="connsiteX8" fmla="*/ 2330938 w 2330938"/>
              <a:gd name="connsiteY8" fmla="*/ 0 h 1161004"/>
              <a:gd name="connsiteX9" fmla="*/ 2330659 w 2330938"/>
              <a:gd name="connsiteY9" fmla="*/ 1157305 h 1161004"/>
              <a:gd name="connsiteX10" fmla="*/ 1532931 w 2330938"/>
              <a:gd name="connsiteY10" fmla="*/ 1161004 h 1161004"/>
              <a:gd name="connsiteX11" fmla="*/ 813288 w 2330938"/>
              <a:gd name="connsiteY11" fmla="*/ 1143000 h 1161004"/>
              <a:gd name="connsiteX12" fmla="*/ 509814 w 2330938"/>
              <a:gd name="connsiteY12" fmla="*/ 1106227 h 1161004"/>
              <a:gd name="connsiteX13" fmla="*/ 353157 w 2330938"/>
              <a:gd name="connsiteY13" fmla="*/ 1002254 h 1161004"/>
              <a:gd name="connsiteX14" fmla="*/ 241230 w 2330938"/>
              <a:gd name="connsiteY14" fmla="*/ 913073 h 1161004"/>
              <a:gd name="connsiteX15" fmla="*/ 89388 w 2330938"/>
              <a:gd name="connsiteY15" fmla="*/ 730250 h 1161004"/>
              <a:gd name="connsiteX16" fmla="*/ 0 w 2330938"/>
              <a:gd name="connsiteY16" fmla="*/ 584200 h 1161004"/>
              <a:gd name="connsiteX17" fmla="*/ 76688 w 2330938"/>
              <a:gd name="connsiteY17" fmla="*/ 488950 h 1161004"/>
              <a:gd name="connsiteX0" fmla="*/ 0 w 2349709"/>
              <a:gd name="connsiteY0" fmla="*/ 428659 h 1161004"/>
              <a:gd name="connsiteX1" fmla="*/ 209759 w 2349709"/>
              <a:gd name="connsiteY1" fmla="*/ 304800 h 1161004"/>
              <a:gd name="connsiteX2" fmla="*/ 393909 w 2349709"/>
              <a:gd name="connsiteY2" fmla="*/ 13970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28659 h 1161004"/>
              <a:gd name="connsiteX1" fmla="*/ 164541 w 2349709"/>
              <a:gd name="connsiteY1" fmla="*/ 239486 h 1161004"/>
              <a:gd name="connsiteX2" fmla="*/ 393909 w 2349709"/>
              <a:gd name="connsiteY2" fmla="*/ 13970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28659 h 1161004"/>
              <a:gd name="connsiteX1" fmla="*/ 164541 w 2349709"/>
              <a:gd name="connsiteY1" fmla="*/ 239486 h 1161004"/>
              <a:gd name="connsiteX2" fmla="*/ 363764 w 2349709"/>
              <a:gd name="connsiteY2" fmla="*/ 7941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45825 h 1178170"/>
              <a:gd name="connsiteX1" fmla="*/ 164541 w 2349709"/>
              <a:gd name="connsiteY1" fmla="*/ 256652 h 1178170"/>
              <a:gd name="connsiteX2" fmla="*/ 363764 w 2349709"/>
              <a:gd name="connsiteY2" fmla="*/ 96576 h 1178170"/>
              <a:gd name="connsiteX3" fmla="*/ 607157 w 2349709"/>
              <a:gd name="connsiteY3" fmla="*/ 0 h 1178170"/>
              <a:gd name="connsiteX4" fmla="*/ 857459 w 2349709"/>
              <a:gd name="connsiteY4" fmla="*/ 36216 h 1178170"/>
              <a:gd name="connsiteX5" fmla="*/ 1365459 w 2349709"/>
              <a:gd name="connsiteY5" fmla="*/ 23516 h 1178170"/>
              <a:gd name="connsiteX6" fmla="*/ 1848059 w 2349709"/>
              <a:gd name="connsiteY6" fmla="*/ 23516 h 1178170"/>
              <a:gd name="connsiteX7" fmla="*/ 2190959 w 2349709"/>
              <a:gd name="connsiteY7" fmla="*/ 17166 h 1178170"/>
              <a:gd name="connsiteX8" fmla="*/ 2349709 w 2349709"/>
              <a:gd name="connsiteY8" fmla="*/ 17166 h 1178170"/>
              <a:gd name="connsiteX9" fmla="*/ 2349430 w 2349709"/>
              <a:gd name="connsiteY9" fmla="*/ 1174471 h 1178170"/>
              <a:gd name="connsiteX10" fmla="*/ 1551702 w 2349709"/>
              <a:gd name="connsiteY10" fmla="*/ 1178170 h 1178170"/>
              <a:gd name="connsiteX11" fmla="*/ 832059 w 2349709"/>
              <a:gd name="connsiteY11" fmla="*/ 1160166 h 1178170"/>
              <a:gd name="connsiteX12" fmla="*/ 528585 w 2349709"/>
              <a:gd name="connsiteY12" fmla="*/ 1123393 h 1178170"/>
              <a:gd name="connsiteX13" fmla="*/ 371928 w 2349709"/>
              <a:gd name="connsiteY13" fmla="*/ 1019420 h 1178170"/>
              <a:gd name="connsiteX14" fmla="*/ 260001 w 2349709"/>
              <a:gd name="connsiteY14" fmla="*/ 930239 h 1178170"/>
              <a:gd name="connsiteX15" fmla="*/ 108159 w 2349709"/>
              <a:gd name="connsiteY15" fmla="*/ 747416 h 1178170"/>
              <a:gd name="connsiteX16" fmla="*/ 18771 w 2349709"/>
              <a:gd name="connsiteY16" fmla="*/ 601366 h 1178170"/>
              <a:gd name="connsiteX17" fmla="*/ 0 w 2349709"/>
              <a:gd name="connsiteY17" fmla="*/ 445825 h 1178170"/>
              <a:gd name="connsiteX0" fmla="*/ 0 w 2349709"/>
              <a:gd name="connsiteY0" fmla="*/ 446054 h 1178399"/>
              <a:gd name="connsiteX1" fmla="*/ 164541 w 2349709"/>
              <a:gd name="connsiteY1" fmla="*/ 256881 h 1178399"/>
              <a:gd name="connsiteX2" fmla="*/ 363764 w 2349709"/>
              <a:gd name="connsiteY2" fmla="*/ 96805 h 1178399"/>
              <a:gd name="connsiteX3" fmla="*/ 607157 w 2349709"/>
              <a:gd name="connsiteY3" fmla="*/ 229 h 1178399"/>
              <a:gd name="connsiteX4" fmla="*/ 857459 w 2349709"/>
              <a:gd name="connsiteY4" fmla="*/ 36445 h 1178399"/>
              <a:gd name="connsiteX5" fmla="*/ 1365459 w 2349709"/>
              <a:gd name="connsiteY5" fmla="*/ 23745 h 1178399"/>
              <a:gd name="connsiteX6" fmla="*/ 1848059 w 2349709"/>
              <a:gd name="connsiteY6" fmla="*/ 23745 h 1178399"/>
              <a:gd name="connsiteX7" fmla="*/ 2190959 w 2349709"/>
              <a:gd name="connsiteY7" fmla="*/ 17395 h 1178399"/>
              <a:gd name="connsiteX8" fmla="*/ 2349709 w 2349709"/>
              <a:gd name="connsiteY8" fmla="*/ 17395 h 1178399"/>
              <a:gd name="connsiteX9" fmla="*/ 2349430 w 2349709"/>
              <a:gd name="connsiteY9" fmla="*/ 1174700 h 1178399"/>
              <a:gd name="connsiteX10" fmla="*/ 1551702 w 2349709"/>
              <a:gd name="connsiteY10" fmla="*/ 1178399 h 1178399"/>
              <a:gd name="connsiteX11" fmla="*/ 832059 w 2349709"/>
              <a:gd name="connsiteY11" fmla="*/ 1160395 h 1178399"/>
              <a:gd name="connsiteX12" fmla="*/ 528585 w 2349709"/>
              <a:gd name="connsiteY12" fmla="*/ 1123622 h 1178399"/>
              <a:gd name="connsiteX13" fmla="*/ 371928 w 2349709"/>
              <a:gd name="connsiteY13" fmla="*/ 1019649 h 1178399"/>
              <a:gd name="connsiteX14" fmla="*/ 260001 w 2349709"/>
              <a:gd name="connsiteY14" fmla="*/ 930468 h 1178399"/>
              <a:gd name="connsiteX15" fmla="*/ 108159 w 2349709"/>
              <a:gd name="connsiteY15" fmla="*/ 747645 h 1178399"/>
              <a:gd name="connsiteX16" fmla="*/ 18771 w 2349709"/>
              <a:gd name="connsiteY16" fmla="*/ 601595 h 1178399"/>
              <a:gd name="connsiteX17" fmla="*/ 0 w 2349709"/>
              <a:gd name="connsiteY17" fmla="*/ 446054 h 1178399"/>
              <a:gd name="connsiteX0" fmla="*/ 0 w 2349709"/>
              <a:gd name="connsiteY0" fmla="*/ 467870 h 1200215"/>
              <a:gd name="connsiteX1" fmla="*/ 164541 w 2349709"/>
              <a:gd name="connsiteY1" fmla="*/ 278697 h 1200215"/>
              <a:gd name="connsiteX2" fmla="*/ 363764 w 2349709"/>
              <a:gd name="connsiteY2" fmla="*/ 118621 h 1200215"/>
              <a:gd name="connsiteX3" fmla="*/ 607157 w 2349709"/>
              <a:gd name="connsiteY3" fmla="*/ 22045 h 1200215"/>
              <a:gd name="connsiteX4" fmla="*/ 922773 w 2349709"/>
              <a:gd name="connsiteY4" fmla="*/ 2995 h 1200215"/>
              <a:gd name="connsiteX5" fmla="*/ 1365459 w 2349709"/>
              <a:gd name="connsiteY5" fmla="*/ 45561 h 1200215"/>
              <a:gd name="connsiteX6" fmla="*/ 1848059 w 2349709"/>
              <a:gd name="connsiteY6" fmla="*/ 45561 h 1200215"/>
              <a:gd name="connsiteX7" fmla="*/ 2190959 w 2349709"/>
              <a:gd name="connsiteY7" fmla="*/ 39211 h 1200215"/>
              <a:gd name="connsiteX8" fmla="*/ 2349709 w 2349709"/>
              <a:gd name="connsiteY8" fmla="*/ 39211 h 1200215"/>
              <a:gd name="connsiteX9" fmla="*/ 2349430 w 2349709"/>
              <a:gd name="connsiteY9" fmla="*/ 1196516 h 1200215"/>
              <a:gd name="connsiteX10" fmla="*/ 1551702 w 2349709"/>
              <a:gd name="connsiteY10" fmla="*/ 1200215 h 1200215"/>
              <a:gd name="connsiteX11" fmla="*/ 832059 w 2349709"/>
              <a:gd name="connsiteY11" fmla="*/ 1182211 h 1200215"/>
              <a:gd name="connsiteX12" fmla="*/ 528585 w 2349709"/>
              <a:gd name="connsiteY12" fmla="*/ 1145438 h 1200215"/>
              <a:gd name="connsiteX13" fmla="*/ 371928 w 2349709"/>
              <a:gd name="connsiteY13" fmla="*/ 1041465 h 1200215"/>
              <a:gd name="connsiteX14" fmla="*/ 260001 w 2349709"/>
              <a:gd name="connsiteY14" fmla="*/ 952284 h 1200215"/>
              <a:gd name="connsiteX15" fmla="*/ 108159 w 2349709"/>
              <a:gd name="connsiteY15" fmla="*/ 769461 h 1200215"/>
              <a:gd name="connsiteX16" fmla="*/ 18771 w 2349709"/>
              <a:gd name="connsiteY16" fmla="*/ 623411 h 1200215"/>
              <a:gd name="connsiteX17" fmla="*/ 0 w 2349709"/>
              <a:gd name="connsiteY17" fmla="*/ 467870 h 1200215"/>
              <a:gd name="connsiteX0" fmla="*/ 0 w 2349709"/>
              <a:gd name="connsiteY0" fmla="*/ 471819 h 1204164"/>
              <a:gd name="connsiteX1" fmla="*/ 164541 w 2349709"/>
              <a:gd name="connsiteY1" fmla="*/ 282646 h 1204164"/>
              <a:gd name="connsiteX2" fmla="*/ 363764 w 2349709"/>
              <a:gd name="connsiteY2" fmla="*/ 122570 h 1204164"/>
              <a:gd name="connsiteX3" fmla="*/ 607157 w 2349709"/>
              <a:gd name="connsiteY3" fmla="*/ 25994 h 1204164"/>
              <a:gd name="connsiteX4" fmla="*/ 922773 w 2349709"/>
              <a:gd name="connsiteY4" fmla="*/ 6944 h 1204164"/>
              <a:gd name="connsiteX5" fmla="*/ 1365459 w 2349709"/>
              <a:gd name="connsiteY5" fmla="*/ 49510 h 1204164"/>
              <a:gd name="connsiteX6" fmla="*/ 1848059 w 2349709"/>
              <a:gd name="connsiteY6" fmla="*/ 49510 h 1204164"/>
              <a:gd name="connsiteX7" fmla="*/ 2190959 w 2349709"/>
              <a:gd name="connsiteY7" fmla="*/ 43160 h 1204164"/>
              <a:gd name="connsiteX8" fmla="*/ 2349709 w 2349709"/>
              <a:gd name="connsiteY8" fmla="*/ 43160 h 1204164"/>
              <a:gd name="connsiteX9" fmla="*/ 2349430 w 2349709"/>
              <a:gd name="connsiteY9" fmla="*/ 1200465 h 1204164"/>
              <a:gd name="connsiteX10" fmla="*/ 1551702 w 2349709"/>
              <a:gd name="connsiteY10" fmla="*/ 1204164 h 1204164"/>
              <a:gd name="connsiteX11" fmla="*/ 832059 w 2349709"/>
              <a:gd name="connsiteY11" fmla="*/ 1186160 h 1204164"/>
              <a:gd name="connsiteX12" fmla="*/ 528585 w 2349709"/>
              <a:gd name="connsiteY12" fmla="*/ 1149387 h 1204164"/>
              <a:gd name="connsiteX13" fmla="*/ 371928 w 2349709"/>
              <a:gd name="connsiteY13" fmla="*/ 1045414 h 1204164"/>
              <a:gd name="connsiteX14" fmla="*/ 260001 w 2349709"/>
              <a:gd name="connsiteY14" fmla="*/ 956233 h 1204164"/>
              <a:gd name="connsiteX15" fmla="*/ 108159 w 2349709"/>
              <a:gd name="connsiteY15" fmla="*/ 773410 h 1204164"/>
              <a:gd name="connsiteX16" fmla="*/ 18771 w 2349709"/>
              <a:gd name="connsiteY16" fmla="*/ 627360 h 1204164"/>
              <a:gd name="connsiteX17" fmla="*/ 0 w 2349709"/>
              <a:gd name="connsiteY17" fmla="*/ 471819 h 1204164"/>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848059 w 2349709"/>
              <a:gd name="connsiteY6" fmla="*/ 103137 h 1257791"/>
              <a:gd name="connsiteX7" fmla="*/ 2190959 w 2349709"/>
              <a:gd name="connsiteY7" fmla="*/ 96787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923422 w 2349709"/>
              <a:gd name="connsiteY6" fmla="*/ 17726 h 1257791"/>
              <a:gd name="connsiteX7" fmla="*/ 2190959 w 2349709"/>
              <a:gd name="connsiteY7" fmla="*/ 96787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923422 w 2349709"/>
              <a:gd name="connsiteY6" fmla="*/ 17726 h 1257791"/>
              <a:gd name="connsiteX7" fmla="*/ 2236177 w 2349709"/>
              <a:gd name="connsiteY7" fmla="*/ 11376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59757"/>
              <a:gd name="connsiteY0" fmla="*/ 525446 h 1257791"/>
              <a:gd name="connsiteX1" fmla="*/ 164541 w 2359757"/>
              <a:gd name="connsiteY1" fmla="*/ 336273 h 1257791"/>
              <a:gd name="connsiteX2" fmla="*/ 363764 w 2359757"/>
              <a:gd name="connsiteY2" fmla="*/ 176197 h 1257791"/>
              <a:gd name="connsiteX3" fmla="*/ 607157 w 2359757"/>
              <a:gd name="connsiteY3" fmla="*/ 79621 h 1257791"/>
              <a:gd name="connsiteX4" fmla="*/ 922773 w 2359757"/>
              <a:gd name="connsiteY4" fmla="*/ 60571 h 1257791"/>
              <a:gd name="connsiteX5" fmla="*/ 1435798 w 2359757"/>
              <a:gd name="connsiteY5" fmla="*/ 2653 h 1257791"/>
              <a:gd name="connsiteX6" fmla="*/ 1923422 w 2359757"/>
              <a:gd name="connsiteY6" fmla="*/ 17726 h 1257791"/>
              <a:gd name="connsiteX7" fmla="*/ 2236177 w 2359757"/>
              <a:gd name="connsiteY7" fmla="*/ 11376 h 1257791"/>
              <a:gd name="connsiteX8" fmla="*/ 2359757 w 2359757"/>
              <a:gd name="connsiteY8" fmla="*/ 31473 h 1257791"/>
              <a:gd name="connsiteX9" fmla="*/ 2349430 w 2359757"/>
              <a:gd name="connsiteY9" fmla="*/ 1254092 h 1257791"/>
              <a:gd name="connsiteX10" fmla="*/ 1551702 w 2359757"/>
              <a:gd name="connsiteY10" fmla="*/ 1257791 h 1257791"/>
              <a:gd name="connsiteX11" fmla="*/ 832059 w 2359757"/>
              <a:gd name="connsiteY11" fmla="*/ 1239787 h 1257791"/>
              <a:gd name="connsiteX12" fmla="*/ 528585 w 2359757"/>
              <a:gd name="connsiteY12" fmla="*/ 1203014 h 1257791"/>
              <a:gd name="connsiteX13" fmla="*/ 371928 w 2359757"/>
              <a:gd name="connsiteY13" fmla="*/ 1099041 h 1257791"/>
              <a:gd name="connsiteX14" fmla="*/ 260001 w 2359757"/>
              <a:gd name="connsiteY14" fmla="*/ 1009860 h 1257791"/>
              <a:gd name="connsiteX15" fmla="*/ 108159 w 2359757"/>
              <a:gd name="connsiteY15" fmla="*/ 827037 h 1257791"/>
              <a:gd name="connsiteX16" fmla="*/ 18771 w 2359757"/>
              <a:gd name="connsiteY16" fmla="*/ 680987 h 1257791"/>
              <a:gd name="connsiteX17" fmla="*/ 0 w 2359757"/>
              <a:gd name="connsiteY17" fmla="*/ 525446 h 1257791"/>
              <a:gd name="connsiteX0" fmla="*/ 0 w 2359757"/>
              <a:gd name="connsiteY0" fmla="*/ 528100 h 1260445"/>
              <a:gd name="connsiteX1" fmla="*/ 164541 w 2359757"/>
              <a:gd name="connsiteY1" fmla="*/ 338927 h 1260445"/>
              <a:gd name="connsiteX2" fmla="*/ 363764 w 2359757"/>
              <a:gd name="connsiteY2" fmla="*/ 178851 h 1260445"/>
              <a:gd name="connsiteX3" fmla="*/ 607157 w 2359757"/>
              <a:gd name="connsiteY3" fmla="*/ 82275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64541 w 2359757"/>
              <a:gd name="connsiteY1" fmla="*/ 338927 h 1260445"/>
              <a:gd name="connsiteX2" fmla="*/ 363764 w 2359757"/>
              <a:gd name="connsiteY2" fmla="*/ 178851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64541 w 2359757"/>
              <a:gd name="connsiteY1" fmla="*/ 338927 h 1260445"/>
              <a:gd name="connsiteX2" fmla="*/ 348692 w 2359757"/>
              <a:gd name="connsiteY2" fmla="*/ 168802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49469 w 2359757"/>
              <a:gd name="connsiteY1" fmla="*/ 328878 h 1260445"/>
              <a:gd name="connsiteX2" fmla="*/ 348692 w 2359757"/>
              <a:gd name="connsiteY2" fmla="*/ 168802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31952 h 1264297"/>
              <a:gd name="connsiteX1" fmla="*/ 149469 w 2359757"/>
              <a:gd name="connsiteY1" fmla="*/ 332730 h 1264297"/>
              <a:gd name="connsiteX2" fmla="*/ 348692 w 2359757"/>
              <a:gd name="connsiteY2" fmla="*/ 172654 h 1264297"/>
              <a:gd name="connsiteX3" fmla="*/ 607157 w 2359757"/>
              <a:gd name="connsiteY3" fmla="*/ 61006 h 1264297"/>
              <a:gd name="connsiteX4" fmla="*/ 917749 w 2359757"/>
              <a:gd name="connsiteY4" fmla="*/ 21859 h 1264297"/>
              <a:gd name="connsiteX5" fmla="*/ 1435798 w 2359757"/>
              <a:gd name="connsiteY5" fmla="*/ 9159 h 1264297"/>
              <a:gd name="connsiteX6" fmla="*/ 1923422 w 2359757"/>
              <a:gd name="connsiteY6" fmla="*/ 24232 h 1264297"/>
              <a:gd name="connsiteX7" fmla="*/ 2236177 w 2359757"/>
              <a:gd name="connsiteY7" fmla="*/ 17882 h 1264297"/>
              <a:gd name="connsiteX8" fmla="*/ 2359757 w 2359757"/>
              <a:gd name="connsiteY8" fmla="*/ 37979 h 1264297"/>
              <a:gd name="connsiteX9" fmla="*/ 2349430 w 2359757"/>
              <a:gd name="connsiteY9" fmla="*/ 1260598 h 1264297"/>
              <a:gd name="connsiteX10" fmla="*/ 1551702 w 2359757"/>
              <a:gd name="connsiteY10" fmla="*/ 1264297 h 1264297"/>
              <a:gd name="connsiteX11" fmla="*/ 832059 w 2359757"/>
              <a:gd name="connsiteY11" fmla="*/ 1246293 h 1264297"/>
              <a:gd name="connsiteX12" fmla="*/ 528585 w 2359757"/>
              <a:gd name="connsiteY12" fmla="*/ 1209520 h 1264297"/>
              <a:gd name="connsiteX13" fmla="*/ 371928 w 2359757"/>
              <a:gd name="connsiteY13" fmla="*/ 1105547 h 1264297"/>
              <a:gd name="connsiteX14" fmla="*/ 260001 w 2359757"/>
              <a:gd name="connsiteY14" fmla="*/ 1016366 h 1264297"/>
              <a:gd name="connsiteX15" fmla="*/ 108159 w 2359757"/>
              <a:gd name="connsiteY15" fmla="*/ 833543 h 1264297"/>
              <a:gd name="connsiteX16" fmla="*/ 18771 w 2359757"/>
              <a:gd name="connsiteY16" fmla="*/ 687493 h 1264297"/>
              <a:gd name="connsiteX17" fmla="*/ 0 w 2359757"/>
              <a:gd name="connsiteY17" fmla="*/ 531952 h 1264297"/>
              <a:gd name="connsiteX0" fmla="*/ 0 w 2359757"/>
              <a:gd name="connsiteY0" fmla="*/ 531952 h 1264297"/>
              <a:gd name="connsiteX1" fmla="*/ 149469 w 2359757"/>
              <a:gd name="connsiteY1" fmla="*/ 332730 h 1264297"/>
              <a:gd name="connsiteX2" fmla="*/ 348692 w 2359757"/>
              <a:gd name="connsiteY2" fmla="*/ 172654 h 1264297"/>
              <a:gd name="connsiteX3" fmla="*/ 597109 w 2359757"/>
              <a:gd name="connsiteY3" fmla="*/ 40909 h 1264297"/>
              <a:gd name="connsiteX4" fmla="*/ 917749 w 2359757"/>
              <a:gd name="connsiteY4" fmla="*/ 21859 h 1264297"/>
              <a:gd name="connsiteX5" fmla="*/ 1435798 w 2359757"/>
              <a:gd name="connsiteY5" fmla="*/ 9159 h 1264297"/>
              <a:gd name="connsiteX6" fmla="*/ 1923422 w 2359757"/>
              <a:gd name="connsiteY6" fmla="*/ 24232 h 1264297"/>
              <a:gd name="connsiteX7" fmla="*/ 2236177 w 2359757"/>
              <a:gd name="connsiteY7" fmla="*/ 17882 h 1264297"/>
              <a:gd name="connsiteX8" fmla="*/ 2359757 w 2359757"/>
              <a:gd name="connsiteY8" fmla="*/ 37979 h 1264297"/>
              <a:gd name="connsiteX9" fmla="*/ 2349430 w 2359757"/>
              <a:gd name="connsiteY9" fmla="*/ 1260598 h 1264297"/>
              <a:gd name="connsiteX10" fmla="*/ 1551702 w 2359757"/>
              <a:gd name="connsiteY10" fmla="*/ 1264297 h 1264297"/>
              <a:gd name="connsiteX11" fmla="*/ 832059 w 2359757"/>
              <a:gd name="connsiteY11" fmla="*/ 1246293 h 1264297"/>
              <a:gd name="connsiteX12" fmla="*/ 528585 w 2359757"/>
              <a:gd name="connsiteY12" fmla="*/ 1209520 h 1264297"/>
              <a:gd name="connsiteX13" fmla="*/ 371928 w 2359757"/>
              <a:gd name="connsiteY13" fmla="*/ 1105547 h 1264297"/>
              <a:gd name="connsiteX14" fmla="*/ 260001 w 2359757"/>
              <a:gd name="connsiteY14" fmla="*/ 1016366 h 1264297"/>
              <a:gd name="connsiteX15" fmla="*/ 108159 w 2359757"/>
              <a:gd name="connsiteY15" fmla="*/ 833543 h 1264297"/>
              <a:gd name="connsiteX16" fmla="*/ 18771 w 2359757"/>
              <a:gd name="connsiteY16" fmla="*/ 687493 h 1264297"/>
              <a:gd name="connsiteX17" fmla="*/ 0 w 2359757"/>
              <a:gd name="connsiteY17" fmla="*/ 531952 h 1264297"/>
              <a:gd name="connsiteX0" fmla="*/ 0 w 2359757"/>
              <a:gd name="connsiteY0" fmla="*/ 537865 h 1270210"/>
              <a:gd name="connsiteX1" fmla="*/ 149469 w 2359757"/>
              <a:gd name="connsiteY1" fmla="*/ 338643 h 1270210"/>
              <a:gd name="connsiteX2" fmla="*/ 348692 w 2359757"/>
              <a:gd name="connsiteY2" fmla="*/ 178567 h 1270210"/>
              <a:gd name="connsiteX3" fmla="*/ 597109 w 2359757"/>
              <a:gd name="connsiteY3" fmla="*/ 46822 h 1270210"/>
              <a:gd name="connsiteX4" fmla="*/ 917749 w 2359757"/>
              <a:gd name="connsiteY4" fmla="*/ 27772 h 1270210"/>
              <a:gd name="connsiteX5" fmla="*/ 1435798 w 2359757"/>
              <a:gd name="connsiteY5" fmla="*/ 15072 h 1270210"/>
              <a:gd name="connsiteX6" fmla="*/ 1923422 w 2359757"/>
              <a:gd name="connsiteY6" fmla="*/ 0 h 1270210"/>
              <a:gd name="connsiteX7" fmla="*/ 2236177 w 2359757"/>
              <a:gd name="connsiteY7" fmla="*/ 23795 h 1270210"/>
              <a:gd name="connsiteX8" fmla="*/ 2359757 w 2359757"/>
              <a:gd name="connsiteY8" fmla="*/ 43892 h 1270210"/>
              <a:gd name="connsiteX9" fmla="*/ 2349430 w 2359757"/>
              <a:gd name="connsiteY9" fmla="*/ 1266511 h 1270210"/>
              <a:gd name="connsiteX10" fmla="*/ 1551702 w 2359757"/>
              <a:gd name="connsiteY10" fmla="*/ 1270210 h 1270210"/>
              <a:gd name="connsiteX11" fmla="*/ 832059 w 2359757"/>
              <a:gd name="connsiteY11" fmla="*/ 1252206 h 1270210"/>
              <a:gd name="connsiteX12" fmla="*/ 528585 w 2359757"/>
              <a:gd name="connsiteY12" fmla="*/ 1215433 h 1270210"/>
              <a:gd name="connsiteX13" fmla="*/ 371928 w 2359757"/>
              <a:gd name="connsiteY13" fmla="*/ 1111460 h 1270210"/>
              <a:gd name="connsiteX14" fmla="*/ 260001 w 2359757"/>
              <a:gd name="connsiteY14" fmla="*/ 1022279 h 1270210"/>
              <a:gd name="connsiteX15" fmla="*/ 108159 w 2359757"/>
              <a:gd name="connsiteY15" fmla="*/ 839456 h 1270210"/>
              <a:gd name="connsiteX16" fmla="*/ 18771 w 2359757"/>
              <a:gd name="connsiteY16" fmla="*/ 693406 h 1270210"/>
              <a:gd name="connsiteX17" fmla="*/ 0 w 2359757"/>
              <a:gd name="connsiteY17" fmla="*/ 537865 h 1270210"/>
              <a:gd name="connsiteX0" fmla="*/ 0 w 2359757"/>
              <a:gd name="connsiteY0" fmla="*/ 547469 h 1279814"/>
              <a:gd name="connsiteX1" fmla="*/ 149469 w 2359757"/>
              <a:gd name="connsiteY1" fmla="*/ 348247 h 1279814"/>
              <a:gd name="connsiteX2" fmla="*/ 348692 w 2359757"/>
              <a:gd name="connsiteY2" fmla="*/ 188171 h 1279814"/>
              <a:gd name="connsiteX3" fmla="*/ 597109 w 2359757"/>
              <a:gd name="connsiteY3" fmla="*/ 56426 h 1279814"/>
              <a:gd name="connsiteX4" fmla="*/ 917749 w 2359757"/>
              <a:gd name="connsiteY4" fmla="*/ 37376 h 1279814"/>
              <a:gd name="connsiteX5" fmla="*/ 1445847 w 2359757"/>
              <a:gd name="connsiteY5" fmla="*/ 4579 h 1279814"/>
              <a:gd name="connsiteX6" fmla="*/ 1923422 w 2359757"/>
              <a:gd name="connsiteY6" fmla="*/ 9604 h 1279814"/>
              <a:gd name="connsiteX7" fmla="*/ 2236177 w 2359757"/>
              <a:gd name="connsiteY7" fmla="*/ 33399 h 1279814"/>
              <a:gd name="connsiteX8" fmla="*/ 2359757 w 2359757"/>
              <a:gd name="connsiteY8" fmla="*/ 53496 h 1279814"/>
              <a:gd name="connsiteX9" fmla="*/ 2349430 w 2359757"/>
              <a:gd name="connsiteY9" fmla="*/ 1276115 h 1279814"/>
              <a:gd name="connsiteX10" fmla="*/ 1551702 w 2359757"/>
              <a:gd name="connsiteY10" fmla="*/ 1279814 h 1279814"/>
              <a:gd name="connsiteX11" fmla="*/ 832059 w 2359757"/>
              <a:gd name="connsiteY11" fmla="*/ 1261810 h 1279814"/>
              <a:gd name="connsiteX12" fmla="*/ 528585 w 2359757"/>
              <a:gd name="connsiteY12" fmla="*/ 1225037 h 1279814"/>
              <a:gd name="connsiteX13" fmla="*/ 371928 w 2359757"/>
              <a:gd name="connsiteY13" fmla="*/ 1121064 h 1279814"/>
              <a:gd name="connsiteX14" fmla="*/ 260001 w 2359757"/>
              <a:gd name="connsiteY14" fmla="*/ 1031883 h 1279814"/>
              <a:gd name="connsiteX15" fmla="*/ 108159 w 2359757"/>
              <a:gd name="connsiteY15" fmla="*/ 849060 h 1279814"/>
              <a:gd name="connsiteX16" fmla="*/ 18771 w 2359757"/>
              <a:gd name="connsiteY16" fmla="*/ 703010 h 1279814"/>
              <a:gd name="connsiteX17" fmla="*/ 0 w 2359757"/>
              <a:gd name="connsiteY17" fmla="*/ 547469 h 1279814"/>
              <a:gd name="connsiteX0" fmla="*/ 0 w 2359757"/>
              <a:gd name="connsiteY0" fmla="*/ 542890 h 1275235"/>
              <a:gd name="connsiteX1" fmla="*/ 149469 w 2359757"/>
              <a:gd name="connsiteY1" fmla="*/ 343668 h 1275235"/>
              <a:gd name="connsiteX2" fmla="*/ 348692 w 2359757"/>
              <a:gd name="connsiteY2" fmla="*/ 183592 h 1275235"/>
              <a:gd name="connsiteX3" fmla="*/ 597109 w 2359757"/>
              <a:gd name="connsiteY3" fmla="*/ 51847 h 1275235"/>
              <a:gd name="connsiteX4" fmla="*/ 917749 w 2359757"/>
              <a:gd name="connsiteY4" fmla="*/ 32797 h 1275235"/>
              <a:gd name="connsiteX5" fmla="*/ 1445847 w 2359757"/>
              <a:gd name="connsiteY5" fmla="*/ 0 h 1275235"/>
              <a:gd name="connsiteX6" fmla="*/ 1923422 w 2359757"/>
              <a:gd name="connsiteY6" fmla="*/ 5025 h 1275235"/>
              <a:gd name="connsiteX7" fmla="*/ 2236177 w 2359757"/>
              <a:gd name="connsiteY7" fmla="*/ 28820 h 1275235"/>
              <a:gd name="connsiteX8" fmla="*/ 2359757 w 2359757"/>
              <a:gd name="connsiteY8" fmla="*/ 48917 h 1275235"/>
              <a:gd name="connsiteX9" fmla="*/ 2349430 w 2359757"/>
              <a:gd name="connsiteY9" fmla="*/ 1271536 h 1275235"/>
              <a:gd name="connsiteX10" fmla="*/ 1551702 w 2359757"/>
              <a:gd name="connsiteY10" fmla="*/ 1275235 h 1275235"/>
              <a:gd name="connsiteX11" fmla="*/ 832059 w 2359757"/>
              <a:gd name="connsiteY11" fmla="*/ 1257231 h 1275235"/>
              <a:gd name="connsiteX12" fmla="*/ 528585 w 2359757"/>
              <a:gd name="connsiteY12" fmla="*/ 1220458 h 1275235"/>
              <a:gd name="connsiteX13" fmla="*/ 371928 w 2359757"/>
              <a:gd name="connsiteY13" fmla="*/ 1116485 h 1275235"/>
              <a:gd name="connsiteX14" fmla="*/ 260001 w 2359757"/>
              <a:gd name="connsiteY14" fmla="*/ 1027304 h 1275235"/>
              <a:gd name="connsiteX15" fmla="*/ 108159 w 2359757"/>
              <a:gd name="connsiteY15" fmla="*/ 844481 h 1275235"/>
              <a:gd name="connsiteX16" fmla="*/ 18771 w 2359757"/>
              <a:gd name="connsiteY16" fmla="*/ 698431 h 1275235"/>
              <a:gd name="connsiteX17" fmla="*/ 0 w 2359757"/>
              <a:gd name="connsiteY17" fmla="*/ 542890 h 1275235"/>
              <a:gd name="connsiteX0" fmla="*/ 0 w 2359757"/>
              <a:gd name="connsiteY0" fmla="*/ 542890 h 1275235"/>
              <a:gd name="connsiteX1" fmla="*/ 149469 w 2359757"/>
              <a:gd name="connsiteY1" fmla="*/ 343668 h 1275235"/>
              <a:gd name="connsiteX2" fmla="*/ 348692 w 2359757"/>
              <a:gd name="connsiteY2" fmla="*/ 183592 h 1275235"/>
              <a:gd name="connsiteX3" fmla="*/ 597109 w 2359757"/>
              <a:gd name="connsiteY3" fmla="*/ 51847 h 1275235"/>
              <a:gd name="connsiteX4" fmla="*/ 917749 w 2359757"/>
              <a:gd name="connsiteY4" fmla="*/ 32797 h 1275235"/>
              <a:gd name="connsiteX5" fmla="*/ 1445847 w 2359757"/>
              <a:gd name="connsiteY5" fmla="*/ 0 h 1275235"/>
              <a:gd name="connsiteX6" fmla="*/ 1923422 w 2359757"/>
              <a:gd name="connsiteY6" fmla="*/ 5025 h 1275235"/>
              <a:gd name="connsiteX7" fmla="*/ 2241201 w 2359757"/>
              <a:gd name="connsiteY7" fmla="*/ 8723 h 1275235"/>
              <a:gd name="connsiteX8" fmla="*/ 2359757 w 2359757"/>
              <a:gd name="connsiteY8" fmla="*/ 48917 h 1275235"/>
              <a:gd name="connsiteX9" fmla="*/ 2349430 w 2359757"/>
              <a:gd name="connsiteY9" fmla="*/ 1271536 h 1275235"/>
              <a:gd name="connsiteX10" fmla="*/ 1551702 w 2359757"/>
              <a:gd name="connsiteY10" fmla="*/ 1275235 h 1275235"/>
              <a:gd name="connsiteX11" fmla="*/ 832059 w 2359757"/>
              <a:gd name="connsiteY11" fmla="*/ 1257231 h 1275235"/>
              <a:gd name="connsiteX12" fmla="*/ 528585 w 2359757"/>
              <a:gd name="connsiteY12" fmla="*/ 1220458 h 1275235"/>
              <a:gd name="connsiteX13" fmla="*/ 371928 w 2359757"/>
              <a:gd name="connsiteY13" fmla="*/ 1116485 h 1275235"/>
              <a:gd name="connsiteX14" fmla="*/ 260001 w 2359757"/>
              <a:gd name="connsiteY14" fmla="*/ 1027304 h 1275235"/>
              <a:gd name="connsiteX15" fmla="*/ 108159 w 2359757"/>
              <a:gd name="connsiteY15" fmla="*/ 844481 h 1275235"/>
              <a:gd name="connsiteX16" fmla="*/ 18771 w 2359757"/>
              <a:gd name="connsiteY16" fmla="*/ 698431 h 1275235"/>
              <a:gd name="connsiteX17" fmla="*/ 0 w 2359757"/>
              <a:gd name="connsiteY17" fmla="*/ 542890 h 1275235"/>
              <a:gd name="connsiteX0" fmla="*/ 0 w 2364782"/>
              <a:gd name="connsiteY0" fmla="*/ 542890 h 1275235"/>
              <a:gd name="connsiteX1" fmla="*/ 149469 w 2364782"/>
              <a:gd name="connsiteY1" fmla="*/ 343668 h 1275235"/>
              <a:gd name="connsiteX2" fmla="*/ 348692 w 2364782"/>
              <a:gd name="connsiteY2" fmla="*/ 183592 h 1275235"/>
              <a:gd name="connsiteX3" fmla="*/ 597109 w 2364782"/>
              <a:gd name="connsiteY3" fmla="*/ 51847 h 1275235"/>
              <a:gd name="connsiteX4" fmla="*/ 917749 w 2364782"/>
              <a:gd name="connsiteY4" fmla="*/ 32797 h 1275235"/>
              <a:gd name="connsiteX5" fmla="*/ 1445847 w 2364782"/>
              <a:gd name="connsiteY5" fmla="*/ 0 h 1275235"/>
              <a:gd name="connsiteX6" fmla="*/ 1923422 w 2364782"/>
              <a:gd name="connsiteY6" fmla="*/ 5025 h 1275235"/>
              <a:gd name="connsiteX7" fmla="*/ 2241201 w 2364782"/>
              <a:gd name="connsiteY7" fmla="*/ 8723 h 1275235"/>
              <a:gd name="connsiteX8" fmla="*/ 2364782 w 2364782"/>
              <a:gd name="connsiteY8" fmla="*/ 3699 h 1275235"/>
              <a:gd name="connsiteX9" fmla="*/ 2349430 w 2364782"/>
              <a:gd name="connsiteY9" fmla="*/ 1271536 h 1275235"/>
              <a:gd name="connsiteX10" fmla="*/ 1551702 w 2364782"/>
              <a:gd name="connsiteY10" fmla="*/ 1275235 h 1275235"/>
              <a:gd name="connsiteX11" fmla="*/ 832059 w 2364782"/>
              <a:gd name="connsiteY11" fmla="*/ 1257231 h 1275235"/>
              <a:gd name="connsiteX12" fmla="*/ 528585 w 2364782"/>
              <a:gd name="connsiteY12" fmla="*/ 1220458 h 1275235"/>
              <a:gd name="connsiteX13" fmla="*/ 371928 w 2364782"/>
              <a:gd name="connsiteY13" fmla="*/ 1116485 h 1275235"/>
              <a:gd name="connsiteX14" fmla="*/ 260001 w 2364782"/>
              <a:gd name="connsiteY14" fmla="*/ 1027304 h 1275235"/>
              <a:gd name="connsiteX15" fmla="*/ 108159 w 2364782"/>
              <a:gd name="connsiteY15" fmla="*/ 844481 h 1275235"/>
              <a:gd name="connsiteX16" fmla="*/ 18771 w 2364782"/>
              <a:gd name="connsiteY16" fmla="*/ 698431 h 1275235"/>
              <a:gd name="connsiteX17" fmla="*/ 0 w 2364782"/>
              <a:gd name="connsiteY17" fmla="*/ 542890 h 1275235"/>
              <a:gd name="connsiteX0" fmla="*/ 1325 w 2346011"/>
              <a:gd name="connsiteY0" fmla="*/ 542890 h 1275235"/>
              <a:gd name="connsiteX1" fmla="*/ 130698 w 2346011"/>
              <a:gd name="connsiteY1" fmla="*/ 343668 h 1275235"/>
              <a:gd name="connsiteX2" fmla="*/ 329921 w 2346011"/>
              <a:gd name="connsiteY2" fmla="*/ 183592 h 1275235"/>
              <a:gd name="connsiteX3" fmla="*/ 578338 w 2346011"/>
              <a:gd name="connsiteY3" fmla="*/ 51847 h 1275235"/>
              <a:gd name="connsiteX4" fmla="*/ 898978 w 2346011"/>
              <a:gd name="connsiteY4" fmla="*/ 32797 h 1275235"/>
              <a:gd name="connsiteX5" fmla="*/ 1427076 w 2346011"/>
              <a:gd name="connsiteY5" fmla="*/ 0 h 1275235"/>
              <a:gd name="connsiteX6" fmla="*/ 1904651 w 2346011"/>
              <a:gd name="connsiteY6" fmla="*/ 5025 h 1275235"/>
              <a:gd name="connsiteX7" fmla="*/ 2222430 w 2346011"/>
              <a:gd name="connsiteY7" fmla="*/ 8723 h 1275235"/>
              <a:gd name="connsiteX8" fmla="*/ 2346011 w 2346011"/>
              <a:gd name="connsiteY8" fmla="*/ 3699 h 1275235"/>
              <a:gd name="connsiteX9" fmla="*/ 2330659 w 2346011"/>
              <a:gd name="connsiteY9" fmla="*/ 1271536 h 1275235"/>
              <a:gd name="connsiteX10" fmla="*/ 1532931 w 2346011"/>
              <a:gd name="connsiteY10" fmla="*/ 1275235 h 1275235"/>
              <a:gd name="connsiteX11" fmla="*/ 813288 w 2346011"/>
              <a:gd name="connsiteY11" fmla="*/ 1257231 h 1275235"/>
              <a:gd name="connsiteX12" fmla="*/ 509814 w 2346011"/>
              <a:gd name="connsiteY12" fmla="*/ 1220458 h 1275235"/>
              <a:gd name="connsiteX13" fmla="*/ 353157 w 2346011"/>
              <a:gd name="connsiteY13" fmla="*/ 1116485 h 1275235"/>
              <a:gd name="connsiteX14" fmla="*/ 241230 w 2346011"/>
              <a:gd name="connsiteY14" fmla="*/ 1027304 h 1275235"/>
              <a:gd name="connsiteX15" fmla="*/ 89388 w 2346011"/>
              <a:gd name="connsiteY15" fmla="*/ 844481 h 1275235"/>
              <a:gd name="connsiteX16" fmla="*/ 0 w 2346011"/>
              <a:gd name="connsiteY16" fmla="*/ 698431 h 1275235"/>
              <a:gd name="connsiteX17" fmla="*/ 1325 w 2346011"/>
              <a:gd name="connsiteY17" fmla="*/ 542890 h 1275235"/>
              <a:gd name="connsiteX0" fmla="*/ 1325 w 2346011"/>
              <a:gd name="connsiteY0" fmla="*/ 542890 h 1356947"/>
              <a:gd name="connsiteX1" fmla="*/ 130698 w 2346011"/>
              <a:gd name="connsiteY1" fmla="*/ 343668 h 1356947"/>
              <a:gd name="connsiteX2" fmla="*/ 329921 w 2346011"/>
              <a:gd name="connsiteY2" fmla="*/ 183592 h 1356947"/>
              <a:gd name="connsiteX3" fmla="*/ 578338 w 2346011"/>
              <a:gd name="connsiteY3" fmla="*/ 51847 h 1356947"/>
              <a:gd name="connsiteX4" fmla="*/ 898978 w 2346011"/>
              <a:gd name="connsiteY4" fmla="*/ 32797 h 1356947"/>
              <a:gd name="connsiteX5" fmla="*/ 1427076 w 2346011"/>
              <a:gd name="connsiteY5" fmla="*/ 0 h 1356947"/>
              <a:gd name="connsiteX6" fmla="*/ 1904651 w 2346011"/>
              <a:gd name="connsiteY6" fmla="*/ 5025 h 1356947"/>
              <a:gd name="connsiteX7" fmla="*/ 2222430 w 2346011"/>
              <a:gd name="connsiteY7" fmla="*/ 8723 h 1356947"/>
              <a:gd name="connsiteX8" fmla="*/ 2346011 w 2346011"/>
              <a:gd name="connsiteY8" fmla="*/ 3699 h 1356947"/>
              <a:gd name="connsiteX9" fmla="*/ 2340707 w 2346011"/>
              <a:gd name="connsiteY9" fmla="*/ 1356947 h 1356947"/>
              <a:gd name="connsiteX10" fmla="*/ 1532931 w 2346011"/>
              <a:gd name="connsiteY10" fmla="*/ 1275235 h 1356947"/>
              <a:gd name="connsiteX11" fmla="*/ 813288 w 2346011"/>
              <a:gd name="connsiteY11" fmla="*/ 1257231 h 1356947"/>
              <a:gd name="connsiteX12" fmla="*/ 509814 w 2346011"/>
              <a:gd name="connsiteY12" fmla="*/ 1220458 h 1356947"/>
              <a:gd name="connsiteX13" fmla="*/ 353157 w 2346011"/>
              <a:gd name="connsiteY13" fmla="*/ 1116485 h 1356947"/>
              <a:gd name="connsiteX14" fmla="*/ 241230 w 2346011"/>
              <a:gd name="connsiteY14" fmla="*/ 1027304 h 1356947"/>
              <a:gd name="connsiteX15" fmla="*/ 89388 w 2346011"/>
              <a:gd name="connsiteY15" fmla="*/ 844481 h 1356947"/>
              <a:gd name="connsiteX16" fmla="*/ 0 w 2346011"/>
              <a:gd name="connsiteY16" fmla="*/ 698431 h 1356947"/>
              <a:gd name="connsiteX17" fmla="*/ 1325 w 2346011"/>
              <a:gd name="connsiteY17" fmla="*/ 542890 h 1356947"/>
              <a:gd name="connsiteX0" fmla="*/ 1325 w 2346011"/>
              <a:gd name="connsiteY0" fmla="*/ 542890 h 1359778"/>
              <a:gd name="connsiteX1" fmla="*/ 130698 w 2346011"/>
              <a:gd name="connsiteY1" fmla="*/ 343668 h 1359778"/>
              <a:gd name="connsiteX2" fmla="*/ 329921 w 2346011"/>
              <a:gd name="connsiteY2" fmla="*/ 183592 h 1359778"/>
              <a:gd name="connsiteX3" fmla="*/ 578338 w 2346011"/>
              <a:gd name="connsiteY3" fmla="*/ 51847 h 1359778"/>
              <a:gd name="connsiteX4" fmla="*/ 898978 w 2346011"/>
              <a:gd name="connsiteY4" fmla="*/ 32797 h 1359778"/>
              <a:gd name="connsiteX5" fmla="*/ 1427076 w 2346011"/>
              <a:gd name="connsiteY5" fmla="*/ 0 h 1359778"/>
              <a:gd name="connsiteX6" fmla="*/ 1904651 w 2346011"/>
              <a:gd name="connsiteY6" fmla="*/ 5025 h 1359778"/>
              <a:gd name="connsiteX7" fmla="*/ 2222430 w 2346011"/>
              <a:gd name="connsiteY7" fmla="*/ 8723 h 1359778"/>
              <a:gd name="connsiteX8" fmla="*/ 2346011 w 2346011"/>
              <a:gd name="connsiteY8" fmla="*/ 3699 h 1359778"/>
              <a:gd name="connsiteX9" fmla="*/ 2340707 w 2346011"/>
              <a:gd name="connsiteY9" fmla="*/ 1356947 h 1359778"/>
              <a:gd name="connsiteX10" fmla="*/ 1532931 w 2346011"/>
              <a:gd name="connsiteY10" fmla="*/ 1275235 h 1359778"/>
              <a:gd name="connsiteX11" fmla="*/ 813288 w 2346011"/>
              <a:gd name="connsiteY11" fmla="*/ 1257231 h 1359778"/>
              <a:gd name="connsiteX12" fmla="*/ 509814 w 2346011"/>
              <a:gd name="connsiteY12" fmla="*/ 1220458 h 1359778"/>
              <a:gd name="connsiteX13" fmla="*/ 353157 w 2346011"/>
              <a:gd name="connsiteY13" fmla="*/ 1116485 h 1359778"/>
              <a:gd name="connsiteX14" fmla="*/ 241230 w 2346011"/>
              <a:gd name="connsiteY14" fmla="*/ 1027304 h 1359778"/>
              <a:gd name="connsiteX15" fmla="*/ 89388 w 2346011"/>
              <a:gd name="connsiteY15" fmla="*/ 844481 h 1359778"/>
              <a:gd name="connsiteX16" fmla="*/ 0 w 2346011"/>
              <a:gd name="connsiteY16" fmla="*/ 698431 h 1359778"/>
              <a:gd name="connsiteX17" fmla="*/ 1325 w 2346011"/>
              <a:gd name="connsiteY17" fmla="*/ 542890 h 1359778"/>
              <a:gd name="connsiteX0" fmla="*/ 1325 w 2346011"/>
              <a:gd name="connsiteY0" fmla="*/ 542890 h 1379622"/>
              <a:gd name="connsiteX1" fmla="*/ 130698 w 2346011"/>
              <a:gd name="connsiteY1" fmla="*/ 343668 h 1379622"/>
              <a:gd name="connsiteX2" fmla="*/ 329921 w 2346011"/>
              <a:gd name="connsiteY2" fmla="*/ 183592 h 1379622"/>
              <a:gd name="connsiteX3" fmla="*/ 578338 w 2346011"/>
              <a:gd name="connsiteY3" fmla="*/ 51847 h 1379622"/>
              <a:gd name="connsiteX4" fmla="*/ 898978 w 2346011"/>
              <a:gd name="connsiteY4" fmla="*/ 32797 h 1379622"/>
              <a:gd name="connsiteX5" fmla="*/ 1427076 w 2346011"/>
              <a:gd name="connsiteY5" fmla="*/ 0 h 1379622"/>
              <a:gd name="connsiteX6" fmla="*/ 1904651 w 2346011"/>
              <a:gd name="connsiteY6" fmla="*/ 5025 h 1379622"/>
              <a:gd name="connsiteX7" fmla="*/ 2222430 w 2346011"/>
              <a:gd name="connsiteY7" fmla="*/ 8723 h 1379622"/>
              <a:gd name="connsiteX8" fmla="*/ 2346011 w 2346011"/>
              <a:gd name="connsiteY8" fmla="*/ 3699 h 1379622"/>
              <a:gd name="connsiteX9" fmla="*/ 2340707 w 2346011"/>
              <a:gd name="connsiteY9" fmla="*/ 1356947 h 1379622"/>
              <a:gd name="connsiteX10" fmla="*/ 1532931 w 2346011"/>
              <a:gd name="connsiteY10" fmla="*/ 1365670 h 1379622"/>
              <a:gd name="connsiteX11" fmla="*/ 813288 w 2346011"/>
              <a:gd name="connsiteY11" fmla="*/ 1257231 h 1379622"/>
              <a:gd name="connsiteX12" fmla="*/ 509814 w 2346011"/>
              <a:gd name="connsiteY12" fmla="*/ 1220458 h 1379622"/>
              <a:gd name="connsiteX13" fmla="*/ 353157 w 2346011"/>
              <a:gd name="connsiteY13" fmla="*/ 1116485 h 1379622"/>
              <a:gd name="connsiteX14" fmla="*/ 241230 w 2346011"/>
              <a:gd name="connsiteY14" fmla="*/ 1027304 h 1379622"/>
              <a:gd name="connsiteX15" fmla="*/ 89388 w 2346011"/>
              <a:gd name="connsiteY15" fmla="*/ 844481 h 1379622"/>
              <a:gd name="connsiteX16" fmla="*/ 0 w 2346011"/>
              <a:gd name="connsiteY16" fmla="*/ 698431 h 1379622"/>
              <a:gd name="connsiteX17" fmla="*/ 1325 w 2346011"/>
              <a:gd name="connsiteY17" fmla="*/ 542890 h 1379622"/>
              <a:gd name="connsiteX0" fmla="*/ 1325 w 2346011"/>
              <a:gd name="connsiteY0" fmla="*/ 542890 h 1379622"/>
              <a:gd name="connsiteX1" fmla="*/ 130698 w 2346011"/>
              <a:gd name="connsiteY1" fmla="*/ 343668 h 1379622"/>
              <a:gd name="connsiteX2" fmla="*/ 329921 w 2346011"/>
              <a:gd name="connsiteY2" fmla="*/ 183592 h 1379622"/>
              <a:gd name="connsiteX3" fmla="*/ 578338 w 2346011"/>
              <a:gd name="connsiteY3" fmla="*/ 51847 h 1379622"/>
              <a:gd name="connsiteX4" fmla="*/ 898978 w 2346011"/>
              <a:gd name="connsiteY4" fmla="*/ 32797 h 1379622"/>
              <a:gd name="connsiteX5" fmla="*/ 1427076 w 2346011"/>
              <a:gd name="connsiteY5" fmla="*/ 0 h 1379622"/>
              <a:gd name="connsiteX6" fmla="*/ 1904651 w 2346011"/>
              <a:gd name="connsiteY6" fmla="*/ 5025 h 1379622"/>
              <a:gd name="connsiteX7" fmla="*/ 2222430 w 2346011"/>
              <a:gd name="connsiteY7" fmla="*/ 8723 h 1379622"/>
              <a:gd name="connsiteX8" fmla="*/ 2346011 w 2346011"/>
              <a:gd name="connsiteY8" fmla="*/ 3699 h 1379622"/>
              <a:gd name="connsiteX9" fmla="*/ 2340707 w 2346011"/>
              <a:gd name="connsiteY9" fmla="*/ 1356947 h 1379622"/>
              <a:gd name="connsiteX10" fmla="*/ 1532931 w 2346011"/>
              <a:gd name="connsiteY10" fmla="*/ 1365670 h 1379622"/>
              <a:gd name="connsiteX11" fmla="*/ 813288 w 2346011"/>
              <a:gd name="connsiteY11" fmla="*/ 1257231 h 1379622"/>
              <a:gd name="connsiteX12" fmla="*/ 509814 w 2346011"/>
              <a:gd name="connsiteY12" fmla="*/ 1220458 h 1379622"/>
              <a:gd name="connsiteX13" fmla="*/ 353157 w 2346011"/>
              <a:gd name="connsiteY13" fmla="*/ 1116485 h 1379622"/>
              <a:gd name="connsiteX14" fmla="*/ 241230 w 2346011"/>
              <a:gd name="connsiteY14" fmla="*/ 1027304 h 1379622"/>
              <a:gd name="connsiteX15" fmla="*/ 89388 w 2346011"/>
              <a:gd name="connsiteY15" fmla="*/ 844481 h 1379622"/>
              <a:gd name="connsiteX16" fmla="*/ 0 w 2346011"/>
              <a:gd name="connsiteY16" fmla="*/ 698431 h 1379622"/>
              <a:gd name="connsiteX17" fmla="*/ 1325 w 2346011"/>
              <a:gd name="connsiteY17" fmla="*/ 542890 h 1379622"/>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509814 w 2346011"/>
              <a:gd name="connsiteY12" fmla="*/ 1220458 h 1380618"/>
              <a:gd name="connsiteX13" fmla="*/ 353157 w 2346011"/>
              <a:gd name="connsiteY13" fmla="*/ 1116485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353157 w 2346011"/>
              <a:gd name="connsiteY13" fmla="*/ 1116485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175915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175915 w 2346011"/>
              <a:gd name="connsiteY14" fmla="*/ 1027304 h 1380618"/>
              <a:gd name="connsiteX15" fmla="*/ 39146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408460"/>
              <a:gd name="connsiteX1" fmla="*/ 130698 w 2346011"/>
              <a:gd name="connsiteY1" fmla="*/ 343668 h 1408460"/>
              <a:gd name="connsiteX2" fmla="*/ 329921 w 2346011"/>
              <a:gd name="connsiteY2" fmla="*/ 183592 h 1408460"/>
              <a:gd name="connsiteX3" fmla="*/ 578338 w 2346011"/>
              <a:gd name="connsiteY3" fmla="*/ 51847 h 1408460"/>
              <a:gd name="connsiteX4" fmla="*/ 898978 w 2346011"/>
              <a:gd name="connsiteY4" fmla="*/ 32797 h 1408460"/>
              <a:gd name="connsiteX5" fmla="*/ 1427076 w 2346011"/>
              <a:gd name="connsiteY5" fmla="*/ 0 h 1408460"/>
              <a:gd name="connsiteX6" fmla="*/ 1904651 w 2346011"/>
              <a:gd name="connsiteY6" fmla="*/ 5025 h 1408460"/>
              <a:gd name="connsiteX7" fmla="*/ 2222430 w 2346011"/>
              <a:gd name="connsiteY7" fmla="*/ 8723 h 1408460"/>
              <a:gd name="connsiteX8" fmla="*/ 2346011 w 2346011"/>
              <a:gd name="connsiteY8" fmla="*/ 3699 h 1408460"/>
              <a:gd name="connsiteX9" fmla="*/ 2340707 w 2346011"/>
              <a:gd name="connsiteY9" fmla="*/ 1356947 h 1408460"/>
              <a:gd name="connsiteX10" fmla="*/ 1532931 w 2346011"/>
              <a:gd name="connsiteY10" fmla="*/ 1400839 h 1408460"/>
              <a:gd name="connsiteX11" fmla="*/ 798215 w 2346011"/>
              <a:gd name="connsiteY11" fmla="*/ 1362739 h 1408460"/>
              <a:gd name="connsiteX12" fmla="*/ 439476 w 2346011"/>
              <a:gd name="connsiteY12" fmla="*/ 1230507 h 1408460"/>
              <a:gd name="connsiteX13" fmla="*/ 277794 w 2346011"/>
              <a:gd name="connsiteY13" fmla="*/ 1121509 h 1408460"/>
              <a:gd name="connsiteX14" fmla="*/ 175915 w 2346011"/>
              <a:gd name="connsiteY14" fmla="*/ 1027304 h 1408460"/>
              <a:gd name="connsiteX15" fmla="*/ 39146 w 2346011"/>
              <a:gd name="connsiteY15" fmla="*/ 844481 h 1408460"/>
              <a:gd name="connsiteX16" fmla="*/ 0 w 2346011"/>
              <a:gd name="connsiteY16" fmla="*/ 698431 h 1408460"/>
              <a:gd name="connsiteX17" fmla="*/ 1325 w 2346011"/>
              <a:gd name="connsiteY17" fmla="*/ 542890 h 1408460"/>
              <a:gd name="connsiteX0" fmla="*/ 1325 w 2346011"/>
              <a:gd name="connsiteY0" fmla="*/ 542890 h 1423861"/>
              <a:gd name="connsiteX1" fmla="*/ 130698 w 2346011"/>
              <a:gd name="connsiteY1" fmla="*/ 343668 h 1423861"/>
              <a:gd name="connsiteX2" fmla="*/ 329921 w 2346011"/>
              <a:gd name="connsiteY2" fmla="*/ 183592 h 1423861"/>
              <a:gd name="connsiteX3" fmla="*/ 578338 w 2346011"/>
              <a:gd name="connsiteY3" fmla="*/ 51847 h 1423861"/>
              <a:gd name="connsiteX4" fmla="*/ 898978 w 2346011"/>
              <a:gd name="connsiteY4" fmla="*/ 32797 h 1423861"/>
              <a:gd name="connsiteX5" fmla="*/ 1427076 w 2346011"/>
              <a:gd name="connsiteY5" fmla="*/ 0 h 1423861"/>
              <a:gd name="connsiteX6" fmla="*/ 1904651 w 2346011"/>
              <a:gd name="connsiteY6" fmla="*/ 5025 h 1423861"/>
              <a:gd name="connsiteX7" fmla="*/ 2222430 w 2346011"/>
              <a:gd name="connsiteY7" fmla="*/ 8723 h 1423861"/>
              <a:gd name="connsiteX8" fmla="*/ 2346011 w 2346011"/>
              <a:gd name="connsiteY8" fmla="*/ 3699 h 1423861"/>
              <a:gd name="connsiteX9" fmla="*/ 2340707 w 2346011"/>
              <a:gd name="connsiteY9" fmla="*/ 1412213 h 1423861"/>
              <a:gd name="connsiteX10" fmla="*/ 1532931 w 2346011"/>
              <a:gd name="connsiteY10" fmla="*/ 1400839 h 1423861"/>
              <a:gd name="connsiteX11" fmla="*/ 798215 w 2346011"/>
              <a:gd name="connsiteY11" fmla="*/ 1362739 h 1423861"/>
              <a:gd name="connsiteX12" fmla="*/ 439476 w 2346011"/>
              <a:gd name="connsiteY12" fmla="*/ 1230507 h 1423861"/>
              <a:gd name="connsiteX13" fmla="*/ 277794 w 2346011"/>
              <a:gd name="connsiteY13" fmla="*/ 1121509 h 1423861"/>
              <a:gd name="connsiteX14" fmla="*/ 175915 w 2346011"/>
              <a:gd name="connsiteY14" fmla="*/ 1027304 h 1423861"/>
              <a:gd name="connsiteX15" fmla="*/ 39146 w 2346011"/>
              <a:gd name="connsiteY15" fmla="*/ 844481 h 1423861"/>
              <a:gd name="connsiteX16" fmla="*/ 0 w 2346011"/>
              <a:gd name="connsiteY16" fmla="*/ 698431 h 1423861"/>
              <a:gd name="connsiteX17" fmla="*/ 1325 w 2346011"/>
              <a:gd name="connsiteY17" fmla="*/ 542890 h 1423861"/>
              <a:gd name="connsiteX0" fmla="*/ 1325 w 2346011"/>
              <a:gd name="connsiteY0" fmla="*/ 542890 h 1431569"/>
              <a:gd name="connsiteX1" fmla="*/ 130698 w 2346011"/>
              <a:gd name="connsiteY1" fmla="*/ 343668 h 1431569"/>
              <a:gd name="connsiteX2" fmla="*/ 329921 w 2346011"/>
              <a:gd name="connsiteY2" fmla="*/ 183592 h 1431569"/>
              <a:gd name="connsiteX3" fmla="*/ 578338 w 2346011"/>
              <a:gd name="connsiteY3" fmla="*/ 51847 h 1431569"/>
              <a:gd name="connsiteX4" fmla="*/ 898978 w 2346011"/>
              <a:gd name="connsiteY4" fmla="*/ 32797 h 1431569"/>
              <a:gd name="connsiteX5" fmla="*/ 1427076 w 2346011"/>
              <a:gd name="connsiteY5" fmla="*/ 0 h 1431569"/>
              <a:gd name="connsiteX6" fmla="*/ 1904651 w 2346011"/>
              <a:gd name="connsiteY6" fmla="*/ 5025 h 1431569"/>
              <a:gd name="connsiteX7" fmla="*/ 2222430 w 2346011"/>
              <a:gd name="connsiteY7" fmla="*/ 8723 h 1431569"/>
              <a:gd name="connsiteX8" fmla="*/ 2346011 w 2346011"/>
              <a:gd name="connsiteY8" fmla="*/ 3699 h 1431569"/>
              <a:gd name="connsiteX9" fmla="*/ 2340707 w 2346011"/>
              <a:gd name="connsiteY9" fmla="*/ 1412213 h 1431569"/>
              <a:gd name="connsiteX10" fmla="*/ 1532931 w 2346011"/>
              <a:gd name="connsiteY10" fmla="*/ 1415912 h 1431569"/>
              <a:gd name="connsiteX11" fmla="*/ 798215 w 2346011"/>
              <a:gd name="connsiteY11" fmla="*/ 1362739 h 1431569"/>
              <a:gd name="connsiteX12" fmla="*/ 439476 w 2346011"/>
              <a:gd name="connsiteY12" fmla="*/ 1230507 h 1431569"/>
              <a:gd name="connsiteX13" fmla="*/ 277794 w 2346011"/>
              <a:gd name="connsiteY13" fmla="*/ 1121509 h 1431569"/>
              <a:gd name="connsiteX14" fmla="*/ 175915 w 2346011"/>
              <a:gd name="connsiteY14" fmla="*/ 1027304 h 1431569"/>
              <a:gd name="connsiteX15" fmla="*/ 39146 w 2346011"/>
              <a:gd name="connsiteY15" fmla="*/ 844481 h 1431569"/>
              <a:gd name="connsiteX16" fmla="*/ 0 w 2346011"/>
              <a:gd name="connsiteY16" fmla="*/ 698431 h 1431569"/>
              <a:gd name="connsiteX17" fmla="*/ 1325 w 2346011"/>
              <a:gd name="connsiteY17" fmla="*/ 542890 h 1431569"/>
              <a:gd name="connsiteX0" fmla="*/ 1325 w 2346011"/>
              <a:gd name="connsiteY0" fmla="*/ 542890 h 1431569"/>
              <a:gd name="connsiteX1" fmla="*/ 130698 w 2346011"/>
              <a:gd name="connsiteY1" fmla="*/ 343668 h 1431569"/>
              <a:gd name="connsiteX2" fmla="*/ 329921 w 2346011"/>
              <a:gd name="connsiteY2" fmla="*/ 183592 h 1431569"/>
              <a:gd name="connsiteX3" fmla="*/ 578338 w 2346011"/>
              <a:gd name="connsiteY3" fmla="*/ 51847 h 1431569"/>
              <a:gd name="connsiteX4" fmla="*/ 898978 w 2346011"/>
              <a:gd name="connsiteY4" fmla="*/ 32797 h 1431569"/>
              <a:gd name="connsiteX5" fmla="*/ 1427076 w 2346011"/>
              <a:gd name="connsiteY5" fmla="*/ 0 h 1431569"/>
              <a:gd name="connsiteX6" fmla="*/ 1904651 w 2346011"/>
              <a:gd name="connsiteY6" fmla="*/ 5025 h 1431569"/>
              <a:gd name="connsiteX7" fmla="*/ 2222430 w 2346011"/>
              <a:gd name="connsiteY7" fmla="*/ 8723 h 1431569"/>
              <a:gd name="connsiteX8" fmla="*/ 2346011 w 2346011"/>
              <a:gd name="connsiteY8" fmla="*/ 3699 h 1431569"/>
              <a:gd name="connsiteX9" fmla="*/ 2340707 w 2346011"/>
              <a:gd name="connsiteY9" fmla="*/ 1412213 h 1431569"/>
              <a:gd name="connsiteX10" fmla="*/ 1532931 w 2346011"/>
              <a:gd name="connsiteY10" fmla="*/ 1415912 h 1431569"/>
              <a:gd name="connsiteX11" fmla="*/ 798215 w 2346011"/>
              <a:gd name="connsiteY11" fmla="*/ 1362739 h 1431569"/>
              <a:gd name="connsiteX12" fmla="*/ 439476 w 2346011"/>
              <a:gd name="connsiteY12" fmla="*/ 1230507 h 1431569"/>
              <a:gd name="connsiteX13" fmla="*/ 277794 w 2346011"/>
              <a:gd name="connsiteY13" fmla="*/ 1121509 h 1431569"/>
              <a:gd name="connsiteX14" fmla="*/ 175915 w 2346011"/>
              <a:gd name="connsiteY14" fmla="*/ 1027304 h 1431569"/>
              <a:gd name="connsiteX15" fmla="*/ 39146 w 2346011"/>
              <a:gd name="connsiteY15" fmla="*/ 844481 h 1431569"/>
              <a:gd name="connsiteX16" fmla="*/ 0 w 2346011"/>
              <a:gd name="connsiteY16" fmla="*/ 698431 h 1431569"/>
              <a:gd name="connsiteX17" fmla="*/ 1325 w 2346011"/>
              <a:gd name="connsiteY17" fmla="*/ 542890 h 1431569"/>
              <a:gd name="connsiteX0" fmla="*/ 1325 w 2346011"/>
              <a:gd name="connsiteY0" fmla="*/ 542890 h 1423861"/>
              <a:gd name="connsiteX1" fmla="*/ 130698 w 2346011"/>
              <a:gd name="connsiteY1" fmla="*/ 343668 h 1423861"/>
              <a:gd name="connsiteX2" fmla="*/ 329921 w 2346011"/>
              <a:gd name="connsiteY2" fmla="*/ 183592 h 1423861"/>
              <a:gd name="connsiteX3" fmla="*/ 578338 w 2346011"/>
              <a:gd name="connsiteY3" fmla="*/ 51847 h 1423861"/>
              <a:gd name="connsiteX4" fmla="*/ 898978 w 2346011"/>
              <a:gd name="connsiteY4" fmla="*/ 32797 h 1423861"/>
              <a:gd name="connsiteX5" fmla="*/ 1427076 w 2346011"/>
              <a:gd name="connsiteY5" fmla="*/ 0 h 1423861"/>
              <a:gd name="connsiteX6" fmla="*/ 1904651 w 2346011"/>
              <a:gd name="connsiteY6" fmla="*/ 5025 h 1423861"/>
              <a:gd name="connsiteX7" fmla="*/ 2222430 w 2346011"/>
              <a:gd name="connsiteY7" fmla="*/ 8723 h 1423861"/>
              <a:gd name="connsiteX8" fmla="*/ 2346011 w 2346011"/>
              <a:gd name="connsiteY8" fmla="*/ 3699 h 1423861"/>
              <a:gd name="connsiteX9" fmla="*/ 2340707 w 2346011"/>
              <a:gd name="connsiteY9" fmla="*/ 1412213 h 1423861"/>
              <a:gd name="connsiteX10" fmla="*/ 1537955 w 2346011"/>
              <a:gd name="connsiteY10" fmla="*/ 1400839 h 1423861"/>
              <a:gd name="connsiteX11" fmla="*/ 798215 w 2346011"/>
              <a:gd name="connsiteY11" fmla="*/ 1362739 h 1423861"/>
              <a:gd name="connsiteX12" fmla="*/ 439476 w 2346011"/>
              <a:gd name="connsiteY12" fmla="*/ 1230507 h 1423861"/>
              <a:gd name="connsiteX13" fmla="*/ 277794 w 2346011"/>
              <a:gd name="connsiteY13" fmla="*/ 1121509 h 1423861"/>
              <a:gd name="connsiteX14" fmla="*/ 175915 w 2346011"/>
              <a:gd name="connsiteY14" fmla="*/ 1027304 h 1423861"/>
              <a:gd name="connsiteX15" fmla="*/ 39146 w 2346011"/>
              <a:gd name="connsiteY15" fmla="*/ 844481 h 1423861"/>
              <a:gd name="connsiteX16" fmla="*/ 0 w 2346011"/>
              <a:gd name="connsiteY16" fmla="*/ 698431 h 1423861"/>
              <a:gd name="connsiteX17" fmla="*/ 1325 w 2346011"/>
              <a:gd name="connsiteY17" fmla="*/ 542890 h 1423861"/>
              <a:gd name="connsiteX0" fmla="*/ 1325 w 2346011"/>
              <a:gd name="connsiteY0" fmla="*/ 542890 h 1419076"/>
              <a:gd name="connsiteX1" fmla="*/ 130698 w 2346011"/>
              <a:gd name="connsiteY1" fmla="*/ 343668 h 1419076"/>
              <a:gd name="connsiteX2" fmla="*/ 329921 w 2346011"/>
              <a:gd name="connsiteY2" fmla="*/ 183592 h 1419076"/>
              <a:gd name="connsiteX3" fmla="*/ 578338 w 2346011"/>
              <a:gd name="connsiteY3" fmla="*/ 51847 h 1419076"/>
              <a:gd name="connsiteX4" fmla="*/ 898978 w 2346011"/>
              <a:gd name="connsiteY4" fmla="*/ 32797 h 1419076"/>
              <a:gd name="connsiteX5" fmla="*/ 1427076 w 2346011"/>
              <a:gd name="connsiteY5" fmla="*/ 0 h 1419076"/>
              <a:gd name="connsiteX6" fmla="*/ 1904651 w 2346011"/>
              <a:gd name="connsiteY6" fmla="*/ 5025 h 1419076"/>
              <a:gd name="connsiteX7" fmla="*/ 2222430 w 2346011"/>
              <a:gd name="connsiteY7" fmla="*/ 8723 h 1419076"/>
              <a:gd name="connsiteX8" fmla="*/ 2346011 w 2346011"/>
              <a:gd name="connsiteY8" fmla="*/ 3699 h 1419076"/>
              <a:gd name="connsiteX9" fmla="*/ 2340707 w 2346011"/>
              <a:gd name="connsiteY9" fmla="*/ 1412213 h 1419076"/>
              <a:gd name="connsiteX10" fmla="*/ 1537955 w 2346011"/>
              <a:gd name="connsiteY10" fmla="*/ 1400839 h 1419076"/>
              <a:gd name="connsiteX11" fmla="*/ 798215 w 2346011"/>
              <a:gd name="connsiteY11" fmla="*/ 1362739 h 1419076"/>
              <a:gd name="connsiteX12" fmla="*/ 439476 w 2346011"/>
              <a:gd name="connsiteY12" fmla="*/ 1230507 h 1419076"/>
              <a:gd name="connsiteX13" fmla="*/ 277794 w 2346011"/>
              <a:gd name="connsiteY13" fmla="*/ 1121509 h 1419076"/>
              <a:gd name="connsiteX14" fmla="*/ 175915 w 2346011"/>
              <a:gd name="connsiteY14" fmla="*/ 1027304 h 1419076"/>
              <a:gd name="connsiteX15" fmla="*/ 39146 w 2346011"/>
              <a:gd name="connsiteY15" fmla="*/ 844481 h 1419076"/>
              <a:gd name="connsiteX16" fmla="*/ 0 w 2346011"/>
              <a:gd name="connsiteY16" fmla="*/ 698431 h 1419076"/>
              <a:gd name="connsiteX17" fmla="*/ 1325 w 2346011"/>
              <a:gd name="connsiteY17" fmla="*/ 542890 h 1419076"/>
              <a:gd name="connsiteX0" fmla="*/ 1325 w 2346011"/>
              <a:gd name="connsiteY0" fmla="*/ 542890 h 1408453"/>
              <a:gd name="connsiteX1" fmla="*/ 130698 w 2346011"/>
              <a:gd name="connsiteY1" fmla="*/ 343668 h 1408453"/>
              <a:gd name="connsiteX2" fmla="*/ 329921 w 2346011"/>
              <a:gd name="connsiteY2" fmla="*/ 183592 h 1408453"/>
              <a:gd name="connsiteX3" fmla="*/ 578338 w 2346011"/>
              <a:gd name="connsiteY3" fmla="*/ 51847 h 1408453"/>
              <a:gd name="connsiteX4" fmla="*/ 898978 w 2346011"/>
              <a:gd name="connsiteY4" fmla="*/ 32797 h 1408453"/>
              <a:gd name="connsiteX5" fmla="*/ 1427076 w 2346011"/>
              <a:gd name="connsiteY5" fmla="*/ 0 h 1408453"/>
              <a:gd name="connsiteX6" fmla="*/ 1904651 w 2346011"/>
              <a:gd name="connsiteY6" fmla="*/ 5025 h 1408453"/>
              <a:gd name="connsiteX7" fmla="*/ 2222430 w 2346011"/>
              <a:gd name="connsiteY7" fmla="*/ 8723 h 1408453"/>
              <a:gd name="connsiteX8" fmla="*/ 2346011 w 2346011"/>
              <a:gd name="connsiteY8" fmla="*/ 3699 h 1408453"/>
              <a:gd name="connsiteX9" fmla="*/ 2340707 w 2346011"/>
              <a:gd name="connsiteY9" fmla="*/ 1397141 h 1408453"/>
              <a:gd name="connsiteX10" fmla="*/ 1537955 w 2346011"/>
              <a:gd name="connsiteY10" fmla="*/ 1400839 h 1408453"/>
              <a:gd name="connsiteX11" fmla="*/ 798215 w 2346011"/>
              <a:gd name="connsiteY11" fmla="*/ 1362739 h 1408453"/>
              <a:gd name="connsiteX12" fmla="*/ 439476 w 2346011"/>
              <a:gd name="connsiteY12" fmla="*/ 1230507 h 1408453"/>
              <a:gd name="connsiteX13" fmla="*/ 277794 w 2346011"/>
              <a:gd name="connsiteY13" fmla="*/ 1121509 h 1408453"/>
              <a:gd name="connsiteX14" fmla="*/ 175915 w 2346011"/>
              <a:gd name="connsiteY14" fmla="*/ 1027304 h 1408453"/>
              <a:gd name="connsiteX15" fmla="*/ 39146 w 2346011"/>
              <a:gd name="connsiteY15" fmla="*/ 844481 h 1408453"/>
              <a:gd name="connsiteX16" fmla="*/ 0 w 2346011"/>
              <a:gd name="connsiteY16" fmla="*/ 698431 h 1408453"/>
              <a:gd name="connsiteX17" fmla="*/ 1325 w 2346011"/>
              <a:gd name="connsiteY17" fmla="*/ 542890 h 1408453"/>
              <a:gd name="connsiteX0" fmla="*/ 1325 w 2346011"/>
              <a:gd name="connsiteY0" fmla="*/ 542890 h 1404907"/>
              <a:gd name="connsiteX1" fmla="*/ 130698 w 2346011"/>
              <a:gd name="connsiteY1" fmla="*/ 343668 h 1404907"/>
              <a:gd name="connsiteX2" fmla="*/ 329921 w 2346011"/>
              <a:gd name="connsiteY2" fmla="*/ 183592 h 1404907"/>
              <a:gd name="connsiteX3" fmla="*/ 578338 w 2346011"/>
              <a:gd name="connsiteY3" fmla="*/ 51847 h 1404907"/>
              <a:gd name="connsiteX4" fmla="*/ 898978 w 2346011"/>
              <a:gd name="connsiteY4" fmla="*/ 32797 h 1404907"/>
              <a:gd name="connsiteX5" fmla="*/ 1427076 w 2346011"/>
              <a:gd name="connsiteY5" fmla="*/ 0 h 1404907"/>
              <a:gd name="connsiteX6" fmla="*/ 1904651 w 2346011"/>
              <a:gd name="connsiteY6" fmla="*/ 5025 h 1404907"/>
              <a:gd name="connsiteX7" fmla="*/ 2222430 w 2346011"/>
              <a:gd name="connsiteY7" fmla="*/ 8723 h 1404907"/>
              <a:gd name="connsiteX8" fmla="*/ 2346011 w 2346011"/>
              <a:gd name="connsiteY8" fmla="*/ 3699 h 1404907"/>
              <a:gd name="connsiteX9" fmla="*/ 2340707 w 2346011"/>
              <a:gd name="connsiteY9" fmla="*/ 1397141 h 1404907"/>
              <a:gd name="connsiteX10" fmla="*/ 1537955 w 2346011"/>
              <a:gd name="connsiteY10" fmla="*/ 1400839 h 1404907"/>
              <a:gd name="connsiteX11" fmla="*/ 798215 w 2346011"/>
              <a:gd name="connsiteY11" fmla="*/ 1362739 h 1404907"/>
              <a:gd name="connsiteX12" fmla="*/ 439476 w 2346011"/>
              <a:gd name="connsiteY12" fmla="*/ 1230507 h 1404907"/>
              <a:gd name="connsiteX13" fmla="*/ 277794 w 2346011"/>
              <a:gd name="connsiteY13" fmla="*/ 1121509 h 1404907"/>
              <a:gd name="connsiteX14" fmla="*/ 175915 w 2346011"/>
              <a:gd name="connsiteY14" fmla="*/ 1027304 h 1404907"/>
              <a:gd name="connsiteX15" fmla="*/ 39146 w 2346011"/>
              <a:gd name="connsiteY15" fmla="*/ 844481 h 1404907"/>
              <a:gd name="connsiteX16" fmla="*/ 0 w 2346011"/>
              <a:gd name="connsiteY16" fmla="*/ 698431 h 1404907"/>
              <a:gd name="connsiteX17" fmla="*/ 1325 w 2346011"/>
              <a:gd name="connsiteY17" fmla="*/ 542890 h 1404907"/>
              <a:gd name="connsiteX0" fmla="*/ 1325 w 2346011"/>
              <a:gd name="connsiteY0" fmla="*/ 542890 h 1399730"/>
              <a:gd name="connsiteX1" fmla="*/ 130698 w 2346011"/>
              <a:gd name="connsiteY1" fmla="*/ 343668 h 1399730"/>
              <a:gd name="connsiteX2" fmla="*/ 329921 w 2346011"/>
              <a:gd name="connsiteY2" fmla="*/ 183592 h 1399730"/>
              <a:gd name="connsiteX3" fmla="*/ 578338 w 2346011"/>
              <a:gd name="connsiteY3" fmla="*/ 51847 h 1399730"/>
              <a:gd name="connsiteX4" fmla="*/ 898978 w 2346011"/>
              <a:gd name="connsiteY4" fmla="*/ 32797 h 1399730"/>
              <a:gd name="connsiteX5" fmla="*/ 1427076 w 2346011"/>
              <a:gd name="connsiteY5" fmla="*/ 0 h 1399730"/>
              <a:gd name="connsiteX6" fmla="*/ 1904651 w 2346011"/>
              <a:gd name="connsiteY6" fmla="*/ 5025 h 1399730"/>
              <a:gd name="connsiteX7" fmla="*/ 2222430 w 2346011"/>
              <a:gd name="connsiteY7" fmla="*/ 8723 h 1399730"/>
              <a:gd name="connsiteX8" fmla="*/ 2346011 w 2346011"/>
              <a:gd name="connsiteY8" fmla="*/ 3699 h 1399730"/>
              <a:gd name="connsiteX9" fmla="*/ 2340707 w 2346011"/>
              <a:gd name="connsiteY9" fmla="*/ 1397141 h 1399730"/>
              <a:gd name="connsiteX10" fmla="*/ 1537955 w 2346011"/>
              <a:gd name="connsiteY10" fmla="*/ 1385767 h 1399730"/>
              <a:gd name="connsiteX11" fmla="*/ 798215 w 2346011"/>
              <a:gd name="connsiteY11" fmla="*/ 1362739 h 1399730"/>
              <a:gd name="connsiteX12" fmla="*/ 439476 w 2346011"/>
              <a:gd name="connsiteY12" fmla="*/ 1230507 h 1399730"/>
              <a:gd name="connsiteX13" fmla="*/ 277794 w 2346011"/>
              <a:gd name="connsiteY13" fmla="*/ 1121509 h 1399730"/>
              <a:gd name="connsiteX14" fmla="*/ 175915 w 2346011"/>
              <a:gd name="connsiteY14" fmla="*/ 1027304 h 1399730"/>
              <a:gd name="connsiteX15" fmla="*/ 39146 w 2346011"/>
              <a:gd name="connsiteY15" fmla="*/ 844481 h 1399730"/>
              <a:gd name="connsiteX16" fmla="*/ 0 w 2346011"/>
              <a:gd name="connsiteY16" fmla="*/ 698431 h 1399730"/>
              <a:gd name="connsiteX17" fmla="*/ 1325 w 2346011"/>
              <a:gd name="connsiteY17" fmla="*/ 542890 h 139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46011" h="1399730">
                <a:moveTo>
                  <a:pt x="1325" y="542890"/>
                </a:moveTo>
                <a:lnTo>
                  <a:pt x="130698" y="343668"/>
                </a:lnTo>
                <a:lnTo>
                  <a:pt x="329921" y="183592"/>
                </a:lnTo>
                <a:lnTo>
                  <a:pt x="578338" y="51847"/>
                </a:lnTo>
                <a:cubicBezTo>
                  <a:pt x="686893" y="48847"/>
                  <a:pt x="815544" y="20725"/>
                  <a:pt x="898978" y="32797"/>
                </a:cubicBezTo>
                <a:cubicBezTo>
                  <a:pt x="1126927" y="6792"/>
                  <a:pt x="1279514" y="5907"/>
                  <a:pt x="1427076" y="0"/>
                </a:cubicBezTo>
                <a:lnTo>
                  <a:pt x="1904651" y="5025"/>
                </a:lnTo>
                <a:lnTo>
                  <a:pt x="2222430" y="8723"/>
                </a:lnTo>
                <a:lnTo>
                  <a:pt x="2346011" y="3699"/>
                </a:lnTo>
                <a:cubicBezTo>
                  <a:pt x="2342569" y="411239"/>
                  <a:pt x="2344149" y="989601"/>
                  <a:pt x="2340707" y="1397141"/>
                </a:cubicBezTo>
                <a:cubicBezTo>
                  <a:pt x="2071448" y="1405073"/>
                  <a:pt x="1837359" y="1392907"/>
                  <a:pt x="1537955" y="1385767"/>
                </a:cubicBezTo>
                <a:cubicBezTo>
                  <a:pt x="1277977" y="1374741"/>
                  <a:pt x="1038096" y="1398885"/>
                  <a:pt x="798215" y="1362739"/>
                </a:cubicBezTo>
                <a:lnTo>
                  <a:pt x="439476" y="1230507"/>
                </a:lnTo>
                <a:cubicBezTo>
                  <a:pt x="395631" y="1187476"/>
                  <a:pt x="351784" y="1169565"/>
                  <a:pt x="277794" y="1121509"/>
                </a:cubicBezTo>
                <a:lnTo>
                  <a:pt x="175915" y="1027304"/>
                </a:lnTo>
                <a:lnTo>
                  <a:pt x="39146" y="844481"/>
                </a:lnTo>
                <a:lnTo>
                  <a:pt x="0" y="698431"/>
                </a:lnTo>
                <a:cubicBezTo>
                  <a:pt x="442" y="646584"/>
                  <a:pt x="883" y="594737"/>
                  <a:pt x="1325" y="542890"/>
                </a:cubicBezTo>
                <a:close/>
              </a:path>
            </a:pathLst>
          </a:custGeom>
          <a:solidFill>
            <a:srgbClr val="8EB6F8">
              <a:alpha val="3098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Challenge 1</a:t>
            </a:r>
            <a:endParaRPr/>
          </a:p>
        </p:txBody>
      </p:sp>
      <p:sp>
        <p:nvSpPr>
          <p:cNvPr id="85" name="Google Shape;85;p17"/>
          <p:cNvSpPr txBox="1">
            <a:spLocks noGrp="1"/>
          </p:cNvSpPr>
          <p:nvPr>
            <p:ph type="body" idx="1"/>
          </p:nvPr>
        </p:nvSpPr>
        <p:spPr>
          <a:xfrm>
            <a:off x="2795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24292F"/>
              </a:buClr>
              <a:buSzPts val="1200"/>
              <a:buChar char="●"/>
            </a:pPr>
            <a:r>
              <a:rPr lang="en" sz="1200">
                <a:solidFill>
                  <a:srgbClr val="24292F"/>
                </a:solidFill>
                <a:highlight>
                  <a:schemeClr val="lt1"/>
                </a:highlight>
              </a:rPr>
              <a:t>Plot ET,Recharge and Water Table depth and explain why we see the patterns we do. </a:t>
            </a:r>
            <a:r>
              <a:rPr lang="en" sz="1200">
                <a:solidFill>
                  <a:srgbClr val="FF0000"/>
                </a:solidFill>
                <a:highlight>
                  <a:schemeClr val="lt1"/>
                </a:highlight>
              </a:rPr>
              <a:t>This was the old version before laura updated the code</a:t>
            </a:r>
            <a:endParaRPr>
              <a:solidFill>
                <a:srgbClr val="FF0000"/>
              </a:solidFill>
            </a:endParaRPr>
          </a:p>
        </p:txBody>
      </p:sp>
      <p:pic>
        <p:nvPicPr>
          <p:cNvPr id="86" name="Google Shape;86;p17"/>
          <p:cNvPicPr preferRelativeResize="0"/>
          <p:nvPr/>
        </p:nvPicPr>
        <p:blipFill>
          <a:blip r:embed="rId3">
            <a:alphaModFix/>
          </a:blip>
          <a:stretch>
            <a:fillRect/>
          </a:stretch>
        </p:blipFill>
        <p:spPr>
          <a:xfrm>
            <a:off x="0" y="1663007"/>
            <a:ext cx="9144001" cy="31640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Challenge 1</a:t>
            </a:r>
            <a:endParaRPr/>
          </a:p>
        </p:txBody>
      </p:sp>
      <p:sp>
        <p:nvSpPr>
          <p:cNvPr id="92" name="Google Shape;92;p18"/>
          <p:cNvSpPr txBox="1">
            <a:spLocks noGrp="1"/>
          </p:cNvSpPr>
          <p:nvPr>
            <p:ph type="body" idx="1"/>
          </p:nvPr>
        </p:nvSpPr>
        <p:spPr>
          <a:xfrm>
            <a:off x="2795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24292F"/>
              </a:buClr>
              <a:buSzPts val="1200"/>
              <a:buChar char="●"/>
            </a:pPr>
            <a:r>
              <a:rPr lang="en" sz="1200">
                <a:solidFill>
                  <a:srgbClr val="24292F"/>
                </a:solidFill>
                <a:highlight>
                  <a:schemeClr val="lt1"/>
                </a:highlight>
              </a:rPr>
              <a:t>Plot ET,Recharge and Water Table depth and explain why we see the patterns we do.</a:t>
            </a:r>
            <a:endParaRPr/>
          </a:p>
        </p:txBody>
      </p:sp>
      <p:pic>
        <p:nvPicPr>
          <p:cNvPr id="93" name="Google Shape;93;p18"/>
          <p:cNvPicPr preferRelativeResize="0"/>
          <p:nvPr/>
        </p:nvPicPr>
        <p:blipFill>
          <a:blip r:embed="rId3"/>
          <a:srcRect/>
          <a:stretch/>
        </p:blipFill>
        <p:spPr>
          <a:xfrm>
            <a:off x="2091077" y="1523995"/>
            <a:ext cx="5204226" cy="3449859"/>
          </a:xfrm>
          <a:prstGeom prst="rect">
            <a:avLst/>
          </a:prstGeom>
          <a:noFill/>
          <a:ln w="12700">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 2</a:t>
            </a:r>
            <a:endParaRPr/>
          </a:p>
        </p:txBody>
      </p:sp>
      <p:sp>
        <p:nvSpPr>
          <p:cNvPr id="99" name="Google Shape;99;p19"/>
          <p:cNvSpPr txBox="1">
            <a:spLocks noGrp="1"/>
          </p:cNvSpPr>
          <p:nvPr>
            <p:ph type="body" idx="1"/>
          </p:nvPr>
        </p:nvSpPr>
        <p:spPr>
          <a:xfrm>
            <a:off x="311700" y="1139650"/>
            <a:ext cx="8520600" cy="376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24292F"/>
                </a:solidFill>
                <a:highlight>
                  <a:srgbClr val="FFFFFF"/>
                </a:highlight>
              </a:rPr>
              <a:t>Calculate the water balance for the model</a:t>
            </a:r>
            <a:endParaRPr sz="1200" dirty="0">
              <a:solidFill>
                <a:srgbClr val="24292F"/>
              </a:solidFill>
              <a:highlight>
                <a:srgbClr val="FFFFFF"/>
              </a:highlight>
            </a:endParaRPr>
          </a:p>
          <a:p>
            <a:pPr marL="914400" lvl="1" indent="-304800" algn="l" rtl="0">
              <a:spcBef>
                <a:spcPts val="1200"/>
              </a:spcBef>
              <a:spcAft>
                <a:spcPts val="0"/>
              </a:spcAft>
              <a:buClr>
                <a:srgbClr val="24292F"/>
              </a:buClr>
              <a:buSzPts val="1200"/>
              <a:buChar char="○"/>
            </a:pPr>
            <a:r>
              <a:rPr lang="en" sz="1200" dirty="0">
                <a:solidFill>
                  <a:srgbClr val="24292F"/>
                </a:solidFill>
                <a:highlight>
                  <a:srgbClr val="FFFFFF"/>
                </a:highlight>
              </a:rPr>
              <a:t>Report all of the inflows and outflows with units and show that mass is being balanced.</a:t>
            </a:r>
            <a:endParaRPr sz="1200" dirty="0">
              <a:solidFill>
                <a:srgbClr val="24292F"/>
              </a:solidFill>
              <a:highlight>
                <a:srgbClr val="FFFFFF"/>
              </a:highlight>
            </a:endParaRPr>
          </a:p>
          <a:p>
            <a:pPr marL="0" lvl="0" indent="0" algn="l" rtl="0">
              <a:spcBef>
                <a:spcPts val="1200"/>
              </a:spcBef>
              <a:spcAft>
                <a:spcPts val="0"/>
              </a:spcAft>
              <a:buNone/>
            </a:pPr>
            <a:endParaRPr sz="1200" dirty="0">
              <a:solidFill>
                <a:srgbClr val="24292F"/>
              </a:solidFill>
              <a:highlight>
                <a:srgbClr val="FFFFFF"/>
              </a:highlight>
            </a:endParaRPr>
          </a:p>
          <a:p>
            <a:pPr marL="0" lvl="0" indent="0" algn="l" rtl="0">
              <a:spcBef>
                <a:spcPts val="1200"/>
              </a:spcBef>
              <a:spcAft>
                <a:spcPts val="0"/>
              </a:spcAft>
              <a:buNone/>
            </a:pPr>
            <a:endParaRPr sz="1200" dirty="0">
              <a:solidFill>
                <a:srgbClr val="24292F"/>
              </a:solidFill>
              <a:highlight>
                <a:srgbClr val="FFFFFF"/>
              </a:highlight>
            </a:endParaRPr>
          </a:p>
          <a:p>
            <a:pPr marL="0" lvl="0" indent="0" algn="l" rtl="0">
              <a:spcBef>
                <a:spcPts val="1200"/>
              </a:spcBef>
              <a:spcAft>
                <a:spcPts val="0"/>
              </a:spcAft>
              <a:buNone/>
            </a:pPr>
            <a:endParaRPr sz="1200" dirty="0">
              <a:solidFill>
                <a:srgbClr val="24292F"/>
              </a:solidFill>
              <a:highlight>
                <a:srgbClr val="FFFFFF"/>
              </a:highlight>
            </a:endParaRPr>
          </a:p>
          <a:p>
            <a:pPr marL="0" lvl="0" indent="0" algn="l" rtl="0">
              <a:spcBef>
                <a:spcPts val="1200"/>
              </a:spcBef>
              <a:spcAft>
                <a:spcPts val="0"/>
              </a:spcAft>
              <a:buNone/>
            </a:pPr>
            <a:endParaRPr sz="1200" dirty="0">
              <a:solidFill>
                <a:srgbClr val="24292F"/>
              </a:solidFill>
              <a:highlight>
                <a:srgbClr val="FFFFFF"/>
              </a:highlight>
            </a:endParaRPr>
          </a:p>
          <a:p>
            <a:pPr marL="914400" lvl="1" indent="-304800" algn="l" rtl="0">
              <a:spcBef>
                <a:spcPts val="1200"/>
              </a:spcBef>
              <a:spcAft>
                <a:spcPts val="0"/>
              </a:spcAft>
              <a:buClr>
                <a:srgbClr val="24292F"/>
              </a:buClr>
              <a:buSzPts val="1200"/>
              <a:buChar char="○"/>
            </a:pPr>
            <a:r>
              <a:rPr lang="en" sz="1200" dirty="0">
                <a:solidFill>
                  <a:srgbClr val="24292F"/>
                </a:solidFill>
                <a:highlight>
                  <a:schemeClr val="lt1"/>
                </a:highlight>
              </a:rPr>
              <a:t>dS/dt = input - output</a:t>
            </a:r>
            <a:endParaRPr sz="1200" dirty="0">
              <a:solidFill>
                <a:srgbClr val="24292F"/>
              </a:solidFill>
              <a:highlight>
                <a:schemeClr val="lt1"/>
              </a:highlight>
            </a:endParaRPr>
          </a:p>
          <a:p>
            <a:pPr marL="914400" lvl="1" indent="-304800" algn="l" rtl="0">
              <a:spcBef>
                <a:spcPts val="0"/>
              </a:spcBef>
              <a:spcAft>
                <a:spcPts val="0"/>
              </a:spcAft>
              <a:buClr>
                <a:srgbClr val="24292F"/>
              </a:buClr>
              <a:buSzPts val="1200"/>
              <a:buChar char="○"/>
            </a:pPr>
            <a:r>
              <a:rPr lang="en" sz="1200" dirty="0">
                <a:solidFill>
                  <a:srgbClr val="24292F"/>
                </a:solidFill>
                <a:highlight>
                  <a:schemeClr val="lt1"/>
                </a:highlight>
              </a:rPr>
              <a:t>0 = Q_in + R - Q_out - ET </a:t>
            </a:r>
          </a:p>
          <a:p>
            <a:pPr marL="914400" lvl="1" indent="-304800" algn="l" rtl="0">
              <a:spcBef>
                <a:spcPts val="0"/>
              </a:spcBef>
              <a:spcAft>
                <a:spcPts val="0"/>
              </a:spcAft>
              <a:buClr>
                <a:srgbClr val="24292F"/>
              </a:buClr>
              <a:buSzPts val="1200"/>
              <a:buChar char="○"/>
            </a:pPr>
            <a:r>
              <a:rPr lang="en" sz="1200" dirty="0">
                <a:solidFill>
                  <a:srgbClr val="24292F"/>
                </a:solidFill>
                <a:highlight>
                  <a:schemeClr val="lt1"/>
                </a:highlight>
              </a:rPr>
              <a:t> </a:t>
            </a:r>
            <a:endParaRPr sz="1200" dirty="0">
              <a:solidFill>
                <a:srgbClr val="24292F"/>
              </a:solidFill>
              <a:highlight>
                <a:schemeClr val="lt1"/>
              </a:highlight>
            </a:endParaRPr>
          </a:p>
          <a:p>
            <a:pPr marL="914400" lvl="1" indent="-304800" algn="l" rtl="0">
              <a:spcBef>
                <a:spcPts val="0"/>
              </a:spcBef>
              <a:spcAft>
                <a:spcPts val="0"/>
              </a:spcAft>
              <a:buClr>
                <a:srgbClr val="24292F"/>
              </a:buClr>
              <a:buSzPts val="1200"/>
              <a:buChar char="○"/>
            </a:pPr>
            <a:r>
              <a:rPr lang="en" sz="1200" dirty="0">
                <a:solidFill>
                  <a:srgbClr val="24292F"/>
                </a:solidFill>
                <a:highlight>
                  <a:schemeClr val="lt1"/>
                </a:highlight>
              </a:rPr>
              <a:t>Q_out     +      ET      =   Q_in        +      R </a:t>
            </a:r>
            <a:endParaRPr sz="1200" dirty="0">
              <a:solidFill>
                <a:srgbClr val="24292F"/>
              </a:solidFill>
              <a:highlight>
                <a:schemeClr val="lt1"/>
              </a:highlight>
            </a:endParaRPr>
          </a:p>
          <a:p>
            <a:pPr marL="914400" lvl="1" indent="-304800" algn="l" rtl="0">
              <a:spcBef>
                <a:spcPts val="0"/>
              </a:spcBef>
              <a:spcAft>
                <a:spcPts val="0"/>
              </a:spcAft>
              <a:buClr>
                <a:srgbClr val="24292F"/>
              </a:buClr>
              <a:buSzPts val="1200"/>
              <a:buChar char="○"/>
            </a:pPr>
            <a:r>
              <a:rPr lang="en" sz="1200" dirty="0">
                <a:solidFill>
                  <a:srgbClr val="24292F"/>
                </a:solidFill>
                <a:highlight>
                  <a:schemeClr val="lt1"/>
                </a:highlight>
              </a:rPr>
              <a:t>116 m</a:t>
            </a:r>
            <a:r>
              <a:rPr lang="en" sz="1200" baseline="30000" dirty="0">
                <a:solidFill>
                  <a:srgbClr val="24292F"/>
                </a:solidFill>
                <a:highlight>
                  <a:schemeClr val="lt1"/>
                </a:highlight>
              </a:rPr>
              <a:t>3</a:t>
            </a:r>
            <a:r>
              <a:rPr lang="en" sz="1200" dirty="0">
                <a:solidFill>
                  <a:srgbClr val="24292F"/>
                </a:solidFill>
                <a:highlight>
                  <a:schemeClr val="lt1"/>
                </a:highlight>
              </a:rPr>
              <a:t>/d + 70 m</a:t>
            </a:r>
            <a:r>
              <a:rPr lang="en" sz="1200" baseline="30000" dirty="0">
                <a:solidFill>
                  <a:srgbClr val="24292F"/>
                </a:solidFill>
                <a:highlight>
                  <a:schemeClr val="lt1"/>
                </a:highlight>
              </a:rPr>
              <a:t>3</a:t>
            </a:r>
            <a:r>
              <a:rPr lang="en" sz="1200" dirty="0">
                <a:solidFill>
                  <a:srgbClr val="24292F"/>
                </a:solidFill>
                <a:highlight>
                  <a:schemeClr val="lt1"/>
                </a:highlight>
              </a:rPr>
              <a:t>/d   =  106 m</a:t>
            </a:r>
            <a:r>
              <a:rPr lang="en" sz="1200" baseline="30000" dirty="0">
                <a:solidFill>
                  <a:srgbClr val="24292F"/>
                </a:solidFill>
                <a:highlight>
                  <a:schemeClr val="lt1"/>
                </a:highlight>
              </a:rPr>
              <a:t>3</a:t>
            </a:r>
            <a:r>
              <a:rPr lang="en" sz="1200" dirty="0">
                <a:solidFill>
                  <a:srgbClr val="24292F"/>
                </a:solidFill>
                <a:highlight>
                  <a:schemeClr val="lt1"/>
                </a:highlight>
              </a:rPr>
              <a:t>/d  +  80 m</a:t>
            </a:r>
            <a:r>
              <a:rPr lang="en" sz="1200" baseline="30000" dirty="0">
                <a:solidFill>
                  <a:srgbClr val="24292F"/>
                </a:solidFill>
                <a:highlight>
                  <a:schemeClr val="lt1"/>
                </a:highlight>
              </a:rPr>
              <a:t>3</a:t>
            </a:r>
            <a:r>
              <a:rPr lang="en" sz="1200" dirty="0">
                <a:solidFill>
                  <a:srgbClr val="24292F"/>
                </a:solidFill>
                <a:highlight>
                  <a:schemeClr val="lt1"/>
                </a:highlight>
              </a:rPr>
              <a:t>/d</a:t>
            </a:r>
            <a:endParaRPr sz="1200" dirty="0">
              <a:solidFill>
                <a:srgbClr val="24292F"/>
              </a:solidFill>
              <a:highlight>
                <a:schemeClr val="lt1"/>
              </a:highlight>
            </a:endParaRPr>
          </a:p>
          <a:p>
            <a:pPr marL="914400" lvl="1" indent="-304800" algn="l" rtl="0">
              <a:spcBef>
                <a:spcPts val="0"/>
              </a:spcBef>
              <a:spcAft>
                <a:spcPts val="0"/>
              </a:spcAft>
              <a:buClr>
                <a:srgbClr val="24292F"/>
              </a:buClr>
              <a:buSzPts val="1200"/>
              <a:buChar char="○"/>
            </a:pPr>
            <a:r>
              <a:rPr lang="en" sz="1200" dirty="0">
                <a:solidFill>
                  <a:srgbClr val="24292F"/>
                </a:solidFill>
                <a:highlight>
                  <a:schemeClr val="lt1"/>
                </a:highlight>
              </a:rPr>
              <a:t>         186 m</a:t>
            </a:r>
            <a:r>
              <a:rPr lang="en" sz="1200" baseline="30000" dirty="0">
                <a:solidFill>
                  <a:srgbClr val="24292F"/>
                </a:solidFill>
                <a:highlight>
                  <a:schemeClr val="lt1"/>
                </a:highlight>
              </a:rPr>
              <a:t>3</a:t>
            </a:r>
            <a:r>
              <a:rPr lang="en" sz="1200" dirty="0">
                <a:solidFill>
                  <a:srgbClr val="24292F"/>
                </a:solidFill>
                <a:highlight>
                  <a:schemeClr val="lt1"/>
                </a:highlight>
              </a:rPr>
              <a:t>/d           =          186 m</a:t>
            </a:r>
            <a:r>
              <a:rPr lang="en" sz="1200" baseline="30000" dirty="0">
                <a:solidFill>
                  <a:srgbClr val="24292F"/>
                </a:solidFill>
                <a:highlight>
                  <a:schemeClr val="lt1"/>
                </a:highlight>
              </a:rPr>
              <a:t>3</a:t>
            </a:r>
            <a:r>
              <a:rPr lang="en" sz="1200" dirty="0">
                <a:solidFill>
                  <a:srgbClr val="24292F"/>
                </a:solidFill>
                <a:highlight>
                  <a:schemeClr val="lt1"/>
                </a:highlight>
              </a:rPr>
              <a:t>/d</a:t>
            </a:r>
            <a:endParaRPr sz="1200" dirty="0">
              <a:solidFill>
                <a:srgbClr val="24292F"/>
              </a:solidFill>
              <a:highlight>
                <a:schemeClr val="lt1"/>
              </a:highlight>
            </a:endParaRPr>
          </a:p>
        </p:txBody>
      </p:sp>
      <p:graphicFrame>
        <p:nvGraphicFramePr>
          <p:cNvPr id="100" name="Google Shape;100;p19"/>
          <p:cNvGraphicFramePr/>
          <p:nvPr>
            <p:extLst>
              <p:ext uri="{D42A27DB-BD31-4B8C-83A1-F6EECF244321}">
                <p14:modId xmlns:p14="http://schemas.microsoft.com/office/powerpoint/2010/main" val="2065254272"/>
              </p:ext>
            </p:extLst>
          </p:nvPr>
        </p:nvGraphicFramePr>
        <p:xfrm>
          <a:off x="952500" y="2068863"/>
          <a:ext cx="7239000" cy="1005780"/>
        </p:xfrm>
        <a:graphic>
          <a:graphicData uri="http://schemas.openxmlformats.org/drawingml/2006/table">
            <a:tbl>
              <a:tblPr>
                <a:noFill/>
                <a:tableStyleId>{69C43FE9-FDCA-4FB8-8EF1-A276E361D22A}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Inflows (input)</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Outflows (output)</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 dirty="0"/>
                        <a:t>Flux in (Q_in)</a:t>
                      </a:r>
                      <a:endParaRPr dirty="0"/>
                    </a:p>
                    <a:p>
                      <a:pPr marL="457200" lvl="0" indent="-317500" algn="l" rtl="0">
                        <a:spcBef>
                          <a:spcPts val="0"/>
                        </a:spcBef>
                        <a:spcAft>
                          <a:spcPts val="0"/>
                        </a:spcAft>
                        <a:buSzPts val="1400"/>
                        <a:buChar char="●"/>
                      </a:pPr>
                      <a:r>
                        <a:rPr lang="en" dirty="0"/>
                        <a:t>Recharge (R)</a:t>
                      </a:r>
                      <a:endParaRPr dirty="0"/>
                    </a:p>
                  </a:txBody>
                  <a:tcPr marL="91425" marR="91425" marT="91425" marB="91425"/>
                </a:tc>
                <a:tc>
                  <a:txBody>
                    <a:bodyPr/>
                    <a:lstStyle/>
                    <a:p>
                      <a:pPr marL="457200" lvl="0" indent="-317500" algn="l" rtl="0">
                        <a:spcBef>
                          <a:spcPts val="0"/>
                        </a:spcBef>
                        <a:spcAft>
                          <a:spcPts val="0"/>
                        </a:spcAft>
                        <a:buSzPts val="1400"/>
                        <a:buChar char="●"/>
                      </a:pPr>
                      <a:r>
                        <a:rPr lang="en" dirty="0"/>
                        <a:t>Flux out (Q_out)</a:t>
                      </a:r>
                      <a:endParaRPr dirty="0"/>
                    </a:p>
                    <a:p>
                      <a:pPr marL="457200" lvl="0" indent="-317500" algn="l" rtl="0">
                        <a:spcBef>
                          <a:spcPts val="0"/>
                        </a:spcBef>
                        <a:spcAft>
                          <a:spcPts val="0"/>
                        </a:spcAft>
                        <a:buSzPts val="1400"/>
                        <a:buChar char="●"/>
                      </a:pPr>
                      <a:r>
                        <a:rPr lang="en" dirty="0"/>
                        <a:t>Evapotranspiration (ET)</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101" name="Google Shape;101;p19"/>
          <p:cNvPicPr preferRelativeResize="0"/>
          <p:nvPr/>
        </p:nvPicPr>
        <p:blipFill>
          <a:blip r:embed="rId3">
            <a:alphaModFix/>
          </a:blip>
          <a:stretch>
            <a:fillRect/>
          </a:stretch>
        </p:blipFill>
        <p:spPr>
          <a:xfrm>
            <a:off x="4714875" y="3581400"/>
            <a:ext cx="4057650" cy="85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 3</a:t>
            </a:r>
            <a:endParaRPr/>
          </a:p>
        </p:txBody>
      </p:sp>
      <p:sp>
        <p:nvSpPr>
          <p:cNvPr id="107" name="Google Shape;107;p20"/>
          <p:cNvSpPr txBox="1">
            <a:spLocks noGrp="1"/>
          </p:cNvSpPr>
          <p:nvPr>
            <p:ph type="body" idx="1"/>
          </p:nvPr>
        </p:nvSpPr>
        <p:spPr>
          <a:xfrm>
            <a:off x="410850" y="1120600"/>
            <a:ext cx="8520600" cy="3416400"/>
          </a:xfrm>
          <a:prstGeom prst="rect">
            <a:avLst/>
          </a:prstGeom>
        </p:spPr>
        <p:txBody>
          <a:bodyPr spcFirstLastPara="1" wrap="square" lIns="91425" tIns="91425" rIns="91425" bIns="91425" anchor="t" anchorCtr="0">
            <a:normAutofit/>
          </a:bodyPr>
          <a:lstStyle/>
          <a:p>
            <a:pPr marL="0" lvl="0" indent="0" algn="l" rtl="0">
              <a:spcBef>
                <a:spcPts val="300"/>
              </a:spcBef>
              <a:spcAft>
                <a:spcPts val="0"/>
              </a:spcAft>
              <a:buNone/>
            </a:pPr>
            <a:r>
              <a:rPr lang="en" sz="1200" dirty="0">
                <a:solidFill>
                  <a:srgbClr val="24292F"/>
                </a:solidFill>
                <a:highlight>
                  <a:srgbClr val="FFFFFF"/>
                </a:highlight>
              </a:rPr>
              <a:t>Change the extinction depth in your model.</a:t>
            </a:r>
            <a:r>
              <a:rPr lang="en" sz="1200" dirty="0">
                <a:solidFill>
                  <a:srgbClr val="FF0000"/>
                </a:solidFill>
                <a:highlight>
                  <a:srgbClr val="FFFFFF"/>
                </a:highlight>
              </a:rPr>
              <a:t> (I changed it from 3→ 1) Justin</a:t>
            </a:r>
            <a:endParaRPr sz="1200" dirty="0">
              <a:solidFill>
                <a:srgbClr val="FF0000"/>
              </a:solidFill>
              <a:highlight>
                <a:srgbClr val="FFFFFF"/>
              </a:highlight>
            </a:endParaRPr>
          </a:p>
          <a:p>
            <a:pPr marL="914400" lvl="1" indent="-304800" algn="l" rtl="0">
              <a:spcBef>
                <a:spcPts val="1200"/>
              </a:spcBef>
              <a:spcAft>
                <a:spcPts val="0"/>
              </a:spcAft>
              <a:buClr>
                <a:srgbClr val="24292F"/>
              </a:buClr>
              <a:buSzPts val="1200"/>
              <a:buChar char="○"/>
            </a:pPr>
            <a:r>
              <a:rPr lang="en" sz="1200" dirty="0">
                <a:solidFill>
                  <a:srgbClr val="24292F"/>
                </a:solidFill>
              </a:rPr>
              <a:t>Report the new water balance numbers</a:t>
            </a:r>
            <a:endParaRPr sz="1200" dirty="0">
              <a:solidFill>
                <a:srgbClr val="24292F"/>
              </a:solidFill>
            </a:endParaRPr>
          </a:p>
          <a:p>
            <a:pPr marL="914400" lvl="1" indent="-304800" algn="l" rtl="0">
              <a:spcBef>
                <a:spcPts val="0"/>
              </a:spcBef>
              <a:spcAft>
                <a:spcPts val="0"/>
              </a:spcAft>
              <a:buClr>
                <a:srgbClr val="24292F"/>
              </a:buClr>
              <a:buSzPts val="1200"/>
              <a:buChar char="○"/>
            </a:pPr>
            <a:r>
              <a:rPr lang="en" sz="1200" dirty="0">
                <a:solidFill>
                  <a:srgbClr val="24292F"/>
                </a:solidFill>
                <a:highlight>
                  <a:srgbClr val="FFFFFF"/>
                </a:highlight>
              </a:rPr>
              <a:t>Provide a plot of the new head contours and fluxes</a:t>
            </a:r>
            <a:endParaRPr sz="1200" dirty="0">
              <a:solidFill>
                <a:srgbClr val="24292F"/>
              </a:solidFill>
              <a:highlight>
                <a:srgbClr val="FFFFFF"/>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dS/dt = input - output</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0 = Q_in + R - Q_out - ET  </a:t>
            </a:r>
          </a:p>
          <a:p>
            <a:pPr marL="457200" lvl="0" indent="-304800" algn="l" rtl="0">
              <a:spcBef>
                <a:spcPts val="0"/>
              </a:spcBef>
              <a:spcAft>
                <a:spcPts val="0"/>
              </a:spcAft>
              <a:buClr>
                <a:srgbClr val="24292F"/>
              </a:buClr>
              <a:buSzPts val="1200"/>
              <a:buChar char="●"/>
            </a:pP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Q_out      +      ET       =     Q_in      +     R </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125 m</a:t>
            </a:r>
            <a:r>
              <a:rPr lang="en" sz="1200" baseline="30000" dirty="0">
                <a:solidFill>
                  <a:srgbClr val="24292F"/>
                </a:solidFill>
                <a:highlight>
                  <a:schemeClr val="lt1"/>
                </a:highlight>
              </a:rPr>
              <a:t>3</a:t>
            </a:r>
            <a:r>
              <a:rPr lang="en" sz="1200" dirty="0">
                <a:solidFill>
                  <a:srgbClr val="24292F"/>
                </a:solidFill>
                <a:highlight>
                  <a:schemeClr val="lt1"/>
                </a:highlight>
              </a:rPr>
              <a:t>/d  +  34 m</a:t>
            </a:r>
            <a:r>
              <a:rPr lang="en" sz="1200" baseline="30000" dirty="0">
                <a:solidFill>
                  <a:srgbClr val="24292F"/>
                </a:solidFill>
                <a:highlight>
                  <a:schemeClr val="lt1"/>
                </a:highlight>
              </a:rPr>
              <a:t>3</a:t>
            </a:r>
            <a:r>
              <a:rPr lang="en" sz="1200" dirty="0">
                <a:solidFill>
                  <a:srgbClr val="24292F"/>
                </a:solidFill>
                <a:highlight>
                  <a:schemeClr val="lt1"/>
                </a:highlight>
              </a:rPr>
              <a:t>/d   =    79 m</a:t>
            </a:r>
            <a:r>
              <a:rPr lang="en" sz="1200" baseline="30000" dirty="0">
                <a:solidFill>
                  <a:srgbClr val="24292F"/>
                </a:solidFill>
                <a:highlight>
                  <a:schemeClr val="lt1"/>
                </a:highlight>
              </a:rPr>
              <a:t>3</a:t>
            </a:r>
            <a:r>
              <a:rPr lang="en" sz="1200" dirty="0">
                <a:solidFill>
                  <a:srgbClr val="24292F"/>
                </a:solidFill>
                <a:highlight>
                  <a:schemeClr val="lt1"/>
                </a:highlight>
              </a:rPr>
              <a:t>/d  +  80 m</a:t>
            </a:r>
            <a:r>
              <a:rPr lang="en" sz="1200" baseline="30000" dirty="0">
                <a:solidFill>
                  <a:srgbClr val="24292F"/>
                </a:solidFill>
                <a:highlight>
                  <a:schemeClr val="lt1"/>
                </a:highlight>
              </a:rPr>
              <a:t>3</a:t>
            </a:r>
            <a:r>
              <a:rPr lang="en" sz="1200" dirty="0">
                <a:solidFill>
                  <a:srgbClr val="24292F"/>
                </a:solidFill>
                <a:highlight>
                  <a:schemeClr val="lt1"/>
                </a:highlight>
              </a:rPr>
              <a:t>/d</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        159 m</a:t>
            </a:r>
            <a:r>
              <a:rPr lang="en" sz="1200" baseline="30000" dirty="0">
                <a:solidFill>
                  <a:srgbClr val="24292F"/>
                </a:solidFill>
                <a:highlight>
                  <a:schemeClr val="lt1"/>
                </a:highlight>
              </a:rPr>
              <a:t>3</a:t>
            </a:r>
            <a:r>
              <a:rPr lang="en" sz="1200" dirty="0">
                <a:solidFill>
                  <a:srgbClr val="24292F"/>
                </a:solidFill>
                <a:highlight>
                  <a:schemeClr val="lt1"/>
                </a:highlight>
              </a:rPr>
              <a:t>/d             =         159 m</a:t>
            </a:r>
            <a:r>
              <a:rPr lang="en" sz="1200" baseline="30000" dirty="0">
                <a:solidFill>
                  <a:srgbClr val="24292F"/>
                </a:solidFill>
                <a:highlight>
                  <a:schemeClr val="lt1"/>
                </a:highlight>
              </a:rPr>
              <a:t>3</a:t>
            </a:r>
            <a:r>
              <a:rPr lang="en" sz="1200" dirty="0">
                <a:solidFill>
                  <a:srgbClr val="24292F"/>
                </a:solidFill>
                <a:highlight>
                  <a:schemeClr val="lt1"/>
                </a:highlight>
              </a:rPr>
              <a:t>/d</a:t>
            </a:r>
            <a:endParaRPr sz="1200" dirty="0">
              <a:solidFill>
                <a:srgbClr val="24292F"/>
              </a:solidFill>
              <a:highlight>
                <a:srgbClr val="FFFFFF"/>
              </a:highlight>
            </a:endParaRPr>
          </a:p>
          <a:p>
            <a:pPr marL="0" lvl="0" indent="0" algn="l" rtl="0">
              <a:spcBef>
                <a:spcPts val="1200"/>
              </a:spcBef>
              <a:spcAft>
                <a:spcPts val="1200"/>
              </a:spcAft>
              <a:buNone/>
            </a:pPr>
            <a:endParaRPr dirty="0"/>
          </a:p>
        </p:txBody>
      </p:sp>
      <p:pic>
        <p:nvPicPr>
          <p:cNvPr id="108" name="Google Shape;108;p20"/>
          <p:cNvPicPr preferRelativeResize="0"/>
          <p:nvPr/>
        </p:nvPicPr>
        <p:blipFill>
          <a:blip r:embed="rId3"/>
          <a:srcRect/>
          <a:stretch/>
        </p:blipFill>
        <p:spPr>
          <a:xfrm>
            <a:off x="4893675" y="1478725"/>
            <a:ext cx="3938625" cy="3150900"/>
          </a:xfrm>
          <a:prstGeom prst="rect">
            <a:avLst/>
          </a:prstGeom>
          <a:noFill/>
          <a:ln w="12700">
            <a:solidFill>
              <a:schemeClr val="tx1"/>
            </a:solidFill>
          </a:ln>
        </p:spPr>
      </p:pic>
      <p:pic>
        <p:nvPicPr>
          <p:cNvPr id="109" name="Google Shape;109;p20"/>
          <p:cNvPicPr preferRelativeResize="0"/>
          <p:nvPr/>
        </p:nvPicPr>
        <p:blipFill>
          <a:blip r:embed="rId4"/>
          <a:srcRect/>
          <a:stretch/>
        </p:blipFill>
        <p:spPr>
          <a:xfrm>
            <a:off x="796636" y="3495675"/>
            <a:ext cx="3740728" cy="857250"/>
          </a:xfrm>
          <a:prstGeom prst="rect">
            <a:avLst/>
          </a:prstGeom>
          <a:noFill/>
          <a:ln>
            <a:noFill/>
          </a:ln>
        </p:spPr>
      </p:pic>
      <p:sp>
        <p:nvSpPr>
          <p:cNvPr id="6" name="Freeform: Shape 5">
            <a:extLst>
              <a:ext uri="{FF2B5EF4-FFF2-40B4-BE49-F238E27FC236}">
                <a16:creationId xmlns:a16="http://schemas.microsoft.com/office/drawing/2014/main" id="{C1B8D35F-F327-4BB3-95F4-0DB328FDE8EF}"/>
              </a:ext>
            </a:extLst>
          </p:cNvPr>
          <p:cNvSpPr/>
          <p:nvPr/>
        </p:nvSpPr>
        <p:spPr>
          <a:xfrm>
            <a:off x="5767388" y="1876509"/>
            <a:ext cx="2195512" cy="1391478"/>
          </a:xfrm>
          <a:custGeom>
            <a:avLst/>
            <a:gdLst>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120650 w 2260600"/>
              <a:gd name="connsiteY14" fmla="*/ 908050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155819 w 2260600"/>
              <a:gd name="connsiteY14" fmla="*/ 898001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12964 w 2260600"/>
              <a:gd name="connsiteY13" fmla="*/ 982157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12964 w 2260600"/>
              <a:gd name="connsiteY13" fmla="*/ 982157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84693 w 2260600"/>
              <a:gd name="connsiteY12" fmla="*/ 1101202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62593 w 2260600"/>
              <a:gd name="connsiteY10" fmla="*/ 1161004 h 1187450"/>
              <a:gd name="connsiteX11" fmla="*/ 742950 w 2260600"/>
              <a:gd name="connsiteY11" fmla="*/ 1143000 h 1187450"/>
              <a:gd name="connsiteX12" fmla="*/ 484693 w 2260600"/>
              <a:gd name="connsiteY12" fmla="*/ 1101202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84693 w 2260600"/>
              <a:gd name="connsiteY12" fmla="*/ 1101202 h 1161004"/>
              <a:gd name="connsiteX13" fmla="*/ 307940 w 2260600"/>
              <a:gd name="connsiteY13" fmla="*/ 1012302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307940 w 2260600"/>
              <a:gd name="connsiteY13" fmla="*/ 1012302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282819 w 2260600"/>
              <a:gd name="connsiteY13" fmla="*/ 1002254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282819 w 2260600"/>
              <a:gd name="connsiteY13" fmla="*/ 1002254 h 1161004"/>
              <a:gd name="connsiteX14" fmla="*/ 170892 w 2260600"/>
              <a:gd name="connsiteY14" fmla="*/ 913073 h 1161004"/>
              <a:gd name="connsiteX15" fmla="*/ 19050 w 2260600"/>
              <a:gd name="connsiteY15" fmla="*/ 730250 h 1161004"/>
              <a:gd name="connsiteX16" fmla="*/ 0 w 2260600"/>
              <a:gd name="connsiteY16" fmla="*/ 584200 h 1161004"/>
              <a:gd name="connsiteX17" fmla="*/ 6350 w 2260600"/>
              <a:gd name="connsiteY17" fmla="*/ 488950 h 1161004"/>
              <a:gd name="connsiteX0" fmla="*/ 76688 w 2330938"/>
              <a:gd name="connsiteY0" fmla="*/ 488950 h 1161004"/>
              <a:gd name="connsiteX1" fmla="*/ 190988 w 2330938"/>
              <a:gd name="connsiteY1" fmla="*/ 304800 h 1161004"/>
              <a:gd name="connsiteX2" fmla="*/ 375138 w 2330938"/>
              <a:gd name="connsiteY2" fmla="*/ 139700 h 1161004"/>
              <a:gd name="connsiteX3" fmla="*/ 578338 w 2330938"/>
              <a:gd name="connsiteY3" fmla="*/ 38100 h 1161004"/>
              <a:gd name="connsiteX4" fmla="*/ 838688 w 2330938"/>
              <a:gd name="connsiteY4" fmla="*/ 19050 h 1161004"/>
              <a:gd name="connsiteX5" fmla="*/ 1346688 w 2330938"/>
              <a:gd name="connsiteY5" fmla="*/ 6350 h 1161004"/>
              <a:gd name="connsiteX6" fmla="*/ 1829288 w 2330938"/>
              <a:gd name="connsiteY6" fmla="*/ 6350 h 1161004"/>
              <a:gd name="connsiteX7" fmla="*/ 2172188 w 2330938"/>
              <a:gd name="connsiteY7" fmla="*/ 0 h 1161004"/>
              <a:gd name="connsiteX8" fmla="*/ 2330938 w 2330938"/>
              <a:gd name="connsiteY8" fmla="*/ 0 h 1161004"/>
              <a:gd name="connsiteX9" fmla="*/ 2330659 w 2330938"/>
              <a:gd name="connsiteY9" fmla="*/ 1157305 h 1161004"/>
              <a:gd name="connsiteX10" fmla="*/ 1532931 w 2330938"/>
              <a:gd name="connsiteY10" fmla="*/ 1161004 h 1161004"/>
              <a:gd name="connsiteX11" fmla="*/ 813288 w 2330938"/>
              <a:gd name="connsiteY11" fmla="*/ 1143000 h 1161004"/>
              <a:gd name="connsiteX12" fmla="*/ 509814 w 2330938"/>
              <a:gd name="connsiteY12" fmla="*/ 1106227 h 1161004"/>
              <a:gd name="connsiteX13" fmla="*/ 353157 w 2330938"/>
              <a:gd name="connsiteY13" fmla="*/ 1002254 h 1161004"/>
              <a:gd name="connsiteX14" fmla="*/ 241230 w 2330938"/>
              <a:gd name="connsiteY14" fmla="*/ 913073 h 1161004"/>
              <a:gd name="connsiteX15" fmla="*/ 89388 w 2330938"/>
              <a:gd name="connsiteY15" fmla="*/ 730250 h 1161004"/>
              <a:gd name="connsiteX16" fmla="*/ 0 w 2330938"/>
              <a:gd name="connsiteY16" fmla="*/ 584200 h 1161004"/>
              <a:gd name="connsiteX17" fmla="*/ 76688 w 2330938"/>
              <a:gd name="connsiteY17" fmla="*/ 488950 h 1161004"/>
              <a:gd name="connsiteX0" fmla="*/ 0 w 2349709"/>
              <a:gd name="connsiteY0" fmla="*/ 428659 h 1161004"/>
              <a:gd name="connsiteX1" fmla="*/ 209759 w 2349709"/>
              <a:gd name="connsiteY1" fmla="*/ 304800 h 1161004"/>
              <a:gd name="connsiteX2" fmla="*/ 393909 w 2349709"/>
              <a:gd name="connsiteY2" fmla="*/ 13970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28659 h 1161004"/>
              <a:gd name="connsiteX1" fmla="*/ 164541 w 2349709"/>
              <a:gd name="connsiteY1" fmla="*/ 239486 h 1161004"/>
              <a:gd name="connsiteX2" fmla="*/ 393909 w 2349709"/>
              <a:gd name="connsiteY2" fmla="*/ 13970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28659 h 1161004"/>
              <a:gd name="connsiteX1" fmla="*/ 164541 w 2349709"/>
              <a:gd name="connsiteY1" fmla="*/ 239486 h 1161004"/>
              <a:gd name="connsiteX2" fmla="*/ 363764 w 2349709"/>
              <a:gd name="connsiteY2" fmla="*/ 7941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45825 h 1178170"/>
              <a:gd name="connsiteX1" fmla="*/ 164541 w 2349709"/>
              <a:gd name="connsiteY1" fmla="*/ 256652 h 1178170"/>
              <a:gd name="connsiteX2" fmla="*/ 363764 w 2349709"/>
              <a:gd name="connsiteY2" fmla="*/ 96576 h 1178170"/>
              <a:gd name="connsiteX3" fmla="*/ 607157 w 2349709"/>
              <a:gd name="connsiteY3" fmla="*/ 0 h 1178170"/>
              <a:gd name="connsiteX4" fmla="*/ 857459 w 2349709"/>
              <a:gd name="connsiteY4" fmla="*/ 36216 h 1178170"/>
              <a:gd name="connsiteX5" fmla="*/ 1365459 w 2349709"/>
              <a:gd name="connsiteY5" fmla="*/ 23516 h 1178170"/>
              <a:gd name="connsiteX6" fmla="*/ 1848059 w 2349709"/>
              <a:gd name="connsiteY6" fmla="*/ 23516 h 1178170"/>
              <a:gd name="connsiteX7" fmla="*/ 2190959 w 2349709"/>
              <a:gd name="connsiteY7" fmla="*/ 17166 h 1178170"/>
              <a:gd name="connsiteX8" fmla="*/ 2349709 w 2349709"/>
              <a:gd name="connsiteY8" fmla="*/ 17166 h 1178170"/>
              <a:gd name="connsiteX9" fmla="*/ 2349430 w 2349709"/>
              <a:gd name="connsiteY9" fmla="*/ 1174471 h 1178170"/>
              <a:gd name="connsiteX10" fmla="*/ 1551702 w 2349709"/>
              <a:gd name="connsiteY10" fmla="*/ 1178170 h 1178170"/>
              <a:gd name="connsiteX11" fmla="*/ 832059 w 2349709"/>
              <a:gd name="connsiteY11" fmla="*/ 1160166 h 1178170"/>
              <a:gd name="connsiteX12" fmla="*/ 528585 w 2349709"/>
              <a:gd name="connsiteY12" fmla="*/ 1123393 h 1178170"/>
              <a:gd name="connsiteX13" fmla="*/ 371928 w 2349709"/>
              <a:gd name="connsiteY13" fmla="*/ 1019420 h 1178170"/>
              <a:gd name="connsiteX14" fmla="*/ 260001 w 2349709"/>
              <a:gd name="connsiteY14" fmla="*/ 930239 h 1178170"/>
              <a:gd name="connsiteX15" fmla="*/ 108159 w 2349709"/>
              <a:gd name="connsiteY15" fmla="*/ 747416 h 1178170"/>
              <a:gd name="connsiteX16" fmla="*/ 18771 w 2349709"/>
              <a:gd name="connsiteY16" fmla="*/ 601366 h 1178170"/>
              <a:gd name="connsiteX17" fmla="*/ 0 w 2349709"/>
              <a:gd name="connsiteY17" fmla="*/ 445825 h 1178170"/>
              <a:gd name="connsiteX0" fmla="*/ 0 w 2349709"/>
              <a:gd name="connsiteY0" fmla="*/ 446054 h 1178399"/>
              <a:gd name="connsiteX1" fmla="*/ 164541 w 2349709"/>
              <a:gd name="connsiteY1" fmla="*/ 256881 h 1178399"/>
              <a:gd name="connsiteX2" fmla="*/ 363764 w 2349709"/>
              <a:gd name="connsiteY2" fmla="*/ 96805 h 1178399"/>
              <a:gd name="connsiteX3" fmla="*/ 607157 w 2349709"/>
              <a:gd name="connsiteY3" fmla="*/ 229 h 1178399"/>
              <a:gd name="connsiteX4" fmla="*/ 857459 w 2349709"/>
              <a:gd name="connsiteY4" fmla="*/ 36445 h 1178399"/>
              <a:gd name="connsiteX5" fmla="*/ 1365459 w 2349709"/>
              <a:gd name="connsiteY5" fmla="*/ 23745 h 1178399"/>
              <a:gd name="connsiteX6" fmla="*/ 1848059 w 2349709"/>
              <a:gd name="connsiteY6" fmla="*/ 23745 h 1178399"/>
              <a:gd name="connsiteX7" fmla="*/ 2190959 w 2349709"/>
              <a:gd name="connsiteY7" fmla="*/ 17395 h 1178399"/>
              <a:gd name="connsiteX8" fmla="*/ 2349709 w 2349709"/>
              <a:gd name="connsiteY8" fmla="*/ 17395 h 1178399"/>
              <a:gd name="connsiteX9" fmla="*/ 2349430 w 2349709"/>
              <a:gd name="connsiteY9" fmla="*/ 1174700 h 1178399"/>
              <a:gd name="connsiteX10" fmla="*/ 1551702 w 2349709"/>
              <a:gd name="connsiteY10" fmla="*/ 1178399 h 1178399"/>
              <a:gd name="connsiteX11" fmla="*/ 832059 w 2349709"/>
              <a:gd name="connsiteY11" fmla="*/ 1160395 h 1178399"/>
              <a:gd name="connsiteX12" fmla="*/ 528585 w 2349709"/>
              <a:gd name="connsiteY12" fmla="*/ 1123622 h 1178399"/>
              <a:gd name="connsiteX13" fmla="*/ 371928 w 2349709"/>
              <a:gd name="connsiteY13" fmla="*/ 1019649 h 1178399"/>
              <a:gd name="connsiteX14" fmla="*/ 260001 w 2349709"/>
              <a:gd name="connsiteY14" fmla="*/ 930468 h 1178399"/>
              <a:gd name="connsiteX15" fmla="*/ 108159 w 2349709"/>
              <a:gd name="connsiteY15" fmla="*/ 747645 h 1178399"/>
              <a:gd name="connsiteX16" fmla="*/ 18771 w 2349709"/>
              <a:gd name="connsiteY16" fmla="*/ 601595 h 1178399"/>
              <a:gd name="connsiteX17" fmla="*/ 0 w 2349709"/>
              <a:gd name="connsiteY17" fmla="*/ 446054 h 1178399"/>
              <a:gd name="connsiteX0" fmla="*/ 0 w 2349709"/>
              <a:gd name="connsiteY0" fmla="*/ 467870 h 1200215"/>
              <a:gd name="connsiteX1" fmla="*/ 164541 w 2349709"/>
              <a:gd name="connsiteY1" fmla="*/ 278697 h 1200215"/>
              <a:gd name="connsiteX2" fmla="*/ 363764 w 2349709"/>
              <a:gd name="connsiteY2" fmla="*/ 118621 h 1200215"/>
              <a:gd name="connsiteX3" fmla="*/ 607157 w 2349709"/>
              <a:gd name="connsiteY3" fmla="*/ 22045 h 1200215"/>
              <a:gd name="connsiteX4" fmla="*/ 922773 w 2349709"/>
              <a:gd name="connsiteY4" fmla="*/ 2995 h 1200215"/>
              <a:gd name="connsiteX5" fmla="*/ 1365459 w 2349709"/>
              <a:gd name="connsiteY5" fmla="*/ 45561 h 1200215"/>
              <a:gd name="connsiteX6" fmla="*/ 1848059 w 2349709"/>
              <a:gd name="connsiteY6" fmla="*/ 45561 h 1200215"/>
              <a:gd name="connsiteX7" fmla="*/ 2190959 w 2349709"/>
              <a:gd name="connsiteY7" fmla="*/ 39211 h 1200215"/>
              <a:gd name="connsiteX8" fmla="*/ 2349709 w 2349709"/>
              <a:gd name="connsiteY8" fmla="*/ 39211 h 1200215"/>
              <a:gd name="connsiteX9" fmla="*/ 2349430 w 2349709"/>
              <a:gd name="connsiteY9" fmla="*/ 1196516 h 1200215"/>
              <a:gd name="connsiteX10" fmla="*/ 1551702 w 2349709"/>
              <a:gd name="connsiteY10" fmla="*/ 1200215 h 1200215"/>
              <a:gd name="connsiteX11" fmla="*/ 832059 w 2349709"/>
              <a:gd name="connsiteY11" fmla="*/ 1182211 h 1200215"/>
              <a:gd name="connsiteX12" fmla="*/ 528585 w 2349709"/>
              <a:gd name="connsiteY12" fmla="*/ 1145438 h 1200215"/>
              <a:gd name="connsiteX13" fmla="*/ 371928 w 2349709"/>
              <a:gd name="connsiteY13" fmla="*/ 1041465 h 1200215"/>
              <a:gd name="connsiteX14" fmla="*/ 260001 w 2349709"/>
              <a:gd name="connsiteY14" fmla="*/ 952284 h 1200215"/>
              <a:gd name="connsiteX15" fmla="*/ 108159 w 2349709"/>
              <a:gd name="connsiteY15" fmla="*/ 769461 h 1200215"/>
              <a:gd name="connsiteX16" fmla="*/ 18771 w 2349709"/>
              <a:gd name="connsiteY16" fmla="*/ 623411 h 1200215"/>
              <a:gd name="connsiteX17" fmla="*/ 0 w 2349709"/>
              <a:gd name="connsiteY17" fmla="*/ 467870 h 1200215"/>
              <a:gd name="connsiteX0" fmla="*/ 0 w 2349709"/>
              <a:gd name="connsiteY0" fmla="*/ 471819 h 1204164"/>
              <a:gd name="connsiteX1" fmla="*/ 164541 w 2349709"/>
              <a:gd name="connsiteY1" fmla="*/ 282646 h 1204164"/>
              <a:gd name="connsiteX2" fmla="*/ 363764 w 2349709"/>
              <a:gd name="connsiteY2" fmla="*/ 122570 h 1204164"/>
              <a:gd name="connsiteX3" fmla="*/ 607157 w 2349709"/>
              <a:gd name="connsiteY3" fmla="*/ 25994 h 1204164"/>
              <a:gd name="connsiteX4" fmla="*/ 922773 w 2349709"/>
              <a:gd name="connsiteY4" fmla="*/ 6944 h 1204164"/>
              <a:gd name="connsiteX5" fmla="*/ 1365459 w 2349709"/>
              <a:gd name="connsiteY5" fmla="*/ 49510 h 1204164"/>
              <a:gd name="connsiteX6" fmla="*/ 1848059 w 2349709"/>
              <a:gd name="connsiteY6" fmla="*/ 49510 h 1204164"/>
              <a:gd name="connsiteX7" fmla="*/ 2190959 w 2349709"/>
              <a:gd name="connsiteY7" fmla="*/ 43160 h 1204164"/>
              <a:gd name="connsiteX8" fmla="*/ 2349709 w 2349709"/>
              <a:gd name="connsiteY8" fmla="*/ 43160 h 1204164"/>
              <a:gd name="connsiteX9" fmla="*/ 2349430 w 2349709"/>
              <a:gd name="connsiteY9" fmla="*/ 1200465 h 1204164"/>
              <a:gd name="connsiteX10" fmla="*/ 1551702 w 2349709"/>
              <a:gd name="connsiteY10" fmla="*/ 1204164 h 1204164"/>
              <a:gd name="connsiteX11" fmla="*/ 832059 w 2349709"/>
              <a:gd name="connsiteY11" fmla="*/ 1186160 h 1204164"/>
              <a:gd name="connsiteX12" fmla="*/ 528585 w 2349709"/>
              <a:gd name="connsiteY12" fmla="*/ 1149387 h 1204164"/>
              <a:gd name="connsiteX13" fmla="*/ 371928 w 2349709"/>
              <a:gd name="connsiteY13" fmla="*/ 1045414 h 1204164"/>
              <a:gd name="connsiteX14" fmla="*/ 260001 w 2349709"/>
              <a:gd name="connsiteY14" fmla="*/ 956233 h 1204164"/>
              <a:gd name="connsiteX15" fmla="*/ 108159 w 2349709"/>
              <a:gd name="connsiteY15" fmla="*/ 773410 h 1204164"/>
              <a:gd name="connsiteX16" fmla="*/ 18771 w 2349709"/>
              <a:gd name="connsiteY16" fmla="*/ 627360 h 1204164"/>
              <a:gd name="connsiteX17" fmla="*/ 0 w 2349709"/>
              <a:gd name="connsiteY17" fmla="*/ 471819 h 1204164"/>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848059 w 2349709"/>
              <a:gd name="connsiteY6" fmla="*/ 103137 h 1257791"/>
              <a:gd name="connsiteX7" fmla="*/ 2190959 w 2349709"/>
              <a:gd name="connsiteY7" fmla="*/ 96787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923422 w 2349709"/>
              <a:gd name="connsiteY6" fmla="*/ 17726 h 1257791"/>
              <a:gd name="connsiteX7" fmla="*/ 2190959 w 2349709"/>
              <a:gd name="connsiteY7" fmla="*/ 96787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923422 w 2349709"/>
              <a:gd name="connsiteY6" fmla="*/ 17726 h 1257791"/>
              <a:gd name="connsiteX7" fmla="*/ 2236177 w 2349709"/>
              <a:gd name="connsiteY7" fmla="*/ 11376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59757"/>
              <a:gd name="connsiteY0" fmla="*/ 525446 h 1257791"/>
              <a:gd name="connsiteX1" fmla="*/ 164541 w 2359757"/>
              <a:gd name="connsiteY1" fmla="*/ 336273 h 1257791"/>
              <a:gd name="connsiteX2" fmla="*/ 363764 w 2359757"/>
              <a:gd name="connsiteY2" fmla="*/ 176197 h 1257791"/>
              <a:gd name="connsiteX3" fmla="*/ 607157 w 2359757"/>
              <a:gd name="connsiteY3" fmla="*/ 79621 h 1257791"/>
              <a:gd name="connsiteX4" fmla="*/ 922773 w 2359757"/>
              <a:gd name="connsiteY4" fmla="*/ 60571 h 1257791"/>
              <a:gd name="connsiteX5" fmla="*/ 1435798 w 2359757"/>
              <a:gd name="connsiteY5" fmla="*/ 2653 h 1257791"/>
              <a:gd name="connsiteX6" fmla="*/ 1923422 w 2359757"/>
              <a:gd name="connsiteY6" fmla="*/ 17726 h 1257791"/>
              <a:gd name="connsiteX7" fmla="*/ 2236177 w 2359757"/>
              <a:gd name="connsiteY7" fmla="*/ 11376 h 1257791"/>
              <a:gd name="connsiteX8" fmla="*/ 2359757 w 2359757"/>
              <a:gd name="connsiteY8" fmla="*/ 31473 h 1257791"/>
              <a:gd name="connsiteX9" fmla="*/ 2349430 w 2359757"/>
              <a:gd name="connsiteY9" fmla="*/ 1254092 h 1257791"/>
              <a:gd name="connsiteX10" fmla="*/ 1551702 w 2359757"/>
              <a:gd name="connsiteY10" fmla="*/ 1257791 h 1257791"/>
              <a:gd name="connsiteX11" fmla="*/ 832059 w 2359757"/>
              <a:gd name="connsiteY11" fmla="*/ 1239787 h 1257791"/>
              <a:gd name="connsiteX12" fmla="*/ 528585 w 2359757"/>
              <a:gd name="connsiteY12" fmla="*/ 1203014 h 1257791"/>
              <a:gd name="connsiteX13" fmla="*/ 371928 w 2359757"/>
              <a:gd name="connsiteY13" fmla="*/ 1099041 h 1257791"/>
              <a:gd name="connsiteX14" fmla="*/ 260001 w 2359757"/>
              <a:gd name="connsiteY14" fmla="*/ 1009860 h 1257791"/>
              <a:gd name="connsiteX15" fmla="*/ 108159 w 2359757"/>
              <a:gd name="connsiteY15" fmla="*/ 827037 h 1257791"/>
              <a:gd name="connsiteX16" fmla="*/ 18771 w 2359757"/>
              <a:gd name="connsiteY16" fmla="*/ 680987 h 1257791"/>
              <a:gd name="connsiteX17" fmla="*/ 0 w 2359757"/>
              <a:gd name="connsiteY17" fmla="*/ 525446 h 1257791"/>
              <a:gd name="connsiteX0" fmla="*/ 0 w 2359757"/>
              <a:gd name="connsiteY0" fmla="*/ 528100 h 1260445"/>
              <a:gd name="connsiteX1" fmla="*/ 164541 w 2359757"/>
              <a:gd name="connsiteY1" fmla="*/ 338927 h 1260445"/>
              <a:gd name="connsiteX2" fmla="*/ 363764 w 2359757"/>
              <a:gd name="connsiteY2" fmla="*/ 178851 h 1260445"/>
              <a:gd name="connsiteX3" fmla="*/ 607157 w 2359757"/>
              <a:gd name="connsiteY3" fmla="*/ 82275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64541 w 2359757"/>
              <a:gd name="connsiteY1" fmla="*/ 338927 h 1260445"/>
              <a:gd name="connsiteX2" fmla="*/ 363764 w 2359757"/>
              <a:gd name="connsiteY2" fmla="*/ 178851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64541 w 2359757"/>
              <a:gd name="connsiteY1" fmla="*/ 338927 h 1260445"/>
              <a:gd name="connsiteX2" fmla="*/ 348692 w 2359757"/>
              <a:gd name="connsiteY2" fmla="*/ 168802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49469 w 2359757"/>
              <a:gd name="connsiteY1" fmla="*/ 328878 h 1260445"/>
              <a:gd name="connsiteX2" fmla="*/ 348692 w 2359757"/>
              <a:gd name="connsiteY2" fmla="*/ 168802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31952 h 1264297"/>
              <a:gd name="connsiteX1" fmla="*/ 149469 w 2359757"/>
              <a:gd name="connsiteY1" fmla="*/ 332730 h 1264297"/>
              <a:gd name="connsiteX2" fmla="*/ 348692 w 2359757"/>
              <a:gd name="connsiteY2" fmla="*/ 172654 h 1264297"/>
              <a:gd name="connsiteX3" fmla="*/ 607157 w 2359757"/>
              <a:gd name="connsiteY3" fmla="*/ 61006 h 1264297"/>
              <a:gd name="connsiteX4" fmla="*/ 917749 w 2359757"/>
              <a:gd name="connsiteY4" fmla="*/ 21859 h 1264297"/>
              <a:gd name="connsiteX5" fmla="*/ 1435798 w 2359757"/>
              <a:gd name="connsiteY5" fmla="*/ 9159 h 1264297"/>
              <a:gd name="connsiteX6" fmla="*/ 1923422 w 2359757"/>
              <a:gd name="connsiteY6" fmla="*/ 24232 h 1264297"/>
              <a:gd name="connsiteX7" fmla="*/ 2236177 w 2359757"/>
              <a:gd name="connsiteY7" fmla="*/ 17882 h 1264297"/>
              <a:gd name="connsiteX8" fmla="*/ 2359757 w 2359757"/>
              <a:gd name="connsiteY8" fmla="*/ 37979 h 1264297"/>
              <a:gd name="connsiteX9" fmla="*/ 2349430 w 2359757"/>
              <a:gd name="connsiteY9" fmla="*/ 1260598 h 1264297"/>
              <a:gd name="connsiteX10" fmla="*/ 1551702 w 2359757"/>
              <a:gd name="connsiteY10" fmla="*/ 1264297 h 1264297"/>
              <a:gd name="connsiteX11" fmla="*/ 832059 w 2359757"/>
              <a:gd name="connsiteY11" fmla="*/ 1246293 h 1264297"/>
              <a:gd name="connsiteX12" fmla="*/ 528585 w 2359757"/>
              <a:gd name="connsiteY12" fmla="*/ 1209520 h 1264297"/>
              <a:gd name="connsiteX13" fmla="*/ 371928 w 2359757"/>
              <a:gd name="connsiteY13" fmla="*/ 1105547 h 1264297"/>
              <a:gd name="connsiteX14" fmla="*/ 260001 w 2359757"/>
              <a:gd name="connsiteY14" fmla="*/ 1016366 h 1264297"/>
              <a:gd name="connsiteX15" fmla="*/ 108159 w 2359757"/>
              <a:gd name="connsiteY15" fmla="*/ 833543 h 1264297"/>
              <a:gd name="connsiteX16" fmla="*/ 18771 w 2359757"/>
              <a:gd name="connsiteY16" fmla="*/ 687493 h 1264297"/>
              <a:gd name="connsiteX17" fmla="*/ 0 w 2359757"/>
              <a:gd name="connsiteY17" fmla="*/ 531952 h 1264297"/>
              <a:gd name="connsiteX0" fmla="*/ 0 w 2359757"/>
              <a:gd name="connsiteY0" fmla="*/ 531952 h 1264297"/>
              <a:gd name="connsiteX1" fmla="*/ 149469 w 2359757"/>
              <a:gd name="connsiteY1" fmla="*/ 332730 h 1264297"/>
              <a:gd name="connsiteX2" fmla="*/ 348692 w 2359757"/>
              <a:gd name="connsiteY2" fmla="*/ 172654 h 1264297"/>
              <a:gd name="connsiteX3" fmla="*/ 597109 w 2359757"/>
              <a:gd name="connsiteY3" fmla="*/ 40909 h 1264297"/>
              <a:gd name="connsiteX4" fmla="*/ 917749 w 2359757"/>
              <a:gd name="connsiteY4" fmla="*/ 21859 h 1264297"/>
              <a:gd name="connsiteX5" fmla="*/ 1435798 w 2359757"/>
              <a:gd name="connsiteY5" fmla="*/ 9159 h 1264297"/>
              <a:gd name="connsiteX6" fmla="*/ 1923422 w 2359757"/>
              <a:gd name="connsiteY6" fmla="*/ 24232 h 1264297"/>
              <a:gd name="connsiteX7" fmla="*/ 2236177 w 2359757"/>
              <a:gd name="connsiteY7" fmla="*/ 17882 h 1264297"/>
              <a:gd name="connsiteX8" fmla="*/ 2359757 w 2359757"/>
              <a:gd name="connsiteY8" fmla="*/ 37979 h 1264297"/>
              <a:gd name="connsiteX9" fmla="*/ 2349430 w 2359757"/>
              <a:gd name="connsiteY9" fmla="*/ 1260598 h 1264297"/>
              <a:gd name="connsiteX10" fmla="*/ 1551702 w 2359757"/>
              <a:gd name="connsiteY10" fmla="*/ 1264297 h 1264297"/>
              <a:gd name="connsiteX11" fmla="*/ 832059 w 2359757"/>
              <a:gd name="connsiteY11" fmla="*/ 1246293 h 1264297"/>
              <a:gd name="connsiteX12" fmla="*/ 528585 w 2359757"/>
              <a:gd name="connsiteY12" fmla="*/ 1209520 h 1264297"/>
              <a:gd name="connsiteX13" fmla="*/ 371928 w 2359757"/>
              <a:gd name="connsiteY13" fmla="*/ 1105547 h 1264297"/>
              <a:gd name="connsiteX14" fmla="*/ 260001 w 2359757"/>
              <a:gd name="connsiteY14" fmla="*/ 1016366 h 1264297"/>
              <a:gd name="connsiteX15" fmla="*/ 108159 w 2359757"/>
              <a:gd name="connsiteY15" fmla="*/ 833543 h 1264297"/>
              <a:gd name="connsiteX16" fmla="*/ 18771 w 2359757"/>
              <a:gd name="connsiteY16" fmla="*/ 687493 h 1264297"/>
              <a:gd name="connsiteX17" fmla="*/ 0 w 2359757"/>
              <a:gd name="connsiteY17" fmla="*/ 531952 h 1264297"/>
              <a:gd name="connsiteX0" fmla="*/ 0 w 2359757"/>
              <a:gd name="connsiteY0" fmla="*/ 537865 h 1270210"/>
              <a:gd name="connsiteX1" fmla="*/ 149469 w 2359757"/>
              <a:gd name="connsiteY1" fmla="*/ 338643 h 1270210"/>
              <a:gd name="connsiteX2" fmla="*/ 348692 w 2359757"/>
              <a:gd name="connsiteY2" fmla="*/ 178567 h 1270210"/>
              <a:gd name="connsiteX3" fmla="*/ 597109 w 2359757"/>
              <a:gd name="connsiteY3" fmla="*/ 46822 h 1270210"/>
              <a:gd name="connsiteX4" fmla="*/ 917749 w 2359757"/>
              <a:gd name="connsiteY4" fmla="*/ 27772 h 1270210"/>
              <a:gd name="connsiteX5" fmla="*/ 1435798 w 2359757"/>
              <a:gd name="connsiteY5" fmla="*/ 15072 h 1270210"/>
              <a:gd name="connsiteX6" fmla="*/ 1923422 w 2359757"/>
              <a:gd name="connsiteY6" fmla="*/ 0 h 1270210"/>
              <a:gd name="connsiteX7" fmla="*/ 2236177 w 2359757"/>
              <a:gd name="connsiteY7" fmla="*/ 23795 h 1270210"/>
              <a:gd name="connsiteX8" fmla="*/ 2359757 w 2359757"/>
              <a:gd name="connsiteY8" fmla="*/ 43892 h 1270210"/>
              <a:gd name="connsiteX9" fmla="*/ 2349430 w 2359757"/>
              <a:gd name="connsiteY9" fmla="*/ 1266511 h 1270210"/>
              <a:gd name="connsiteX10" fmla="*/ 1551702 w 2359757"/>
              <a:gd name="connsiteY10" fmla="*/ 1270210 h 1270210"/>
              <a:gd name="connsiteX11" fmla="*/ 832059 w 2359757"/>
              <a:gd name="connsiteY11" fmla="*/ 1252206 h 1270210"/>
              <a:gd name="connsiteX12" fmla="*/ 528585 w 2359757"/>
              <a:gd name="connsiteY12" fmla="*/ 1215433 h 1270210"/>
              <a:gd name="connsiteX13" fmla="*/ 371928 w 2359757"/>
              <a:gd name="connsiteY13" fmla="*/ 1111460 h 1270210"/>
              <a:gd name="connsiteX14" fmla="*/ 260001 w 2359757"/>
              <a:gd name="connsiteY14" fmla="*/ 1022279 h 1270210"/>
              <a:gd name="connsiteX15" fmla="*/ 108159 w 2359757"/>
              <a:gd name="connsiteY15" fmla="*/ 839456 h 1270210"/>
              <a:gd name="connsiteX16" fmla="*/ 18771 w 2359757"/>
              <a:gd name="connsiteY16" fmla="*/ 693406 h 1270210"/>
              <a:gd name="connsiteX17" fmla="*/ 0 w 2359757"/>
              <a:gd name="connsiteY17" fmla="*/ 537865 h 1270210"/>
              <a:gd name="connsiteX0" fmla="*/ 0 w 2359757"/>
              <a:gd name="connsiteY0" fmla="*/ 547469 h 1279814"/>
              <a:gd name="connsiteX1" fmla="*/ 149469 w 2359757"/>
              <a:gd name="connsiteY1" fmla="*/ 348247 h 1279814"/>
              <a:gd name="connsiteX2" fmla="*/ 348692 w 2359757"/>
              <a:gd name="connsiteY2" fmla="*/ 188171 h 1279814"/>
              <a:gd name="connsiteX3" fmla="*/ 597109 w 2359757"/>
              <a:gd name="connsiteY3" fmla="*/ 56426 h 1279814"/>
              <a:gd name="connsiteX4" fmla="*/ 917749 w 2359757"/>
              <a:gd name="connsiteY4" fmla="*/ 37376 h 1279814"/>
              <a:gd name="connsiteX5" fmla="*/ 1445847 w 2359757"/>
              <a:gd name="connsiteY5" fmla="*/ 4579 h 1279814"/>
              <a:gd name="connsiteX6" fmla="*/ 1923422 w 2359757"/>
              <a:gd name="connsiteY6" fmla="*/ 9604 h 1279814"/>
              <a:gd name="connsiteX7" fmla="*/ 2236177 w 2359757"/>
              <a:gd name="connsiteY7" fmla="*/ 33399 h 1279814"/>
              <a:gd name="connsiteX8" fmla="*/ 2359757 w 2359757"/>
              <a:gd name="connsiteY8" fmla="*/ 53496 h 1279814"/>
              <a:gd name="connsiteX9" fmla="*/ 2349430 w 2359757"/>
              <a:gd name="connsiteY9" fmla="*/ 1276115 h 1279814"/>
              <a:gd name="connsiteX10" fmla="*/ 1551702 w 2359757"/>
              <a:gd name="connsiteY10" fmla="*/ 1279814 h 1279814"/>
              <a:gd name="connsiteX11" fmla="*/ 832059 w 2359757"/>
              <a:gd name="connsiteY11" fmla="*/ 1261810 h 1279814"/>
              <a:gd name="connsiteX12" fmla="*/ 528585 w 2359757"/>
              <a:gd name="connsiteY12" fmla="*/ 1225037 h 1279814"/>
              <a:gd name="connsiteX13" fmla="*/ 371928 w 2359757"/>
              <a:gd name="connsiteY13" fmla="*/ 1121064 h 1279814"/>
              <a:gd name="connsiteX14" fmla="*/ 260001 w 2359757"/>
              <a:gd name="connsiteY14" fmla="*/ 1031883 h 1279814"/>
              <a:gd name="connsiteX15" fmla="*/ 108159 w 2359757"/>
              <a:gd name="connsiteY15" fmla="*/ 849060 h 1279814"/>
              <a:gd name="connsiteX16" fmla="*/ 18771 w 2359757"/>
              <a:gd name="connsiteY16" fmla="*/ 703010 h 1279814"/>
              <a:gd name="connsiteX17" fmla="*/ 0 w 2359757"/>
              <a:gd name="connsiteY17" fmla="*/ 547469 h 1279814"/>
              <a:gd name="connsiteX0" fmla="*/ 0 w 2359757"/>
              <a:gd name="connsiteY0" fmla="*/ 542890 h 1275235"/>
              <a:gd name="connsiteX1" fmla="*/ 149469 w 2359757"/>
              <a:gd name="connsiteY1" fmla="*/ 343668 h 1275235"/>
              <a:gd name="connsiteX2" fmla="*/ 348692 w 2359757"/>
              <a:gd name="connsiteY2" fmla="*/ 183592 h 1275235"/>
              <a:gd name="connsiteX3" fmla="*/ 597109 w 2359757"/>
              <a:gd name="connsiteY3" fmla="*/ 51847 h 1275235"/>
              <a:gd name="connsiteX4" fmla="*/ 917749 w 2359757"/>
              <a:gd name="connsiteY4" fmla="*/ 32797 h 1275235"/>
              <a:gd name="connsiteX5" fmla="*/ 1445847 w 2359757"/>
              <a:gd name="connsiteY5" fmla="*/ 0 h 1275235"/>
              <a:gd name="connsiteX6" fmla="*/ 1923422 w 2359757"/>
              <a:gd name="connsiteY6" fmla="*/ 5025 h 1275235"/>
              <a:gd name="connsiteX7" fmla="*/ 2236177 w 2359757"/>
              <a:gd name="connsiteY7" fmla="*/ 28820 h 1275235"/>
              <a:gd name="connsiteX8" fmla="*/ 2359757 w 2359757"/>
              <a:gd name="connsiteY8" fmla="*/ 48917 h 1275235"/>
              <a:gd name="connsiteX9" fmla="*/ 2349430 w 2359757"/>
              <a:gd name="connsiteY9" fmla="*/ 1271536 h 1275235"/>
              <a:gd name="connsiteX10" fmla="*/ 1551702 w 2359757"/>
              <a:gd name="connsiteY10" fmla="*/ 1275235 h 1275235"/>
              <a:gd name="connsiteX11" fmla="*/ 832059 w 2359757"/>
              <a:gd name="connsiteY11" fmla="*/ 1257231 h 1275235"/>
              <a:gd name="connsiteX12" fmla="*/ 528585 w 2359757"/>
              <a:gd name="connsiteY12" fmla="*/ 1220458 h 1275235"/>
              <a:gd name="connsiteX13" fmla="*/ 371928 w 2359757"/>
              <a:gd name="connsiteY13" fmla="*/ 1116485 h 1275235"/>
              <a:gd name="connsiteX14" fmla="*/ 260001 w 2359757"/>
              <a:gd name="connsiteY14" fmla="*/ 1027304 h 1275235"/>
              <a:gd name="connsiteX15" fmla="*/ 108159 w 2359757"/>
              <a:gd name="connsiteY15" fmla="*/ 844481 h 1275235"/>
              <a:gd name="connsiteX16" fmla="*/ 18771 w 2359757"/>
              <a:gd name="connsiteY16" fmla="*/ 698431 h 1275235"/>
              <a:gd name="connsiteX17" fmla="*/ 0 w 2359757"/>
              <a:gd name="connsiteY17" fmla="*/ 542890 h 1275235"/>
              <a:gd name="connsiteX0" fmla="*/ 0 w 2359757"/>
              <a:gd name="connsiteY0" fmla="*/ 542890 h 1275235"/>
              <a:gd name="connsiteX1" fmla="*/ 149469 w 2359757"/>
              <a:gd name="connsiteY1" fmla="*/ 343668 h 1275235"/>
              <a:gd name="connsiteX2" fmla="*/ 348692 w 2359757"/>
              <a:gd name="connsiteY2" fmla="*/ 183592 h 1275235"/>
              <a:gd name="connsiteX3" fmla="*/ 597109 w 2359757"/>
              <a:gd name="connsiteY3" fmla="*/ 51847 h 1275235"/>
              <a:gd name="connsiteX4" fmla="*/ 917749 w 2359757"/>
              <a:gd name="connsiteY4" fmla="*/ 32797 h 1275235"/>
              <a:gd name="connsiteX5" fmla="*/ 1445847 w 2359757"/>
              <a:gd name="connsiteY5" fmla="*/ 0 h 1275235"/>
              <a:gd name="connsiteX6" fmla="*/ 1923422 w 2359757"/>
              <a:gd name="connsiteY6" fmla="*/ 5025 h 1275235"/>
              <a:gd name="connsiteX7" fmla="*/ 2241201 w 2359757"/>
              <a:gd name="connsiteY7" fmla="*/ 8723 h 1275235"/>
              <a:gd name="connsiteX8" fmla="*/ 2359757 w 2359757"/>
              <a:gd name="connsiteY8" fmla="*/ 48917 h 1275235"/>
              <a:gd name="connsiteX9" fmla="*/ 2349430 w 2359757"/>
              <a:gd name="connsiteY9" fmla="*/ 1271536 h 1275235"/>
              <a:gd name="connsiteX10" fmla="*/ 1551702 w 2359757"/>
              <a:gd name="connsiteY10" fmla="*/ 1275235 h 1275235"/>
              <a:gd name="connsiteX11" fmla="*/ 832059 w 2359757"/>
              <a:gd name="connsiteY11" fmla="*/ 1257231 h 1275235"/>
              <a:gd name="connsiteX12" fmla="*/ 528585 w 2359757"/>
              <a:gd name="connsiteY12" fmla="*/ 1220458 h 1275235"/>
              <a:gd name="connsiteX13" fmla="*/ 371928 w 2359757"/>
              <a:gd name="connsiteY13" fmla="*/ 1116485 h 1275235"/>
              <a:gd name="connsiteX14" fmla="*/ 260001 w 2359757"/>
              <a:gd name="connsiteY14" fmla="*/ 1027304 h 1275235"/>
              <a:gd name="connsiteX15" fmla="*/ 108159 w 2359757"/>
              <a:gd name="connsiteY15" fmla="*/ 844481 h 1275235"/>
              <a:gd name="connsiteX16" fmla="*/ 18771 w 2359757"/>
              <a:gd name="connsiteY16" fmla="*/ 698431 h 1275235"/>
              <a:gd name="connsiteX17" fmla="*/ 0 w 2359757"/>
              <a:gd name="connsiteY17" fmla="*/ 542890 h 1275235"/>
              <a:gd name="connsiteX0" fmla="*/ 0 w 2364782"/>
              <a:gd name="connsiteY0" fmla="*/ 542890 h 1275235"/>
              <a:gd name="connsiteX1" fmla="*/ 149469 w 2364782"/>
              <a:gd name="connsiteY1" fmla="*/ 343668 h 1275235"/>
              <a:gd name="connsiteX2" fmla="*/ 348692 w 2364782"/>
              <a:gd name="connsiteY2" fmla="*/ 183592 h 1275235"/>
              <a:gd name="connsiteX3" fmla="*/ 597109 w 2364782"/>
              <a:gd name="connsiteY3" fmla="*/ 51847 h 1275235"/>
              <a:gd name="connsiteX4" fmla="*/ 917749 w 2364782"/>
              <a:gd name="connsiteY4" fmla="*/ 32797 h 1275235"/>
              <a:gd name="connsiteX5" fmla="*/ 1445847 w 2364782"/>
              <a:gd name="connsiteY5" fmla="*/ 0 h 1275235"/>
              <a:gd name="connsiteX6" fmla="*/ 1923422 w 2364782"/>
              <a:gd name="connsiteY6" fmla="*/ 5025 h 1275235"/>
              <a:gd name="connsiteX7" fmla="*/ 2241201 w 2364782"/>
              <a:gd name="connsiteY7" fmla="*/ 8723 h 1275235"/>
              <a:gd name="connsiteX8" fmla="*/ 2364782 w 2364782"/>
              <a:gd name="connsiteY8" fmla="*/ 3699 h 1275235"/>
              <a:gd name="connsiteX9" fmla="*/ 2349430 w 2364782"/>
              <a:gd name="connsiteY9" fmla="*/ 1271536 h 1275235"/>
              <a:gd name="connsiteX10" fmla="*/ 1551702 w 2364782"/>
              <a:gd name="connsiteY10" fmla="*/ 1275235 h 1275235"/>
              <a:gd name="connsiteX11" fmla="*/ 832059 w 2364782"/>
              <a:gd name="connsiteY11" fmla="*/ 1257231 h 1275235"/>
              <a:gd name="connsiteX12" fmla="*/ 528585 w 2364782"/>
              <a:gd name="connsiteY12" fmla="*/ 1220458 h 1275235"/>
              <a:gd name="connsiteX13" fmla="*/ 371928 w 2364782"/>
              <a:gd name="connsiteY13" fmla="*/ 1116485 h 1275235"/>
              <a:gd name="connsiteX14" fmla="*/ 260001 w 2364782"/>
              <a:gd name="connsiteY14" fmla="*/ 1027304 h 1275235"/>
              <a:gd name="connsiteX15" fmla="*/ 108159 w 2364782"/>
              <a:gd name="connsiteY15" fmla="*/ 844481 h 1275235"/>
              <a:gd name="connsiteX16" fmla="*/ 18771 w 2364782"/>
              <a:gd name="connsiteY16" fmla="*/ 698431 h 1275235"/>
              <a:gd name="connsiteX17" fmla="*/ 0 w 2364782"/>
              <a:gd name="connsiteY17" fmla="*/ 542890 h 1275235"/>
              <a:gd name="connsiteX0" fmla="*/ 1325 w 2346011"/>
              <a:gd name="connsiteY0" fmla="*/ 542890 h 1275235"/>
              <a:gd name="connsiteX1" fmla="*/ 130698 w 2346011"/>
              <a:gd name="connsiteY1" fmla="*/ 343668 h 1275235"/>
              <a:gd name="connsiteX2" fmla="*/ 329921 w 2346011"/>
              <a:gd name="connsiteY2" fmla="*/ 183592 h 1275235"/>
              <a:gd name="connsiteX3" fmla="*/ 578338 w 2346011"/>
              <a:gd name="connsiteY3" fmla="*/ 51847 h 1275235"/>
              <a:gd name="connsiteX4" fmla="*/ 898978 w 2346011"/>
              <a:gd name="connsiteY4" fmla="*/ 32797 h 1275235"/>
              <a:gd name="connsiteX5" fmla="*/ 1427076 w 2346011"/>
              <a:gd name="connsiteY5" fmla="*/ 0 h 1275235"/>
              <a:gd name="connsiteX6" fmla="*/ 1904651 w 2346011"/>
              <a:gd name="connsiteY6" fmla="*/ 5025 h 1275235"/>
              <a:gd name="connsiteX7" fmla="*/ 2222430 w 2346011"/>
              <a:gd name="connsiteY7" fmla="*/ 8723 h 1275235"/>
              <a:gd name="connsiteX8" fmla="*/ 2346011 w 2346011"/>
              <a:gd name="connsiteY8" fmla="*/ 3699 h 1275235"/>
              <a:gd name="connsiteX9" fmla="*/ 2330659 w 2346011"/>
              <a:gd name="connsiteY9" fmla="*/ 1271536 h 1275235"/>
              <a:gd name="connsiteX10" fmla="*/ 1532931 w 2346011"/>
              <a:gd name="connsiteY10" fmla="*/ 1275235 h 1275235"/>
              <a:gd name="connsiteX11" fmla="*/ 813288 w 2346011"/>
              <a:gd name="connsiteY11" fmla="*/ 1257231 h 1275235"/>
              <a:gd name="connsiteX12" fmla="*/ 509814 w 2346011"/>
              <a:gd name="connsiteY12" fmla="*/ 1220458 h 1275235"/>
              <a:gd name="connsiteX13" fmla="*/ 353157 w 2346011"/>
              <a:gd name="connsiteY13" fmla="*/ 1116485 h 1275235"/>
              <a:gd name="connsiteX14" fmla="*/ 241230 w 2346011"/>
              <a:gd name="connsiteY14" fmla="*/ 1027304 h 1275235"/>
              <a:gd name="connsiteX15" fmla="*/ 89388 w 2346011"/>
              <a:gd name="connsiteY15" fmla="*/ 844481 h 1275235"/>
              <a:gd name="connsiteX16" fmla="*/ 0 w 2346011"/>
              <a:gd name="connsiteY16" fmla="*/ 698431 h 1275235"/>
              <a:gd name="connsiteX17" fmla="*/ 1325 w 2346011"/>
              <a:gd name="connsiteY17" fmla="*/ 542890 h 1275235"/>
              <a:gd name="connsiteX0" fmla="*/ 1325 w 2346011"/>
              <a:gd name="connsiteY0" fmla="*/ 542890 h 1356947"/>
              <a:gd name="connsiteX1" fmla="*/ 130698 w 2346011"/>
              <a:gd name="connsiteY1" fmla="*/ 343668 h 1356947"/>
              <a:gd name="connsiteX2" fmla="*/ 329921 w 2346011"/>
              <a:gd name="connsiteY2" fmla="*/ 183592 h 1356947"/>
              <a:gd name="connsiteX3" fmla="*/ 578338 w 2346011"/>
              <a:gd name="connsiteY3" fmla="*/ 51847 h 1356947"/>
              <a:gd name="connsiteX4" fmla="*/ 898978 w 2346011"/>
              <a:gd name="connsiteY4" fmla="*/ 32797 h 1356947"/>
              <a:gd name="connsiteX5" fmla="*/ 1427076 w 2346011"/>
              <a:gd name="connsiteY5" fmla="*/ 0 h 1356947"/>
              <a:gd name="connsiteX6" fmla="*/ 1904651 w 2346011"/>
              <a:gd name="connsiteY6" fmla="*/ 5025 h 1356947"/>
              <a:gd name="connsiteX7" fmla="*/ 2222430 w 2346011"/>
              <a:gd name="connsiteY7" fmla="*/ 8723 h 1356947"/>
              <a:gd name="connsiteX8" fmla="*/ 2346011 w 2346011"/>
              <a:gd name="connsiteY8" fmla="*/ 3699 h 1356947"/>
              <a:gd name="connsiteX9" fmla="*/ 2340707 w 2346011"/>
              <a:gd name="connsiteY9" fmla="*/ 1356947 h 1356947"/>
              <a:gd name="connsiteX10" fmla="*/ 1532931 w 2346011"/>
              <a:gd name="connsiteY10" fmla="*/ 1275235 h 1356947"/>
              <a:gd name="connsiteX11" fmla="*/ 813288 w 2346011"/>
              <a:gd name="connsiteY11" fmla="*/ 1257231 h 1356947"/>
              <a:gd name="connsiteX12" fmla="*/ 509814 w 2346011"/>
              <a:gd name="connsiteY12" fmla="*/ 1220458 h 1356947"/>
              <a:gd name="connsiteX13" fmla="*/ 353157 w 2346011"/>
              <a:gd name="connsiteY13" fmla="*/ 1116485 h 1356947"/>
              <a:gd name="connsiteX14" fmla="*/ 241230 w 2346011"/>
              <a:gd name="connsiteY14" fmla="*/ 1027304 h 1356947"/>
              <a:gd name="connsiteX15" fmla="*/ 89388 w 2346011"/>
              <a:gd name="connsiteY15" fmla="*/ 844481 h 1356947"/>
              <a:gd name="connsiteX16" fmla="*/ 0 w 2346011"/>
              <a:gd name="connsiteY16" fmla="*/ 698431 h 1356947"/>
              <a:gd name="connsiteX17" fmla="*/ 1325 w 2346011"/>
              <a:gd name="connsiteY17" fmla="*/ 542890 h 1356947"/>
              <a:gd name="connsiteX0" fmla="*/ 1325 w 2346011"/>
              <a:gd name="connsiteY0" fmla="*/ 542890 h 1359778"/>
              <a:gd name="connsiteX1" fmla="*/ 130698 w 2346011"/>
              <a:gd name="connsiteY1" fmla="*/ 343668 h 1359778"/>
              <a:gd name="connsiteX2" fmla="*/ 329921 w 2346011"/>
              <a:gd name="connsiteY2" fmla="*/ 183592 h 1359778"/>
              <a:gd name="connsiteX3" fmla="*/ 578338 w 2346011"/>
              <a:gd name="connsiteY3" fmla="*/ 51847 h 1359778"/>
              <a:gd name="connsiteX4" fmla="*/ 898978 w 2346011"/>
              <a:gd name="connsiteY4" fmla="*/ 32797 h 1359778"/>
              <a:gd name="connsiteX5" fmla="*/ 1427076 w 2346011"/>
              <a:gd name="connsiteY5" fmla="*/ 0 h 1359778"/>
              <a:gd name="connsiteX6" fmla="*/ 1904651 w 2346011"/>
              <a:gd name="connsiteY6" fmla="*/ 5025 h 1359778"/>
              <a:gd name="connsiteX7" fmla="*/ 2222430 w 2346011"/>
              <a:gd name="connsiteY7" fmla="*/ 8723 h 1359778"/>
              <a:gd name="connsiteX8" fmla="*/ 2346011 w 2346011"/>
              <a:gd name="connsiteY8" fmla="*/ 3699 h 1359778"/>
              <a:gd name="connsiteX9" fmla="*/ 2340707 w 2346011"/>
              <a:gd name="connsiteY9" fmla="*/ 1356947 h 1359778"/>
              <a:gd name="connsiteX10" fmla="*/ 1532931 w 2346011"/>
              <a:gd name="connsiteY10" fmla="*/ 1275235 h 1359778"/>
              <a:gd name="connsiteX11" fmla="*/ 813288 w 2346011"/>
              <a:gd name="connsiteY11" fmla="*/ 1257231 h 1359778"/>
              <a:gd name="connsiteX12" fmla="*/ 509814 w 2346011"/>
              <a:gd name="connsiteY12" fmla="*/ 1220458 h 1359778"/>
              <a:gd name="connsiteX13" fmla="*/ 353157 w 2346011"/>
              <a:gd name="connsiteY13" fmla="*/ 1116485 h 1359778"/>
              <a:gd name="connsiteX14" fmla="*/ 241230 w 2346011"/>
              <a:gd name="connsiteY14" fmla="*/ 1027304 h 1359778"/>
              <a:gd name="connsiteX15" fmla="*/ 89388 w 2346011"/>
              <a:gd name="connsiteY15" fmla="*/ 844481 h 1359778"/>
              <a:gd name="connsiteX16" fmla="*/ 0 w 2346011"/>
              <a:gd name="connsiteY16" fmla="*/ 698431 h 1359778"/>
              <a:gd name="connsiteX17" fmla="*/ 1325 w 2346011"/>
              <a:gd name="connsiteY17" fmla="*/ 542890 h 1359778"/>
              <a:gd name="connsiteX0" fmla="*/ 1325 w 2346011"/>
              <a:gd name="connsiteY0" fmla="*/ 542890 h 1379622"/>
              <a:gd name="connsiteX1" fmla="*/ 130698 w 2346011"/>
              <a:gd name="connsiteY1" fmla="*/ 343668 h 1379622"/>
              <a:gd name="connsiteX2" fmla="*/ 329921 w 2346011"/>
              <a:gd name="connsiteY2" fmla="*/ 183592 h 1379622"/>
              <a:gd name="connsiteX3" fmla="*/ 578338 w 2346011"/>
              <a:gd name="connsiteY3" fmla="*/ 51847 h 1379622"/>
              <a:gd name="connsiteX4" fmla="*/ 898978 w 2346011"/>
              <a:gd name="connsiteY4" fmla="*/ 32797 h 1379622"/>
              <a:gd name="connsiteX5" fmla="*/ 1427076 w 2346011"/>
              <a:gd name="connsiteY5" fmla="*/ 0 h 1379622"/>
              <a:gd name="connsiteX6" fmla="*/ 1904651 w 2346011"/>
              <a:gd name="connsiteY6" fmla="*/ 5025 h 1379622"/>
              <a:gd name="connsiteX7" fmla="*/ 2222430 w 2346011"/>
              <a:gd name="connsiteY7" fmla="*/ 8723 h 1379622"/>
              <a:gd name="connsiteX8" fmla="*/ 2346011 w 2346011"/>
              <a:gd name="connsiteY8" fmla="*/ 3699 h 1379622"/>
              <a:gd name="connsiteX9" fmla="*/ 2340707 w 2346011"/>
              <a:gd name="connsiteY9" fmla="*/ 1356947 h 1379622"/>
              <a:gd name="connsiteX10" fmla="*/ 1532931 w 2346011"/>
              <a:gd name="connsiteY10" fmla="*/ 1365670 h 1379622"/>
              <a:gd name="connsiteX11" fmla="*/ 813288 w 2346011"/>
              <a:gd name="connsiteY11" fmla="*/ 1257231 h 1379622"/>
              <a:gd name="connsiteX12" fmla="*/ 509814 w 2346011"/>
              <a:gd name="connsiteY12" fmla="*/ 1220458 h 1379622"/>
              <a:gd name="connsiteX13" fmla="*/ 353157 w 2346011"/>
              <a:gd name="connsiteY13" fmla="*/ 1116485 h 1379622"/>
              <a:gd name="connsiteX14" fmla="*/ 241230 w 2346011"/>
              <a:gd name="connsiteY14" fmla="*/ 1027304 h 1379622"/>
              <a:gd name="connsiteX15" fmla="*/ 89388 w 2346011"/>
              <a:gd name="connsiteY15" fmla="*/ 844481 h 1379622"/>
              <a:gd name="connsiteX16" fmla="*/ 0 w 2346011"/>
              <a:gd name="connsiteY16" fmla="*/ 698431 h 1379622"/>
              <a:gd name="connsiteX17" fmla="*/ 1325 w 2346011"/>
              <a:gd name="connsiteY17" fmla="*/ 542890 h 1379622"/>
              <a:gd name="connsiteX0" fmla="*/ 1325 w 2346011"/>
              <a:gd name="connsiteY0" fmla="*/ 542890 h 1379622"/>
              <a:gd name="connsiteX1" fmla="*/ 130698 w 2346011"/>
              <a:gd name="connsiteY1" fmla="*/ 343668 h 1379622"/>
              <a:gd name="connsiteX2" fmla="*/ 329921 w 2346011"/>
              <a:gd name="connsiteY2" fmla="*/ 183592 h 1379622"/>
              <a:gd name="connsiteX3" fmla="*/ 578338 w 2346011"/>
              <a:gd name="connsiteY3" fmla="*/ 51847 h 1379622"/>
              <a:gd name="connsiteX4" fmla="*/ 898978 w 2346011"/>
              <a:gd name="connsiteY4" fmla="*/ 32797 h 1379622"/>
              <a:gd name="connsiteX5" fmla="*/ 1427076 w 2346011"/>
              <a:gd name="connsiteY5" fmla="*/ 0 h 1379622"/>
              <a:gd name="connsiteX6" fmla="*/ 1904651 w 2346011"/>
              <a:gd name="connsiteY6" fmla="*/ 5025 h 1379622"/>
              <a:gd name="connsiteX7" fmla="*/ 2222430 w 2346011"/>
              <a:gd name="connsiteY7" fmla="*/ 8723 h 1379622"/>
              <a:gd name="connsiteX8" fmla="*/ 2346011 w 2346011"/>
              <a:gd name="connsiteY8" fmla="*/ 3699 h 1379622"/>
              <a:gd name="connsiteX9" fmla="*/ 2340707 w 2346011"/>
              <a:gd name="connsiteY9" fmla="*/ 1356947 h 1379622"/>
              <a:gd name="connsiteX10" fmla="*/ 1532931 w 2346011"/>
              <a:gd name="connsiteY10" fmla="*/ 1365670 h 1379622"/>
              <a:gd name="connsiteX11" fmla="*/ 813288 w 2346011"/>
              <a:gd name="connsiteY11" fmla="*/ 1257231 h 1379622"/>
              <a:gd name="connsiteX12" fmla="*/ 509814 w 2346011"/>
              <a:gd name="connsiteY12" fmla="*/ 1220458 h 1379622"/>
              <a:gd name="connsiteX13" fmla="*/ 353157 w 2346011"/>
              <a:gd name="connsiteY13" fmla="*/ 1116485 h 1379622"/>
              <a:gd name="connsiteX14" fmla="*/ 241230 w 2346011"/>
              <a:gd name="connsiteY14" fmla="*/ 1027304 h 1379622"/>
              <a:gd name="connsiteX15" fmla="*/ 89388 w 2346011"/>
              <a:gd name="connsiteY15" fmla="*/ 844481 h 1379622"/>
              <a:gd name="connsiteX16" fmla="*/ 0 w 2346011"/>
              <a:gd name="connsiteY16" fmla="*/ 698431 h 1379622"/>
              <a:gd name="connsiteX17" fmla="*/ 1325 w 2346011"/>
              <a:gd name="connsiteY17" fmla="*/ 542890 h 1379622"/>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509814 w 2346011"/>
              <a:gd name="connsiteY12" fmla="*/ 1220458 h 1380618"/>
              <a:gd name="connsiteX13" fmla="*/ 353157 w 2346011"/>
              <a:gd name="connsiteY13" fmla="*/ 1116485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353157 w 2346011"/>
              <a:gd name="connsiteY13" fmla="*/ 1116485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175915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175915 w 2346011"/>
              <a:gd name="connsiteY14" fmla="*/ 1027304 h 1380618"/>
              <a:gd name="connsiteX15" fmla="*/ 39146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408460"/>
              <a:gd name="connsiteX1" fmla="*/ 130698 w 2346011"/>
              <a:gd name="connsiteY1" fmla="*/ 343668 h 1408460"/>
              <a:gd name="connsiteX2" fmla="*/ 329921 w 2346011"/>
              <a:gd name="connsiteY2" fmla="*/ 183592 h 1408460"/>
              <a:gd name="connsiteX3" fmla="*/ 578338 w 2346011"/>
              <a:gd name="connsiteY3" fmla="*/ 51847 h 1408460"/>
              <a:gd name="connsiteX4" fmla="*/ 898978 w 2346011"/>
              <a:gd name="connsiteY4" fmla="*/ 32797 h 1408460"/>
              <a:gd name="connsiteX5" fmla="*/ 1427076 w 2346011"/>
              <a:gd name="connsiteY5" fmla="*/ 0 h 1408460"/>
              <a:gd name="connsiteX6" fmla="*/ 1904651 w 2346011"/>
              <a:gd name="connsiteY6" fmla="*/ 5025 h 1408460"/>
              <a:gd name="connsiteX7" fmla="*/ 2222430 w 2346011"/>
              <a:gd name="connsiteY7" fmla="*/ 8723 h 1408460"/>
              <a:gd name="connsiteX8" fmla="*/ 2346011 w 2346011"/>
              <a:gd name="connsiteY8" fmla="*/ 3699 h 1408460"/>
              <a:gd name="connsiteX9" fmla="*/ 2340707 w 2346011"/>
              <a:gd name="connsiteY9" fmla="*/ 1356947 h 1408460"/>
              <a:gd name="connsiteX10" fmla="*/ 1532931 w 2346011"/>
              <a:gd name="connsiteY10" fmla="*/ 1400839 h 1408460"/>
              <a:gd name="connsiteX11" fmla="*/ 798215 w 2346011"/>
              <a:gd name="connsiteY11" fmla="*/ 1362739 h 1408460"/>
              <a:gd name="connsiteX12" fmla="*/ 439476 w 2346011"/>
              <a:gd name="connsiteY12" fmla="*/ 1230507 h 1408460"/>
              <a:gd name="connsiteX13" fmla="*/ 277794 w 2346011"/>
              <a:gd name="connsiteY13" fmla="*/ 1121509 h 1408460"/>
              <a:gd name="connsiteX14" fmla="*/ 175915 w 2346011"/>
              <a:gd name="connsiteY14" fmla="*/ 1027304 h 1408460"/>
              <a:gd name="connsiteX15" fmla="*/ 39146 w 2346011"/>
              <a:gd name="connsiteY15" fmla="*/ 844481 h 1408460"/>
              <a:gd name="connsiteX16" fmla="*/ 0 w 2346011"/>
              <a:gd name="connsiteY16" fmla="*/ 698431 h 1408460"/>
              <a:gd name="connsiteX17" fmla="*/ 1325 w 2346011"/>
              <a:gd name="connsiteY17" fmla="*/ 542890 h 1408460"/>
              <a:gd name="connsiteX0" fmla="*/ 1325 w 2346011"/>
              <a:gd name="connsiteY0" fmla="*/ 542890 h 1423861"/>
              <a:gd name="connsiteX1" fmla="*/ 130698 w 2346011"/>
              <a:gd name="connsiteY1" fmla="*/ 343668 h 1423861"/>
              <a:gd name="connsiteX2" fmla="*/ 329921 w 2346011"/>
              <a:gd name="connsiteY2" fmla="*/ 183592 h 1423861"/>
              <a:gd name="connsiteX3" fmla="*/ 578338 w 2346011"/>
              <a:gd name="connsiteY3" fmla="*/ 51847 h 1423861"/>
              <a:gd name="connsiteX4" fmla="*/ 898978 w 2346011"/>
              <a:gd name="connsiteY4" fmla="*/ 32797 h 1423861"/>
              <a:gd name="connsiteX5" fmla="*/ 1427076 w 2346011"/>
              <a:gd name="connsiteY5" fmla="*/ 0 h 1423861"/>
              <a:gd name="connsiteX6" fmla="*/ 1904651 w 2346011"/>
              <a:gd name="connsiteY6" fmla="*/ 5025 h 1423861"/>
              <a:gd name="connsiteX7" fmla="*/ 2222430 w 2346011"/>
              <a:gd name="connsiteY7" fmla="*/ 8723 h 1423861"/>
              <a:gd name="connsiteX8" fmla="*/ 2346011 w 2346011"/>
              <a:gd name="connsiteY8" fmla="*/ 3699 h 1423861"/>
              <a:gd name="connsiteX9" fmla="*/ 2340707 w 2346011"/>
              <a:gd name="connsiteY9" fmla="*/ 1412213 h 1423861"/>
              <a:gd name="connsiteX10" fmla="*/ 1532931 w 2346011"/>
              <a:gd name="connsiteY10" fmla="*/ 1400839 h 1423861"/>
              <a:gd name="connsiteX11" fmla="*/ 798215 w 2346011"/>
              <a:gd name="connsiteY11" fmla="*/ 1362739 h 1423861"/>
              <a:gd name="connsiteX12" fmla="*/ 439476 w 2346011"/>
              <a:gd name="connsiteY12" fmla="*/ 1230507 h 1423861"/>
              <a:gd name="connsiteX13" fmla="*/ 277794 w 2346011"/>
              <a:gd name="connsiteY13" fmla="*/ 1121509 h 1423861"/>
              <a:gd name="connsiteX14" fmla="*/ 175915 w 2346011"/>
              <a:gd name="connsiteY14" fmla="*/ 1027304 h 1423861"/>
              <a:gd name="connsiteX15" fmla="*/ 39146 w 2346011"/>
              <a:gd name="connsiteY15" fmla="*/ 844481 h 1423861"/>
              <a:gd name="connsiteX16" fmla="*/ 0 w 2346011"/>
              <a:gd name="connsiteY16" fmla="*/ 698431 h 1423861"/>
              <a:gd name="connsiteX17" fmla="*/ 1325 w 2346011"/>
              <a:gd name="connsiteY17" fmla="*/ 542890 h 1423861"/>
              <a:gd name="connsiteX0" fmla="*/ 1325 w 2346011"/>
              <a:gd name="connsiteY0" fmla="*/ 542890 h 1431569"/>
              <a:gd name="connsiteX1" fmla="*/ 130698 w 2346011"/>
              <a:gd name="connsiteY1" fmla="*/ 343668 h 1431569"/>
              <a:gd name="connsiteX2" fmla="*/ 329921 w 2346011"/>
              <a:gd name="connsiteY2" fmla="*/ 183592 h 1431569"/>
              <a:gd name="connsiteX3" fmla="*/ 578338 w 2346011"/>
              <a:gd name="connsiteY3" fmla="*/ 51847 h 1431569"/>
              <a:gd name="connsiteX4" fmla="*/ 898978 w 2346011"/>
              <a:gd name="connsiteY4" fmla="*/ 32797 h 1431569"/>
              <a:gd name="connsiteX5" fmla="*/ 1427076 w 2346011"/>
              <a:gd name="connsiteY5" fmla="*/ 0 h 1431569"/>
              <a:gd name="connsiteX6" fmla="*/ 1904651 w 2346011"/>
              <a:gd name="connsiteY6" fmla="*/ 5025 h 1431569"/>
              <a:gd name="connsiteX7" fmla="*/ 2222430 w 2346011"/>
              <a:gd name="connsiteY7" fmla="*/ 8723 h 1431569"/>
              <a:gd name="connsiteX8" fmla="*/ 2346011 w 2346011"/>
              <a:gd name="connsiteY8" fmla="*/ 3699 h 1431569"/>
              <a:gd name="connsiteX9" fmla="*/ 2340707 w 2346011"/>
              <a:gd name="connsiteY9" fmla="*/ 1412213 h 1431569"/>
              <a:gd name="connsiteX10" fmla="*/ 1532931 w 2346011"/>
              <a:gd name="connsiteY10" fmla="*/ 1415912 h 1431569"/>
              <a:gd name="connsiteX11" fmla="*/ 798215 w 2346011"/>
              <a:gd name="connsiteY11" fmla="*/ 1362739 h 1431569"/>
              <a:gd name="connsiteX12" fmla="*/ 439476 w 2346011"/>
              <a:gd name="connsiteY12" fmla="*/ 1230507 h 1431569"/>
              <a:gd name="connsiteX13" fmla="*/ 277794 w 2346011"/>
              <a:gd name="connsiteY13" fmla="*/ 1121509 h 1431569"/>
              <a:gd name="connsiteX14" fmla="*/ 175915 w 2346011"/>
              <a:gd name="connsiteY14" fmla="*/ 1027304 h 1431569"/>
              <a:gd name="connsiteX15" fmla="*/ 39146 w 2346011"/>
              <a:gd name="connsiteY15" fmla="*/ 844481 h 1431569"/>
              <a:gd name="connsiteX16" fmla="*/ 0 w 2346011"/>
              <a:gd name="connsiteY16" fmla="*/ 698431 h 1431569"/>
              <a:gd name="connsiteX17" fmla="*/ 1325 w 2346011"/>
              <a:gd name="connsiteY17" fmla="*/ 542890 h 1431569"/>
              <a:gd name="connsiteX0" fmla="*/ 1325 w 2346011"/>
              <a:gd name="connsiteY0" fmla="*/ 542890 h 1431569"/>
              <a:gd name="connsiteX1" fmla="*/ 130698 w 2346011"/>
              <a:gd name="connsiteY1" fmla="*/ 343668 h 1431569"/>
              <a:gd name="connsiteX2" fmla="*/ 329921 w 2346011"/>
              <a:gd name="connsiteY2" fmla="*/ 183592 h 1431569"/>
              <a:gd name="connsiteX3" fmla="*/ 578338 w 2346011"/>
              <a:gd name="connsiteY3" fmla="*/ 51847 h 1431569"/>
              <a:gd name="connsiteX4" fmla="*/ 898978 w 2346011"/>
              <a:gd name="connsiteY4" fmla="*/ 32797 h 1431569"/>
              <a:gd name="connsiteX5" fmla="*/ 1427076 w 2346011"/>
              <a:gd name="connsiteY5" fmla="*/ 0 h 1431569"/>
              <a:gd name="connsiteX6" fmla="*/ 1904651 w 2346011"/>
              <a:gd name="connsiteY6" fmla="*/ 5025 h 1431569"/>
              <a:gd name="connsiteX7" fmla="*/ 2222430 w 2346011"/>
              <a:gd name="connsiteY7" fmla="*/ 8723 h 1431569"/>
              <a:gd name="connsiteX8" fmla="*/ 2346011 w 2346011"/>
              <a:gd name="connsiteY8" fmla="*/ 3699 h 1431569"/>
              <a:gd name="connsiteX9" fmla="*/ 2340707 w 2346011"/>
              <a:gd name="connsiteY9" fmla="*/ 1412213 h 1431569"/>
              <a:gd name="connsiteX10" fmla="*/ 1532931 w 2346011"/>
              <a:gd name="connsiteY10" fmla="*/ 1415912 h 1431569"/>
              <a:gd name="connsiteX11" fmla="*/ 798215 w 2346011"/>
              <a:gd name="connsiteY11" fmla="*/ 1362739 h 1431569"/>
              <a:gd name="connsiteX12" fmla="*/ 439476 w 2346011"/>
              <a:gd name="connsiteY12" fmla="*/ 1230507 h 1431569"/>
              <a:gd name="connsiteX13" fmla="*/ 277794 w 2346011"/>
              <a:gd name="connsiteY13" fmla="*/ 1121509 h 1431569"/>
              <a:gd name="connsiteX14" fmla="*/ 175915 w 2346011"/>
              <a:gd name="connsiteY14" fmla="*/ 1027304 h 1431569"/>
              <a:gd name="connsiteX15" fmla="*/ 39146 w 2346011"/>
              <a:gd name="connsiteY15" fmla="*/ 844481 h 1431569"/>
              <a:gd name="connsiteX16" fmla="*/ 0 w 2346011"/>
              <a:gd name="connsiteY16" fmla="*/ 698431 h 1431569"/>
              <a:gd name="connsiteX17" fmla="*/ 1325 w 2346011"/>
              <a:gd name="connsiteY17" fmla="*/ 542890 h 1431569"/>
              <a:gd name="connsiteX0" fmla="*/ 1325 w 2346011"/>
              <a:gd name="connsiteY0" fmla="*/ 542890 h 1423861"/>
              <a:gd name="connsiteX1" fmla="*/ 130698 w 2346011"/>
              <a:gd name="connsiteY1" fmla="*/ 343668 h 1423861"/>
              <a:gd name="connsiteX2" fmla="*/ 329921 w 2346011"/>
              <a:gd name="connsiteY2" fmla="*/ 183592 h 1423861"/>
              <a:gd name="connsiteX3" fmla="*/ 578338 w 2346011"/>
              <a:gd name="connsiteY3" fmla="*/ 51847 h 1423861"/>
              <a:gd name="connsiteX4" fmla="*/ 898978 w 2346011"/>
              <a:gd name="connsiteY4" fmla="*/ 32797 h 1423861"/>
              <a:gd name="connsiteX5" fmla="*/ 1427076 w 2346011"/>
              <a:gd name="connsiteY5" fmla="*/ 0 h 1423861"/>
              <a:gd name="connsiteX6" fmla="*/ 1904651 w 2346011"/>
              <a:gd name="connsiteY6" fmla="*/ 5025 h 1423861"/>
              <a:gd name="connsiteX7" fmla="*/ 2222430 w 2346011"/>
              <a:gd name="connsiteY7" fmla="*/ 8723 h 1423861"/>
              <a:gd name="connsiteX8" fmla="*/ 2346011 w 2346011"/>
              <a:gd name="connsiteY8" fmla="*/ 3699 h 1423861"/>
              <a:gd name="connsiteX9" fmla="*/ 2340707 w 2346011"/>
              <a:gd name="connsiteY9" fmla="*/ 1412213 h 1423861"/>
              <a:gd name="connsiteX10" fmla="*/ 1537955 w 2346011"/>
              <a:gd name="connsiteY10" fmla="*/ 1400839 h 1423861"/>
              <a:gd name="connsiteX11" fmla="*/ 798215 w 2346011"/>
              <a:gd name="connsiteY11" fmla="*/ 1362739 h 1423861"/>
              <a:gd name="connsiteX12" fmla="*/ 439476 w 2346011"/>
              <a:gd name="connsiteY12" fmla="*/ 1230507 h 1423861"/>
              <a:gd name="connsiteX13" fmla="*/ 277794 w 2346011"/>
              <a:gd name="connsiteY13" fmla="*/ 1121509 h 1423861"/>
              <a:gd name="connsiteX14" fmla="*/ 175915 w 2346011"/>
              <a:gd name="connsiteY14" fmla="*/ 1027304 h 1423861"/>
              <a:gd name="connsiteX15" fmla="*/ 39146 w 2346011"/>
              <a:gd name="connsiteY15" fmla="*/ 844481 h 1423861"/>
              <a:gd name="connsiteX16" fmla="*/ 0 w 2346011"/>
              <a:gd name="connsiteY16" fmla="*/ 698431 h 1423861"/>
              <a:gd name="connsiteX17" fmla="*/ 1325 w 2346011"/>
              <a:gd name="connsiteY17" fmla="*/ 542890 h 1423861"/>
              <a:gd name="connsiteX0" fmla="*/ 1325 w 2346011"/>
              <a:gd name="connsiteY0" fmla="*/ 542890 h 1419076"/>
              <a:gd name="connsiteX1" fmla="*/ 130698 w 2346011"/>
              <a:gd name="connsiteY1" fmla="*/ 343668 h 1419076"/>
              <a:gd name="connsiteX2" fmla="*/ 329921 w 2346011"/>
              <a:gd name="connsiteY2" fmla="*/ 183592 h 1419076"/>
              <a:gd name="connsiteX3" fmla="*/ 578338 w 2346011"/>
              <a:gd name="connsiteY3" fmla="*/ 51847 h 1419076"/>
              <a:gd name="connsiteX4" fmla="*/ 898978 w 2346011"/>
              <a:gd name="connsiteY4" fmla="*/ 32797 h 1419076"/>
              <a:gd name="connsiteX5" fmla="*/ 1427076 w 2346011"/>
              <a:gd name="connsiteY5" fmla="*/ 0 h 1419076"/>
              <a:gd name="connsiteX6" fmla="*/ 1904651 w 2346011"/>
              <a:gd name="connsiteY6" fmla="*/ 5025 h 1419076"/>
              <a:gd name="connsiteX7" fmla="*/ 2222430 w 2346011"/>
              <a:gd name="connsiteY7" fmla="*/ 8723 h 1419076"/>
              <a:gd name="connsiteX8" fmla="*/ 2346011 w 2346011"/>
              <a:gd name="connsiteY8" fmla="*/ 3699 h 1419076"/>
              <a:gd name="connsiteX9" fmla="*/ 2340707 w 2346011"/>
              <a:gd name="connsiteY9" fmla="*/ 1412213 h 1419076"/>
              <a:gd name="connsiteX10" fmla="*/ 1537955 w 2346011"/>
              <a:gd name="connsiteY10" fmla="*/ 1400839 h 1419076"/>
              <a:gd name="connsiteX11" fmla="*/ 798215 w 2346011"/>
              <a:gd name="connsiteY11" fmla="*/ 1362739 h 1419076"/>
              <a:gd name="connsiteX12" fmla="*/ 439476 w 2346011"/>
              <a:gd name="connsiteY12" fmla="*/ 1230507 h 1419076"/>
              <a:gd name="connsiteX13" fmla="*/ 277794 w 2346011"/>
              <a:gd name="connsiteY13" fmla="*/ 1121509 h 1419076"/>
              <a:gd name="connsiteX14" fmla="*/ 175915 w 2346011"/>
              <a:gd name="connsiteY14" fmla="*/ 1027304 h 1419076"/>
              <a:gd name="connsiteX15" fmla="*/ 39146 w 2346011"/>
              <a:gd name="connsiteY15" fmla="*/ 844481 h 1419076"/>
              <a:gd name="connsiteX16" fmla="*/ 0 w 2346011"/>
              <a:gd name="connsiteY16" fmla="*/ 698431 h 1419076"/>
              <a:gd name="connsiteX17" fmla="*/ 1325 w 2346011"/>
              <a:gd name="connsiteY17" fmla="*/ 542890 h 1419076"/>
              <a:gd name="connsiteX0" fmla="*/ 1325 w 2346011"/>
              <a:gd name="connsiteY0" fmla="*/ 542890 h 1408453"/>
              <a:gd name="connsiteX1" fmla="*/ 130698 w 2346011"/>
              <a:gd name="connsiteY1" fmla="*/ 343668 h 1408453"/>
              <a:gd name="connsiteX2" fmla="*/ 329921 w 2346011"/>
              <a:gd name="connsiteY2" fmla="*/ 183592 h 1408453"/>
              <a:gd name="connsiteX3" fmla="*/ 578338 w 2346011"/>
              <a:gd name="connsiteY3" fmla="*/ 51847 h 1408453"/>
              <a:gd name="connsiteX4" fmla="*/ 898978 w 2346011"/>
              <a:gd name="connsiteY4" fmla="*/ 32797 h 1408453"/>
              <a:gd name="connsiteX5" fmla="*/ 1427076 w 2346011"/>
              <a:gd name="connsiteY5" fmla="*/ 0 h 1408453"/>
              <a:gd name="connsiteX6" fmla="*/ 1904651 w 2346011"/>
              <a:gd name="connsiteY6" fmla="*/ 5025 h 1408453"/>
              <a:gd name="connsiteX7" fmla="*/ 2222430 w 2346011"/>
              <a:gd name="connsiteY7" fmla="*/ 8723 h 1408453"/>
              <a:gd name="connsiteX8" fmla="*/ 2346011 w 2346011"/>
              <a:gd name="connsiteY8" fmla="*/ 3699 h 1408453"/>
              <a:gd name="connsiteX9" fmla="*/ 2340707 w 2346011"/>
              <a:gd name="connsiteY9" fmla="*/ 1397141 h 1408453"/>
              <a:gd name="connsiteX10" fmla="*/ 1537955 w 2346011"/>
              <a:gd name="connsiteY10" fmla="*/ 1400839 h 1408453"/>
              <a:gd name="connsiteX11" fmla="*/ 798215 w 2346011"/>
              <a:gd name="connsiteY11" fmla="*/ 1362739 h 1408453"/>
              <a:gd name="connsiteX12" fmla="*/ 439476 w 2346011"/>
              <a:gd name="connsiteY12" fmla="*/ 1230507 h 1408453"/>
              <a:gd name="connsiteX13" fmla="*/ 277794 w 2346011"/>
              <a:gd name="connsiteY13" fmla="*/ 1121509 h 1408453"/>
              <a:gd name="connsiteX14" fmla="*/ 175915 w 2346011"/>
              <a:gd name="connsiteY14" fmla="*/ 1027304 h 1408453"/>
              <a:gd name="connsiteX15" fmla="*/ 39146 w 2346011"/>
              <a:gd name="connsiteY15" fmla="*/ 844481 h 1408453"/>
              <a:gd name="connsiteX16" fmla="*/ 0 w 2346011"/>
              <a:gd name="connsiteY16" fmla="*/ 698431 h 1408453"/>
              <a:gd name="connsiteX17" fmla="*/ 1325 w 2346011"/>
              <a:gd name="connsiteY17" fmla="*/ 542890 h 1408453"/>
              <a:gd name="connsiteX0" fmla="*/ 1325 w 2346011"/>
              <a:gd name="connsiteY0" fmla="*/ 542890 h 1404907"/>
              <a:gd name="connsiteX1" fmla="*/ 130698 w 2346011"/>
              <a:gd name="connsiteY1" fmla="*/ 343668 h 1404907"/>
              <a:gd name="connsiteX2" fmla="*/ 329921 w 2346011"/>
              <a:gd name="connsiteY2" fmla="*/ 183592 h 1404907"/>
              <a:gd name="connsiteX3" fmla="*/ 578338 w 2346011"/>
              <a:gd name="connsiteY3" fmla="*/ 51847 h 1404907"/>
              <a:gd name="connsiteX4" fmla="*/ 898978 w 2346011"/>
              <a:gd name="connsiteY4" fmla="*/ 32797 h 1404907"/>
              <a:gd name="connsiteX5" fmla="*/ 1427076 w 2346011"/>
              <a:gd name="connsiteY5" fmla="*/ 0 h 1404907"/>
              <a:gd name="connsiteX6" fmla="*/ 1904651 w 2346011"/>
              <a:gd name="connsiteY6" fmla="*/ 5025 h 1404907"/>
              <a:gd name="connsiteX7" fmla="*/ 2222430 w 2346011"/>
              <a:gd name="connsiteY7" fmla="*/ 8723 h 1404907"/>
              <a:gd name="connsiteX8" fmla="*/ 2346011 w 2346011"/>
              <a:gd name="connsiteY8" fmla="*/ 3699 h 1404907"/>
              <a:gd name="connsiteX9" fmla="*/ 2340707 w 2346011"/>
              <a:gd name="connsiteY9" fmla="*/ 1397141 h 1404907"/>
              <a:gd name="connsiteX10" fmla="*/ 1537955 w 2346011"/>
              <a:gd name="connsiteY10" fmla="*/ 1400839 h 1404907"/>
              <a:gd name="connsiteX11" fmla="*/ 798215 w 2346011"/>
              <a:gd name="connsiteY11" fmla="*/ 1362739 h 1404907"/>
              <a:gd name="connsiteX12" fmla="*/ 439476 w 2346011"/>
              <a:gd name="connsiteY12" fmla="*/ 1230507 h 1404907"/>
              <a:gd name="connsiteX13" fmla="*/ 277794 w 2346011"/>
              <a:gd name="connsiteY13" fmla="*/ 1121509 h 1404907"/>
              <a:gd name="connsiteX14" fmla="*/ 175915 w 2346011"/>
              <a:gd name="connsiteY14" fmla="*/ 1027304 h 1404907"/>
              <a:gd name="connsiteX15" fmla="*/ 39146 w 2346011"/>
              <a:gd name="connsiteY15" fmla="*/ 844481 h 1404907"/>
              <a:gd name="connsiteX16" fmla="*/ 0 w 2346011"/>
              <a:gd name="connsiteY16" fmla="*/ 698431 h 1404907"/>
              <a:gd name="connsiteX17" fmla="*/ 1325 w 2346011"/>
              <a:gd name="connsiteY17" fmla="*/ 542890 h 1404907"/>
              <a:gd name="connsiteX0" fmla="*/ 1325 w 2346011"/>
              <a:gd name="connsiteY0" fmla="*/ 542890 h 1399730"/>
              <a:gd name="connsiteX1" fmla="*/ 130698 w 2346011"/>
              <a:gd name="connsiteY1" fmla="*/ 343668 h 1399730"/>
              <a:gd name="connsiteX2" fmla="*/ 329921 w 2346011"/>
              <a:gd name="connsiteY2" fmla="*/ 183592 h 1399730"/>
              <a:gd name="connsiteX3" fmla="*/ 578338 w 2346011"/>
              <a:gd name="connsiteY3" fmla="*/ 51847 h 1399730"/>
              <a:gd name="connsiteX4" fmla="*/ 898978 w 2346011"/>
              <a:gd name="connsiteY4" fmla="*/ 32797 h 1399730"/>
              <a:gd name="connsiteX5" fmla="*/ 1427076 w 2346011"/>
              <a:gd name="connsiteY5" fmla="*/ 0 h 1399730"/>
              <a:gd name="connsiteX6" fmla="*/ 1904651 w 2346011"/>
              <a:gd name="connsiteY6" fmla="*/ 5025 h 1399730"/>
              <a:gd name="connsiteX7" fmla="*/ 2222430 w 2346011"/>
              <a:gd name="connsiteY7" fmla="*/ 8723 h 1399730"/>
              <a:gd name="connsiteX8" fmla="*/ 2346011 w 2346011"/>
              <a:gd name="connsiteY8" fmla="*/ 3699 h 1399730"/>
              <a:gd name="connsiteX9" fmla="*/ 2340707 w 2346011"/>
              <a:gd name="connsiteY9" fmla="*/ 1397141 h 1399730"/>
              <a:gd name="connsiteX10" fmla="*/ 1537955 w 2346011"/>
              <a:gd name="connsiteY10" fmla="*/ 1385767 h 1399730"/>
              <a:gd name="connsiteX11" fmla="*/ 798215 w 2346011"/>
              <a:gd name="connsiteY11" fmla="*/ 1362739 h 1399730"/>
              <a:gd name="connsiteX12" fmla="*/ 439476 w 2346011"/>
              <a:gd name="connsiteY12" fmla="*/ 1230507 h 1399730"/>
              <a:gd name="connsiteX13" fmla="*/ 277794 w 2346011"/>
              <a:gd name="connsiteY13" fmla="*/ 1121509 h 1399730"/>
              <a:gd name="connsiteX14" fmla="*/ 175915 w 2346011"/>
              <a:gd name="connsiteY14" fmla="*/ 1027304 h 1399730"/>
              <a:gd name="connsiteX15" fmla="*/ 39146 w 2346011"/>
              <a:gd name="connsiteY15" fmla="*/ 844481 h 1399730"/>
              <a:gd name="connsiteX16" fmla="*/ 0 w 2346011"/>
              <a:gd name="connsiteY16" fmla="*/ 698431 h 1399730"/>
              <a:gd name="connsiteX17" fmla="*/ 1325 w 2346011"/>
              <a:gd name="connsiteY17" fmla="*/ 542890 h 139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46011" h="1399730">
                <a:moveTo>
                  <a:pt x="1325" y="542890"/>
                </a:moveTo>
                <a:lnTo>
                  <a:pt x="130698" y="343668"/>
                </a:lnTo>
                <a:lnTo>
                  <a:pt x="329921" y="183592"/>
                </a:lnTo>
                <a:lnTo>
                  <a:pt x="578338" y="51847"/>
                </a:lnTo>
                <a:cubicBezTo>
                  <a:pt x="686893" y="48847"/>
                  <a:pt x="815544" y="20725"/>
                  <a:pt x="898978" y="32797"/>
                </a:cubicBezTo>
                <a:cubicBezTo>
                  <a:pt x="1126927" y="6792"/>
                  <a:pt x="1279514" y="5907"/>
                  <a:pt x="1427076" y="0"/>
                </a:cubicBezTo>
                <a:lnTo>
                  <a:pt x="1904651" y="5025"/>
                </a:lnTo>
                <a:lnTo>
                  <a:pt x="2222430" y="8723"/>
                </a:lnTo>
                <a:lnTo>
                  <a:pt x="2346011" y="3699"/>
                </a:lnTo>
                <a:cubicBezTo>
                  <a:pt x="2342569" y="411239"/>
                  <a:pt x="2344149" y="989601"/>
                  <a:pt x="2340707" y="1397141"/>
                </a:cubicBezTo>
                <a:cubicBezTo>
                  <a:pt x="2071448" y="1405073"/>
                  <a:pt x="1837359" y="1392907"/>
                  <a:pt x="1537955" y="1385767"/>
                </a:cubicBezTo>
                <a:cubicBezTo>
                  <a:pt x="1277977" y="1374741"/>
                  <a:pt x="1038096" y="1398885"/>
                  <a:pt x="798215" y="1362739"/>
                </a:cubicBezTo>
                <a:lnTo>
                  <a:pt x="439476" y="1230507"/>
                </a:lnTo>
                <a:cubicBezTo>
                  <a:pt x="395631" y="1187476"/>
                  <a:pt x="351784" y="1169565"/>
                  <a:pt x="277794" y="1121509"/>
                </a:cubicBezTo>
                <a:lnTo>
                  <a:pt x="175915" y="1027304"/>
                </a:lnTo>
                <a:lnTo>
                  <a:pt x="39146" y="844481"/>
                </a:lnTo>
                <a:lnTo>
                  <a:pt x="0" y="698431"/>
                </a:lnTo>
                <a:cubicBezTo>
                  <a:pt x="442" y="646584"/>
                  <a:pt x="883" y="594737"/>
                  <a:pt x="1325" y="542890"/>
                </a:cubicBezTo>
                <a:close/>
              </a:path>
            </a:pathLst>
          </a:custGeom>
          <a:solidFill>
            <a:srgbClr val="8EB6F8">
              <a:alpha val="3098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Challenge 3</a:t>
            </a:r>
            <a:endParaRPr/>
          </a:p>
        </p:txBody>
      </p:sp>
      <p:sp>
        <p:nvSpPr>
          <p:cNvPr id="115" name="Google Shape;115;p21"/>
          <p:cNvSpPr txBox="1">
            <a:spLocks noGrp="1"/>
          </p:cNvSpPr>
          <p:nvPr>
            <p:ph type="body" idx="1"/>
          </p:nvPr>
        </p:nvSpPr>
        <p:spPr>
          <a:xfrm>
            <a:off x="311700" y="961175"/>
            <a:ext cx="8520600" cy="3416400"/>
          </a:xfrm>
          <a:prstGeom prst="rect">
            <a:avLst/>
          </a:prstGeom>
        </p:spPr>
        <p:txBody>
          <a:bodyPr spcFirstLastPara="1" wrap="square" lIns="91425" tIns="91425" rIns="91425" bIns="91425" anchor="t" anchorCtr="0">
            <a:normAutofit/>
          </a:bodyPr>
          <a:lstStyle/>
          <a:p>
            <a:pPr marL="0" lvl="0" indent="0" algn="l" rtl="0">
              <a:spcBef>
                <a:spcPts val="300"/>
              </a:spcBef>
              <a:spcAft>
                <a:spcPts val="0"/>
              </a:spcAft>
              <a:buNone/>
            </a:pPr>
            <a:r>
              <a:rPr lang="en" sz="1200" dirty="0">
                <a:solidFill>
                  <a:srgbClr val="24292F"/>
                </a:solidFill>
                <a:highlight>
                  <a:srgbClr val="FFFFFF"/>
                </a:highlight>
              </a:rPr>
              <a:t>Change the extinction depth in your model.</a:t>
            </a:r>
            <a:r>
              <a:rPr lang="en" sz="1200" dirty="0">
                <a:solidFill>
                  <a:srgbClr val="FF0000"/>
                </a:solidFill>
                <a:highlight>
                  <a:srgbClr val="FFFFFF"/>
                </a:highlight>
              </a:rPr>
              <a:t> (I changed it from 3→ 8) - Justin</a:t>
            </a:r>
            <a:endParaRPr sz="1200" dirty="0">
              <a:solidFill>
                <a:srgbClr val="FF0000"/>
              </a:solidFill>
              <a:highlight>
                <a:srgbClr val="FFFFFF"/>
              </a:highlight>
            </a:endParaRPr>
          </a:p>
          <a:p>
            <a:pPr marL="914400" lvl="1" indent="-304800" algn="l" rtl="0">
              <a:spcBef>
                <a:spcPts val="1200"/>
              </a:spcBef>
              <a:spcAft>
                <a:spcPts val="0"/>
              </a:spcAft>
              <a:buClr>
                <a:srgbClr val="24292F"/>
              </a:buClr>
              <a:buSzPts val="1200"/>
              <a:buChar char="○"/>
            </a:pPr>
            <a:r>
              <a:rPr lang="en" sz="1200" dirty="0">
                <a:solidFill>
                  <a:srgbClr val="24292F"/>
                </a:solidFill>
              </a:rPr>
              <a:t>Report the new water balance numbers</a:t>
            </a:r>
            <a:endParaRPr sz="1200" dirty="0">
              <a:solidFill>
                <a:srgbClr val="24292F"/>
              </a:solidFill>
            </a:endParaRPr>
          </a:p>
          <a:p>
            <a:pPr marL="914400" lvl="1" indent="-304800" algn="l" rtl="0">
              <a:spcBef>
                <a:spcPts val="0"/>
              </a:spcBef>
              <a:spcAft>
                <a:spcPts val="0"/>
              </a:spcAft>
              <a:buClr>
                <a:srgbClr val="24292F"/>
              </a:buClr>
              <a:buSzPts val="1200"/>
              <a:buChar char="○"/>
            </a:pPr>
            <a:r>
              <a:rPr lang="en" sz="1200" dirty="0">
                <a:solidFill>
                  <a:srgbClr val="24292F"/>
                </a:solidFill>
                <a:highlight>
                  <a:srgbClr val="FFFFFF"/>
                </a:highlight>
              </a:rPr>
              <a:t>Provide a plot of the new head contours and fluxes</a:t>
            </a:r>
            <a:endParaRPr sz="1200" dirty="0">
              <a:solidFill>
                <a:srgbClr val="24292F"/>
              </a:solidFill>
              <a:highlight>
                <a:srgbClr val="FFFFFF"/>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dS/dt = input - output</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0 = Q_in + R - Q_out - ET  </a:t>
            </a:r>
          </a:p>
          <a:p>
            <a:pPr marL="457200" lvl="0" indent="-304800" algn="l" rtl="0">
              <a:spcBef>
                <a:spcPts val="0"/>
              </a:spcBef>
              <a:spcAft>
                <a:spcPts val="0"/>
              </a:spcAft>
              <a:buClr>
                <a:srgbClr val="24292F"/>
              </a:buClr>
              <a:buSzPts val="1200"/>
              <a:buChar char="●"/>
            </a:pP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Q_out     +   ET           =     Q_in       +      R </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88 m</a:t>
            </a:r>
            <a:r>
              <a:rPr lang="en" sz="1200" baseline="30000" dirty="0">
                <a:solidFill>
                  <a:srgbClr val="24292F"/>
                </a:solidFill>
                <a:highlight>
                  <a:schemeClr val="lt1"/>
                </a:highlight>
              </a:rPr>
              <a:t>3</a:t>
            </a:r>
            <a:r>
              <a:rPr lang="en" sz="1200" dirty="0">
                <a:solidFill>
                  <a:srgbClr val="24292F"/>
                </a:solidFill>
                <a:highlight>
                  <a:schemeClr val="lt1"/>
                </a:highlight>
              </a:rPr>
              <a:t>/d  +  132 m</a:t>
            </a:r>
            <a:r>
              <a:rPr lang="en" sz="1200" baseline="30000" dirty="0">
                <a:solidFill>
                  <a:srgbClr val="24292F"/>
                </a:solidFill>
                <a:highlight>
                  <a:schemeClr val="lt1"/>
                </a:highlight>
              </a:rPr>
              <a:t>3</a:t>
            </a:r>
            <a:r>
              <a:rPr lang="en" sz="1200" dirty="0">
                <a:solidFill>
                  <a:srgbClr val="24292F"/>
                </a:solidFill>
                <a:highlight>
                  <a:schemeClr val="lt1"/>
                </a:highlight>
              </a:rPr>
              <a:t>/d   =    140 m</a:t>
            </a:r>
            <a:r>
              <a:rPr lang="en" sz="1200" baseline="30000" dirty="0">
                <a:solidFill>
                  <a:srgbClr val="24292F"/>
                </a:solidFill>
                <a:highlight>
                  <a:schemeClr val="lt1"/>
                </a:highlight>
              </a:rPr>
              <a:t>3</a:t>
            </a:r>
            <a:r>
              <a:rPr lang="en" sz="1200" dirty="0">
                <a:solidFill>
                  <a:srgbClr val="24292F"/>
                </a:solidFill>
                <a:highlight>
                  <a:schemeClr val="lt1"/>
                </a:highlight>
              </a:rPr>
              <a:t>/d +  80 m</a:t>
            </a:r>
            <a:r>
              <a:rPr lang="en" sz="1200" baseline="30000" dirty="0">
                <a:solidFill>
                  <a:srgbClr val="24292F"/>
                </a:solidFill>
                <a:highlight>
                  <a:schemeClr val="lt1"/>
                </a:highlight>
              </a:rPr>
              <a:t>3</a:t>
            </a:r>
            <a:r>
              <a:rPr lang="en" sz="1200" dirty="0">
                <a:solidFill>
                  <a:srgbClr val="24292F"/>
                </a:solidFill>
                <a:highlight>
                  <a:schemeClr val="lt1"/>
                </a:highlight>
              </a:rPr>
              <a:t>/d</a:t>
            </a:r>
            <a:endParaRPr sz="1200" dirty="0">
              <a:solidFill>
                <a:srgbClr val="24292F"/>
              </a:solidFill>
              <a:highlight>
                <a:schemeClr val="lt1"/>
              </a:highlight>
            </a:endParaRPr>
          </a:p>
          <a:p>
            <a:pPr marL="457200" lvl="0" indent="-304800" algn="l" rtl="0">
              <a:spcBef>
                <a:spcPts val="0"/>
              </a:spcBef>
              <a:spcAft>
                <a:spcPts val="0"/>
              </a:spcAft>
              <a:buClr>
                <a:srgbClr val="24292F"/>
              </a:buClr>
              <a:buSzPts val="1200"/>
              <a:buChar char="●"/>
            </a:pPr>
            <a:r>
              <a:rPr lang="en" sz="1200" dirty="0">
                <a:solidFill>
                  <a:srgbClr val="24292F"/>
                </a:solidFill>
                <a:highlight>
                  <a:schemeClr val="lt1"/>
                </a:highlight>
              </a:rPr>
              <a:t>       220 m</a:t>
            </a:r>
            <a:r>
              <a:rPr lang="en" sz="1200" baseline="30000" dirty="0">
                <a:solidFill>
                  <a:srgbClr val="24292F"/>
                </a:solidFill>
                <a:highlight>
                  <a:schemeClr val="lt1"/>
                </a:highlight>
              </a:rPr>
              <a:t>3</a:t>
            </a:r>
            <a:r>
              <a:rPr lang="en" sz="1200" dirty="0">
                <a:solidFill>
                  <a:srgbClr val="24292F"/>
                </a:solidFill>
                <a:highlight>
                  <a:schemeClr val="lt1"/>
                </a:highlight>
              </a:rPr>
              <a:t>/d              =            220 m</a:t>
            </a:r>
            <a:r>
              <a:rPr lang="en" sz="1200" baseline="30000" dirty="0">
                <a:solidFill>
                  <a:srgbClr val="24292F"/>
                </a:solidFill>
                <a:highlight>
                  <a:schemeClr val="lt1"/>
                </a:highlight>
              </a:rPr>
              <a:t>3</a:t>
            </a:r>
            <a:r>
              <a:rPr lang="en" sz="1200" dirty="0">
                <a:solidFill>
                  <a:srgbClr val="24292F"/>
                </a:solidFill>
                <a:highlight>
                  <a:schemeClr val="lt1"/>
                </a:highlight>
              </a:rPr>
              <a:t>/d</a:t>
            </a:r>
            <a:endParaRPr sz="1200" dirty="0">
              <a:solidFill>
                <a:srgbClr val="24292F"/>
              </a:solidFill>
              <a:highlight>
                <a:srgbClr val="FFFFFF"/>
              </a:highlight>
            </a:endParaRPr>
          </a:p>
          <a:p>
            <a:pPr marL="0" lvl="0" indent="0" algn="l" rtl="0">
              <a:spcBef>
                <a:spcPts val="1200"/>
              </a:spcBef>
              <a:spcAft>
                <a:spcPts val="0"/>
              </a:spcAft>
              <a:buNone/>
            </a:pPr>
            <a:endParaRPr sz="1200" dirty="0">
              <a:solidFill>
                <a:srgbClr val="24292F"/>
              </a:solidFill>
              <a:highlight>
                <a:srgbClr val="FFFFFF"/>
              </a:highlight>
            </a:endParaRPr>
          </a:p>
          <a:p>
            <a:pPr marL="0" lvl="0" indent="0" algn="l" rtl="0">
              <a:spcBef>
                <a:spcPts val="1200"/>
              </a:spcBef>
              <a:spcAft>
                <a:spcPts val="1200"/>
              </a:spcAft>
              <a:buNone/>
            </a:pPr>
            <a:endParaRPr dirty="0"/>
          </a:p>
        </p:txBody>
      </p:sp>
      <p:pic>
        <p:nvPicPr>
          <p:cNvPr id="116" name="Google Shape;116;p21"/>
          <p:cNvPicPr preferRelativeResize="0"/>
          <p:nvPr/>
        </p:nvPicPr>
        <p:blipFill>
          <a:blip r:embed="rId3"/>
          <a:srcRect/>
          <a:stretch/>
        </p:blipFill>
        <p:spPr>
          <a:xfrm>
            <a:off x="4906412" y="1528350"/>
            <a:ext cx="4021099" cy="3221875"/>
          </a:xfrm>
          <a:prstGeom prst="rect">
            <a:avLst/>
          </a:prstGeom>
          <a:noFill/>
          <a:ln w="12700">
            <a:solidFill>
              <a:schemeClr val="tx1"/>
            </a:solidFill>
          </a:ln>
        </p:spPr>
      </p:pic>
      <p:pic>
        <p:nvPicPr>
          <p:cNvPr id="117" name="Google Shape;117;p21"/>
          <p:cNvPicPr preferRelativeResize="0"/>
          <p:nvPr/>
        </p:nvPicPr>
        <p:blipFill>
          <a:blip r:embed="rId4"/>
          <a:srcRect/>
          <a:stretch/>
        </p:blipFill>
        <p:spPr>
          <a:xfrm>
            <a:off x="798220" y="3500438"/>
            <a:ext cx="3318460" cy="790575"/>
          </a:xfrm>
          <a:prstGeom prst="rect">
            <a:avLst/>
          </a:prstGeom>
          <a:noFill/>
          <a:ln>
            <a:noFill/>
          </a:ln>
        </p:spPr>
      </p:pic>
      <p:sp>
        <p:nvSpPr>
          <p:cNvPr id="6" name="Freeform: Shape 5">
            <a:extLst>
              <a:ext uri="{FF2B5EF4-FFF2-40B4-BE49-F238E27FC236}">
                <a16:creationId xmlns:a16="http://schemas.microsoft.com/office/drawing/2014/main" id="{A8834F1F-715C-455F-ABB6-2343C518E984}"/>
              </a:ext>
            </a:extLst>
          </p:cNvPr>
          <p:cNvSpPr/>
          <p:nvPr/>
        </p:nvSpPr>
        <p:spPr>
          <a:xfrm>
            <a:off x="5867400" y="1914525"/>
            <a:ext cx="2166938" cy="1353462"/>
          </a:xfrm>
          <a:custGeom>
            <a:avLst/>
            <a:gdLst>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120650 w 2260600"/>
              <a:gd name="connsiteY14" fmla="*/ 908050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155819 w 2260600"/>
              <a:gd name="connsiteY14" fmla="*/ 898001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247650 w 2260600"/>
              <a:gd name="connsiteY13" fmla="*/ 1022350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12964 w 2260600"/>
              <a:gd name="connsiteY13" fmla="*/ 982157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12964 w 2260600"/>
              <a:gd name="connsiteY13" fmla="*/ 982157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44500 w 2260600"/>
              <a:gd name="connsiteY12" fmla="*/ 1111250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22400 w 2260600"/>
              <a:gd name="connsiteY10" fmla="*/ 1181100 h 1187450"/>
              <a:gd name="connsiteX11" fmla="*/ 742950 w 2260600"/>
              <a:gd name="connsiteY11" fmla="*/ 1143000 h 1187450"/>
              <a:gd name="connsiteX12" fmla="*/ 484693 w 2260600"/>
              <a:gd name="connsiteY12" fmla="*/ 1101202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87450"/>
              <a:gd name="connsiteX1" fmla="*/ 120650 w 2260600"/>
              <a:gd name="connsiteY1" fmla="*/ 304800 h 1187450"/>
              <a:gd name="connsiteX2" fmla="*/ 304800 w 2260600"/>
              <a:gd name="connsiteY2" fmla="*/ 139700 h 1187450"/>
              <a:gd name="connsiteX3" fmla="*/ 508000 w 2260600"/>
              <a:gd name="connsiteY3" fmla="*/ 38100 h 1187450"/>
              <a:gd name="connsiteX4" fmla="*/ 768350 w 2260600"/>
              <a:gd name="connsiteY4" fmla="*/ 19050 h 1187450"/>
              <a:gd name="connsiteX5" fmla="*/ 1276350 w 2260600"/>
              <a:gd name="connsiteY5" fmla="*/ 6350 h 1187450"/>
              <a:gd name="connsiteX6" fmla="*/ 1758950 w 2260600"/>
              <a:gd name="connsiteY6" fmla="*/ 6350 h 1187450"/>
              <a:gd name="connsiteX7" fmla="*/ 2101850 w 2260600"/>
              <a:gd name="connsiteY7" fmla="*/ 0 h 1187450"/>
              <a:gd name="connsiteX8" fmla="*/ 2260600 w 2260600"/>
              <a:gd name="connsiteY8" fmla="*/ 0 h 1187450"/>
              <a:gd name="connsiteX9" fmla="*/ 2235200 w 2260600"/>
              <a:gd name="connsiteY9" fmla="*/ 1187450 h 1187450"/>
              <a:gd name="connsiteX10" fmla="*/ 1462593 w 2260600"/>
              <a:gd name="connsiteY10" fmla="*/ 1161004 h 1187450"/>
              <a:gd name="connsiteX11" fmla="*/ 742950 w 2260600"/>
              <a:gd name="connsiteY11" fmla="*/ 1143000 h 1187450"/>
              <a:gd name="connsiteX12" fmla="*/ 484693 w 2260600"/>
              <a:gd name="connsiteY12" fmla="*/ 1101202 h 1187450"/>
              <a:gd name="connsiteX13" fmla="*/ 307940 w 2260600"/>
              <a:gd name="connsiteY13" fmla="*/ 1012302 h 1187450"/>
              <a:gd name="connsiteX14" fmla="*/ 201037 w 2260600"/>
              <a:gd name="connsiteY14" fmla="*/ 918098 h 1187450"/>
              <a:gd name="connsiteX15" fmla="*/ 19050 w 2260600"/>
              <a:gd name="connsiteY15" fmla="*/ 730250 h 1187450"/>
              <a:gd name="connsiteX16" fmla="*/ 0 w 2260600"/>
              <a:gd name="connsiteY16" fmla="*/ 584200 h 1187450"/>
              <a:gd name="connsiteX17" fmla="*/ 6350 w 2260600"/>
              <a:gd name="connsiteY17" fmla="*/ 488950 h 1187450"/>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84693 w 2260600"/>
              <a:gd name="connsiteY12" fmla="*/ 1101202 h 1161004"/>
              <a:gd name="connsiteX13" fmla="*/ 307940 w 2260600"/>
              <a:gd name="connsiteY13" fmla="*/ 1012302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307940 w 2260600"/>
              <a:gd name="connsiteY13" fmla="*/ 1012302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282819 w 2260600"/>
              <a:gd name="connsiteY13" fmla="*/ 1002254 h 1161004"/>
              <a:gd name="connsiteX14" fmla="*/ 201037 w 2260600"/>
              <a:gd name="connsiteY14" fmla="*/ 918098 h 1161004"/>
              <a:gd name="connsiteX15" fmla="*/ 19050 w 2260600"/>
              <a:gd name="connsiteY15" fmla="*/ 730250 h 1161004"/>
              <a:gd name="connsiteX16" fmla="*/ 0 w 2260600"/>
              <a:gd name="connsiteY16" fmla="*/ 584200 h 1161004"/>
              <a:gd name="connsiteX17" fmla="*/ 6350 w 2260600"/>
              <a:gd name="connsiteY17" fmla="*/ 488950 h 1161004"/>
              <a:gd name="connsiteX0" fmla="*/ 6350 w 2260600"/>
              <a:gd name="connsiteY0" fmla="*/ 488950 h 1161004"/>
              <a:gd name="connsiteX1" fmla="*/ 120650 w 2260600"/>
              <a:gd name="connsiteY1" fmla="*/ 304800 h 1161004"/>
              <a:gd name="connsiteX2" fmla="*/ 304800 w 2260600"/>
              <a:gd name="connsiteY2" fmla="*/ 139700 h 1161004"/>
              <a:gd name="connsiteX3" fmla="*/ 508000 w 2260600"/>
              <a:gd name="connsiteY3" fmla="*/ 38100 h 1161004"/>
              <a:gd name="connsiteX4" fmla="*/ 768350 w 2260600"/>
              <a:gd name="connsiteY4" fmla="*/ 19050 h 1161004"/>
              <a:gd name="connsiteX5" fmla="*/ 1276350 w 2260600"/>
              <a:gd name="connsiteY5" fmla="*/ 6350 h 1161004"/>
              <a:gd name="connsiteX6" fmla="*/ 1758950 w 2260600"/>
              <a:gd name="connsiteY6" fmla="*/ 6350 h 1161004"/>
              <a:gd name="connsiteX7" fmla="*/ 2101850 w 2260600"/>
              <a:gd name="connsiteY7" fmla="*/ 0 h 1161004"/>
              <a:gd name="connsiteX8" fmla="*/ 2260600 w 2260600"/>
              <a:gd name="connsiteY8" fmla="*/ 0 h 1161004"/>
              <a:gd name="connsiteX9" fmla="*/ 2260321 w 2260600"/>
              <a:gd name="connsiteY9" fmla="*/ 1157305 h 1161004"/>
              <a:gd name="connsiteX10" fmla="*/ 1462593 w 2260600"/>
              <a:gd name="connsiteY10" fmla="*/ 1161004 h 1161004"/>
              <a:gd name="connsiteX11" fmla="*/ 742950 w 2260600"/>
              <a:gd name="connsiteY11" fmla="*/ 1143000 h 1161004"/>
              <a:gd name="connsiteX12" fmla="*/ 439476 w 2260600"/>
              <a:gd name="connsiteY12" fmla="*/ 1106227 h 1161004"/>
              <a:gd name="connsiteX13" fmla="*/ 282819 w 2260600"/>
              <a:gd name="connsiteY13" fmla="*/ 1002254 h 1161004"/>
              <a:gd name="connsiteX14" fmla="*/ 170892 w 2260600"/>
              <a:gd name="connsiteY14" fmla="*/ 913073 h 1161004"/>
              <a:gd name="connsiteX15" fmla="*/ 19050 w 2260600"/>
              <a:gd name="connsiteY15" fmla="*/ 730250 h 1161004"/>
              <a:gd name="connsiteX16" fmla="*/ 0 w 2260600"/>
              <a:gd name="connsiteY16" fmla="*/ 584200 h 1161004"/>
              <a:gd name="connsiteX17" fmla="*/ 6350 w 2260600"/>
              <a:gd name="connsiteY17" fmla="*/ 488950 h 1161004"/>
              <a:gd name="connsiteX0" fmla="*/ 76688 w 2330938"/>
              <a:gd name="connsiteY0" fmla="*/ 488950 h 1161004"/>
              <a:gd name="connsiteX1" fmla="*/ 190988 w 2330938"/>
              <a:gd name="connsiteY1" fmla="*/ 304800 h 1161004"/>
              <a:gd name="connsiteX2" fmla="*/ 375138 w 2330938"/>
              <a:gd name="connsiteY2" fmla="*/ 139700 h 1161004"/>
              <a:gd name="connsiteX3" fmla="*/ 578338 w 2330938"/>
              <a:gd name="connsiteY3" fmla="*/ 38100 h 1161004"/>
              <a:gd name="connsiteX4" fmla="*/ 838688 w 2330938"/>
              <a:gd name="connsiteY4" fmla="*/ 19050 h 1161004"/>
              <a:gd name="connsiteX5" fmla="*/ 1346688 w 2330938"/>
              <a:gd name="connsiteY5" fmla="*/ 6350 h 1161004"/>
              <a:gd name="connsiteX6" fmla="*/ 1829288 w 2330938"/>
              <a:gd name="connsiteY6" fmla="*/ 6350 h 1161004"/>
              <a:gd name="connsiteX7" fmla="*/ 2172188 w 2330938"/>
              <a:gd name="connsiteY7" fmla="*/ 0 h 1161004"/>
              <a:gd name="connsiteX8" fmla="*/ 2330938 w 2330938"/>
              <a:gd name="connsiteY8" fmla="*/ 0 h 1161004"/>
              <a:gd name="connsiteX9" fmla="*/ 2330659 w 2330938"/>
              <a:gd name="connsiteY9" fmla="*/ 1157305 h 1161004"/>
              <a:gd name="connsiteX10" fmla="*/ 1532931 w 2330938"/>
              <a:gd name="connsiteY10" fmla="*/ 1161004 h 1161004"/>
              <a:gd name="connsiteX11" fmla="*/ 813288 w 2330938"/>
              <a:gd name="connsiteY11" fmla="*/ 1143000 h 1161004"/>
              <a:gd name="connsiteX12" fmla="*/ 509814 w 2330938"/>
              <a:gd name="connsiteY12" fmla="*/ 1106227 h 1161004"/>
              <a:gd name="connsiteX13" fmla="*/ 353157 w 2330938"/>
              <a:gd name="connsiteY13" fmla="*/ 1002254 h 1161004"/>
              <a:gd name="connsiteX14" fmla="*/ 241230 w 2330938"/>
              <a:gd name="connsiteY14" fmla="*/ 913073 h 1161004"/>
              <a:gd name="connsiteX15" fmla="*/ 89388 w 2330938"/>
              <a:gd name="connsiteY15" fmla="*/ 730250 h 1161004"/>
              <a:gd name="connsiteX16" fmla="*/ 0 w 2330938"/>
              <a:gd name="connsiteY16" fmla="*/ 584200 h 1161004"/>
              <a:gd name="connsiteX17" fmla="*/ 76688 w 2330938"/>
              <a:gd name="connsiteY17" fmla="*/ 488950 h 1161004"/>
              <a:gd name="connsiteX0" fmla="*/ 0 w 2349709"/>
              <a:gd name="connsiteY0" fmla="*/ 428659 h 1161004"/>
              <a:gd name="connsiteX1" fmla="*/ 209759 w 2349709"/>
              <a:gd name="connsiteY1" fmla="*/ 304800 h 1161004"/>
              <a:gd name="connsiteX2" fmla="*/ 393909 w 2349709"/>
              <a:gd name="connsiteY2" fmla="*/ 13970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28659 h 1161004"/>
              <a:gd name="connsiteX1" fmla="*/ 164541 w 2349709"/>
              <a:gd name="connsiteY1" fmla="*/ 239486 h 1161004"/>
              <a:gd name="connsiteX2" fmla="*/ 393909 w 2349709"/>
              <a:gd name="connsiteY2" fmla="*/ 13970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28659 h 1161004"/>
              <a:gd name="connsiteX1" fmla="*/ 164541 w 2349709"/>
              <a:gd name="connsiteY1" fmla="*/ 239486 h 1161004"/>
              <a:gd name="connsiteX2" fmla="*/ 363764 w 2349709"/>
              <a:gd name="connsiteY2" fmla="*/ 79410 h 1161004"/>
              <a:gd name="connsiteX3" fmla="*/ 597109 w 2349709"/>
              <a:gd name="connsiteY3" fmla="*/ 38100 h 1161004"/>
              <a:gd name="connsiteX4" fmla="*/ 857459 w 2349709"/>
              <a:gd name="connsiteY4" fmla="*/ 19050 h 1161004"/>
              <a:gd name="connsiteX5" fmla="*/ 1365459 w 2349709"/>
              <a:gd name="connsiteY5" fmla="*/ 6350 h 1161004"/>
              <a:gd name="connsiteX6" fmla="*/ 1848059 w 2349709"/>
              <a:gd name="connsiteY6" fmla="*/ 6350 h 1161004"/>
              <a:gd name="connsiteX7" fmla="*/ 2190959 w 2349709"/>
              <a:gd name="connsiteY7" fmla="*/ 0 h 1161004"/>
              <a:gd name="connsiteX8" fmla="*/ 2349709 w 2349709"/>
              <a:gd name="connsiteY8" fmla="*/ 0 h 1161004"/>
              <a:gd name="connsiteX9" fmla="*/ 2349430 w 2349709"/>
              <a:gd name="connsiteY9" fmla="*/ 1157305 h 1161004"/>
              <a:gd name="connsiteX10" fmla="*/ 1551702 w 2349709"/>
              <a:gd name="connsiteY10" fmla="*/ 1161004 h 1161004"/>
              <a:gd name="connsiteX11" fmla="*/ 832059 w 2349709"/>
              <a:gd name="connsiteY11" fmla="*/ 1143000 h 1161004"/>
              <a:gd name="connsiteX12" fmla="*/ 528585 w 2349709"/>
              <a:gd name="connsiteY12" fmla="*/ 1106227 h 1161004"/>
              <a:gd name="connsiteX13" fmla="*/ 371928 w 2349709"/>
              <a:gd name="connsiteY13" fmla="*/ 1002254 h 1161004"/>
              <a:gd name="connsiteX14" fmla="*/ 260001 w 2349709"/>
              <a:gd name="connsiteY14" fmla="*/ 913073 h 1161004"/>
              <a:gd name="connsiteX15" fmla="*/ 108159 w 2349709"/>
              <a:gd name="connsiteY15" fmla="*/ 730250 h 1161004"/>
              <a:gd name="connsiteX16" fmla="*/ 18771 w 2349709"/>
              <a:gd name="connsiteY16" fmla="*/ 584200 h 1161004"/>
              <a:gd name="connsiteX17" fmla="*/ 0 w 2349709"/>
              <a:gd name="connsiteY17" fmla="*/ 428659 h 1161004"/>
              <a:gd name="connsiteX0" fmla="*/ 0 w 2349709"/>
              <a:gd name="connsiteY0" fmla="*/ 445825 h 1178170"/>
              <a:gd name="connsiteX1" fmla="*/ 164541 w 2349709"/>
              <a:gd name="connsiteY1" fmla="*/ 256652 h 1178170"/>
              <a:gd name="connsiteX2" fmla="*/ 363764 w 2349709"/>
              <a:gd name="connsiteY2" fmla="*/ 96576 h 1178170"/>
              <a:gd name="connsiteX3" fmla="*/ 607157 w 2349709"/>
              <a:gd name="connsiteY3" fmla="*/ 0 h 1178170"/>
              <a:gd name="connsiteX4" fmla="*/ 857459 w 2349709"/>
              <a:gd name="connsiteY4" fmla="*/ 36216 h 1178170"/>
              <a:gd name="connsiteX5" fmla="*/ 1365459 w 2349709"/>
              <a:gd name="connsiteY5" fmla="*/ 23516 h 1178170"/>
              <a:gd name="connsiteX6" fmla="*/ 1848059 w 2349709"/>
              <a:gd name="connsiteY6" fmla="*/ 23516 h 1178170"/>
              <a:gd name="connsiteX7" fmla="*/ 2190959 w 2349709"/>
              <a:gd name="connsiteY7" fmla="*/ 17166 h 1178170"/>
              <a:gd name="connsiteX8" fmla="*/ 2349709 w 2349709"/>
              <a:gd name="connsiteY8" fmla="*/ 17166 h 1178170"/>
              <a:gd name="connsiteX9" fmla="*/ 2349430 w 2349709"/>
              <a:gd name="connsiteY9" fmla="*/ 1174471 h 1178170"/>
              <a:gd name="connsiteX10" fmla="*/ 1551702 w 2349709"/>
              <a:gd name="connsiteY10" fmla="*/ 1178170 h 1178170"/>
              <a:gd name="connsiteX11" fmla="*/ 832059 w 2349709"/>
              <a:gd name="connsiteY11" fmla="*/ 1160166 h 1178170"/>
              <a:gd name="connsiteX12" fmla="*/ 528585 w 2349709"/>
              <a:gd name="connsiteY12" fmla="*/ 1123393 h 1178170"/>
              <a:gd name="connsiteX13" fmla="*/ 371928 w 2349709"/>
              <a:gd name="connsiteY13" fmla="*/ 1019420 h 1178170"/>
              <a:gd name="connsiteX14" fmla="*/ 260001 w 2349709"/>
              <a:gd name="connsiteY14" fmla="*/ 930239 h 1178170"/>
              <a:gd name="connsiteX15" fmla="*/ 108159 w 2349709"/>
              <a:gd name="connsiteY15" fmla="*/ 747416 h 1178170"/>
              <a:gd name="connsiteX16" fmla="*/ 18771 w 2349709"/>
              <a:gd name="connsiteY16" fmla="*/ 601366 h 1178170"/>
              <a:gd name="connsiteX17" fmla="*/ 0 w 2349709"/>
              <a:gd name="connsiteY17" fmla="*/ 445825 h 1178170"/>
              <a:gd name="connsiteX0" fmla="*/ 0 w 2349709"/>
              <a:gd name="connsiteY0" fmla="*/ 446054 h 1178399"/>
              <a:gd name="connsiteX1" fmla="*/ 164541 w 2349709"/>
              <a:gd name="connsiteY1" fmla="*/ 256881 h 1178399"/>
              <a:gd name="connsiteX2" fmla="*/ 363764 w 2349709"/>
              <a:gd name="connsiteY2" fmla="*/ 96805 h 1178399"/>
              <a:gd name="connsiteX3" fmla="*/ 607157 w 2349709"/>
              <a:gd name="connsiteY3" fmla="*/ 229 h 1178399"/>
              <a:gd name="connsiteX4" fmla="*/ 857459 w 2349709"/>
              <a:gd name="connsiteY4" fmla="*/ 36445 h 1178399"/>
              <a:gd name="connsiteX5" fmla="*/ 1365459 w 2349709"/>
              <a:gd name="connsiteY5" fmla="*/ 23745 h 1178399"/>
              <a:gd name="connsiteX6" fmla="*/ 1848059 w 2349709"/>
              <a:gd name="connsiteY6" fmla="*/ 23745 h 1178399"/>
              <a:gd name="connsiteX7" fmla="*/ 2190959 w 2349709"/>
              <a:gd name="connsiteY7" fmla="*/ 17395 h 1178399"/>
              <a:gd name="connsiteX8" fmla="*/ 2349709 w 2349709"/>
              <a:gd name="connsiteY8" fmla="*/ 17395 h 1178399"/>
              <a:gd name="connsiteX9" fmla="*/ 2349430 w 2349709"/>
              <a:gd name="connsiteY9" fmla="*/ 1174700 h 1178399"/>
              <a:gd name="connsiteX10" fmla="*/ 1551702 w 2349709"/>
              <a:gd name="connsiteY10" fmla="*/ 1178399 h 1178399"/>
              <a:gd name="connsiteX11" fmla="*/ 832059 w 2349709"/>
              <a:gd name="connsiteY11" fmla="*/ 1160395 h 1178399"/>
              <a:gd name="connsiteX12" fmla="*/ 528585 w 2349709"/>
              <a:gd name="connsiteY12" fmla="*/ 1123622 h 1178399"/>
              <a:gd name="connsiteX13" fmla="*/ 371928 w 2349709"/>
              <a:gd name="connsiteY13" fmla="*/ 1019649 h 1178399"/>
              <a:gd name="connsiteX14" fmla="*/ 260001 w 2349709"/>
              <a:gd name="connsiteY14" fmla="*/ 930468 h 1178399"/>
              <a:gd name="connsiteX15" fmla="*/ 108159 w 2349709"/>
              <a:gd name="connsiteY15" fmla="*/ 747645 h 1178399"/>
              <a:gd name="connsiteX16" fmla="*/ 18771 w 2349709"/>
              <a:gd name="connsiteY16" fmla="*/ 601595 h 1178399"/>
              <a:gd name="connsiteX17" fmla="*/ 0 w 2349709"/>
              <a:gd name="connsiteY17" fmla="*/ 446054 h 1178399"/>
              <a:gd name="connsiteX0" fmla="*/ 0 w 2349709"/>
              <a:gd name="connsiteY0" fmla="*/ 467870 h 1200215"/>
              <a:gd name="connsiteX1" fmla="*/ 164541 w 2349709"/>
              <a:gd name="connsiteY1" fmla="*/ 278697 h 1200215"/>
              <a:gd name="connsiteX2" fmla="*/ 363764 w 2349709"/>
              <a:gd name="connsiteY2" fmla="*/ 118621 h 1200215"/>
              <a:gd name="connsiteX3" fmla="*/ 607157 w 2349709"/>
              <a:gd name="connsiteY3" fmla="*/ 22045 h 1200215"/>
              <a:gd name="connsiteX4" fmla="*/ 922773 w 2349709"/>
              <a:gd name="connsiteY4" fmla="*/ 2995 h 1200215"/>
              <a:gd name="connsiteX5" fmla="*/ 1365459 w 2349709"/>
              <a:gd name="connsiteY5" fmla="*/ 45561 h 1200215"/>
              <a:gd name="connsiteX6" fmla="*/ 1848059 w 2349709"/>
              <a:gd name="connsiteY6" fmla="*/ 45561 h 1200215"/>
              <a:gd name="connsiteX7" fmla="*/ 2190959 w 2349709"/>
              <a:gd name="connsiteY7" fmla="*/ 39211 h 1200215"/>
              <a:gd name="connsiteX8" fmla="*/ 2349709 w 2349709"/>
              <a:gd name="connsiteY8" fmla="*/ 39211 h 1200215"/>
              <a:gd name="connsiteX9" fmla="*/ 2349430 w 2349709"/>
              <a:gd name="connsiteY9" fmla="*/ 1196516 h 1200215"/>
              <a:gd name="connsiteX10" fmla="*/ 1551702 w 2349709"/>
              <a:gd name="connsiteY10" fmla="*/ 1200215 h 1200215"/>
              <a:gd name="connsiteX11" fmla="*/ 832059 w 2349709"/>
              <a:gd name="connsiteY11" fmla="*/ 1182211 h 1200215"/>
              <a:gd name="connsiteX12" fmla="*/ 528585 w 2349709"/>
              <a:gd name="connsiteY12" fmla="*/ 1145438 h 1200215"/>
              <a:gd name="connsiteX13" fmla="*/ 371928 w 2349709"/>
              <a:gd name="connsiteY13" fmla="*/ 1041465 h 1200215"/>
              <a:gd name="connsiteX14" fmla="*/ 260001 w 2349709"/>
              <a:gd name="connsiteY14" fmla="*/ 952284 h 1200215"/>
              <a:gd name="connsiteX15" fmla="*/ 108159 w 2349709"/>
              <a:gd name="connsiteY15" fmla="*/ 769461 h 1200215"/>
              <a:gd name="connsiteX16" fmla="*/ 18771 w 2349709"/>
              <a:gd name="connsiteY16" fmla="*/ 623411 h 1200215"/>
              <a:gd name="connsiteX17" fmla="*/ 0 w 2349709"/>
              <a:gd name="connsiteY17" fmla="*/ 467870 h 1200215"/>
              <a:gd name="connsiteX0" fmla="*/ 0 w 2349709"/>
              <a:gd name="connsiteY0" fmla="*/ 471819 h 1204164"/>
              <a:gd name="connsiteX1" fmla="*/ 164541 w 2349709"/>
              <a:gd name="connsiteY1" fmla="*/ 282646 h 1204164"/>
              <a:gd name="connsiteX2" fmla="*/ 363764 w 2349709"/>
              <a:gd name="connsiteY2" fmla="*/ 122570 h 1204164"/>
              <a:gd name="connsiteX3" fmla="*/ 607157 w 2349709"/>
              <a:gd name="connsiteY3" fmla="*/ 25994 h 1204164"/>
              <a:gd name="connsiteX4" fmla="*/ 922773 w 2349709"/>
              <a:gd name="connsiteY4" fmla="*/ 6944 h 1204164"/>
              <a:gd name="connsiteX5" fmla="*/ 1365459 w 2349709"/>
              <a:gd name="connsiteY5" fmla="*/ 49510 h 1204164"/>
              <a:gd name="connsiteX6" fmla="*/ 1848059 w 2349709"/>
              <a:gd name="connsiteY6" fmla="*/ 49510 h 1204164"/>
              <a:gd name="connsiteX7" fmla="*/ 2190959 w 2349709"/>
              <a:gd name="connsiteY7" fmla="*/ 43160 h 1204164"/>
              <a:gd name="connsiteX8" fmla="*/ 2349709 w 2349709"/>
              <a:gd name="connsiteY8" fmla="*/ 43160 h 1204164"/>
              <a:gd name="connsiteX9" fmla="*/ 2349430 w 2349709"/>
              <a:gd name="connsiteY9" fmla="*/ 1200465 h 1204164"/>
              <a:gd name="connsiteX10" fmla="*/ 1551702 w 2349709"/>
              <a:gd name="connsiteY10" fmla="*/ 1204164 h 1204164"/>
              <a:gd name="connsiteX11" fmla="*/ 832059 w 2349709"/>
              <a:gd name="connsiteY11" fmla="*/ 1186160 h 1204164"/>
              <a:gd name="connsiteX12" fmla="*/ 528585 w 2349709"/>
              <a:gd name="connsiteY12" fmla="*/ 1149387 h 1204164"/>
              <a:gd name="connsiteX13" fmla="*/ 371928 w 2349709"/>
              <a:gd name="connsiteY13" fmla="*/ 1045414 h 1204164"/>
              <a:gd name="connsiteX14" fmla="*/ 260001 w 2349709"/>
              <a:gd name="connsiteY14" fmla="*/ 956233 h 1204164"/>
              <a:gd name="connsiteX15" fmla="*/ 108159 w 2349709"/>
              <a:gd name="connsiteY15" fmla="*/ 773410 h 1204164"/>
              <a:gd name="connsiteX16" fmla="*/ 18771 w 2349709"/>
              <a:gd name="connsiteY16" fmla="*/ 627360 h 1204164"/>
              <a:gd name="connsiteX17" fmla="*/ 0 w 2349709"/>
              <a:gd name="connsiteY17" fmla="*/ 471819 h 1204164"/>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848059 w 2349709"/>
              <a:gd name="connsiteY6" fmla="*/ 103137 h 1257791"/>
              <a:gd name="connsiteX7" fmla="*/ 2190959 w 2349709"/>
              <a:gd name="connsiteY7" fmla="*/ 96787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923422 w 2349709"/>
              <a:gd name="connsiteY6" fmla="*/ 17726 h 1257791"/>
              <a:gd name="connsiteX7" fmla="*/ 2190959 w 2349709"/>
              <a:gd name="connsiteY7" fmla="*/ 96787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49709"/>
              <a:gd name="connsiteY0" fmla="*/ 525446 h 1257791"/>
              <a:gd name="connsiteX1" fmla="*/ 164541 w 2349709"/>
              <a:gd name="connsiteY1" fmla="*/ 336273 h 1257791"/>
              <a:gd name="connsiteX2" fmla="*/ 363764 w 2349709"/>
              <a:gd name="connsiteY2" fmla="*/ 176197 h 1257791"/>
              <a:gd name="connsiteX3" fmla="*/ 607157 w 2349709"/>
              <a:gd name="connsiteY3" fmla="*/ 79621 h 1257791"/>
              <a:gd name="connsiteX4" fmla="*/ 922773 w 2349709"/>
              <a:gd name="connsiteY4" fmla="*/ 60571 h 1257791"/>
              <a:gd name="connsiteX5" fmla="*/ 1435798 w 2349709"/>
              <a:gd name="connsiteY5" fmla="*/ 2653 h 1257791"/>
              <a:gd name="connsiteX6" fmla="*/ 1923422 w 2349709"/>
              <a:gd name="connsiteY6" fmla="*/ 17726 h 1257791"/>
              <a:gd name="connsiteX7" fmla="*/ 2236177 w 2349709"/>
              <a:gd name="connsiteY7" fmla="*/ 11376 h 1257791"/>
              <a:gd name="connsiteX8" fmla="*/ 2349709 w 2349709"/>
              <a:gd name="connsiteY8" fmla="*/ 96787 h 1257791"/>
              <a:gd name="connsiteX9" fmla="*/ 2349430 w 2349709"/>
              <a:gd name="connsiteY9" fmla="*/ 1254092 h 1257791"/>
              <a:gd name="connsiteX10" fmla="*/ 1551702 w 2349709"/>
              <a:gd name="connsiteY10" fmla="*/ 1257791 h 1257791"/>
              <a:gd name="connsiteX11" fmla="*/ 832059 w 2349709"/>
              <a:gd name="connsiteY11" fmla="*/ 1239787 h 1257791"/>
              <a:gd name="connsiteX12" fmla="*/ 528585 w 2349709"/>
              <a:gd name="connsiteY12" fmla="*/ 1203014 h 1257791"/>
              <a:gd name="connsiteX13" fmla="*/ 371928 w 2349709"/>
              <a:gd name="connsiteY13" fmla="*/ 1099041 h 1257791"/>
              <a:gd name="connsiteX14" fmla="*/ 260001 w 2349709"/>
              <a:gd name="connsiteY14" fmla="*/ 1009860 h 1257791"/>
              <a:gd name="connsiteX15" fmla="*/ 108159 w 2349709"/>
              <a:gd name="connsiteY15" fmla="*/ 827037 h 1257791"/>
              <a:gd name="connsiteX16" fmla="*/ 18771 w 2349709"/>
              <a:gd name="connsiteY16" fmla="*/ 680987 h 1257791"/>
              <a:gd name="connsiteX17" fmla="*/ 0 w 2349709"/>
              <a:gd name="connsiteY17" fmla="*/ 525446 h 1257791"/>
              <a:gd name="connsiteX0" fmla="*/ 0 w 2359757"/>
              <a:gd name="connsiteY0" fmla="*/ 525446 h 1257791"/>
              <a:gd name="connsiteX1" fmla="*/ 164541 w 2359757"/>
              <a:gd name="connsiteY1" fmla="*/ 336273 h 1257791"/>
              <a:gd name="connsiteX2" fmla="*/ 363764 w 2359757"/>
              <a:gd name="connsiteY2" fmla="*/ 176197 h 1257791"/>
              <a:gd name="connsiteX3" fmla="*/ 607157 w 2359757"/>
              <a:gd name="connsiteY3" fmla="*/ 79621 h 1257791"/>
              <a:gd name="connsiteX4" fmla="*/ 922773 w 2359757"/>
              <a:gd name="connsiteY4" fmla="*/ 60571 h 1257791"/>
              <a:gd name="connsiteX5" fmla="*/ 1435798 w 2359757"/>
              <a:gd name="connsiteY5" fmla="*/ 2653 h 1257791"/>
              <a:gd name="connsiteX6" fmla="*/ 1923422 w 2359757"/>
              <a:gd name="connsiteY6" fmla="*/ 17726 h 1257791"/>
              <a:gd name="connsiteX7" fmla="*/ 2236177 w 2359757"/>
              <a:gd name="connsiteY7" fmla="*/ 11376 h 1257791"/>
              <a:gd name="connsiteX8" fmla="*/ 2359757 w 2359757"/>
              <a:gd name="connsiteY8" fmla="*/ 31473 h 1257791"/>
              <a:gd name="connsiteX9" fmla="*/ 2349430 w 2359757"/>
              <a:gd name="connsiteY9" fmla="*/ 1254092 h 1257791"/>
              <a:gd name="connsiteX10" fmla="*/ 1551702 w 2359757"/>
              <a:gd name="connsiteY10" fmla="*/ 1257791 h 1257791"/>
              <a:gd name="connsiteX11" fmla="*/ 832059 w 2359757"/>
              <a:gd name="connsiteY11" fmla="*/ 1239787 h 1257791"/>
              <a:gd name="connsiteX12" fmla="*/ 528585 w 2359757"/>
              <a:gd name="connsiteY12" fmla="*/ 1203014 h 1257791"/>
              <a:gd name="connsiteX13" fmla="*/ 371928 w 2359757"/>
              <a:gd name="connsiteY13" fmla="*/ 1099041 h 1257791"/>
              <a:gd name="connsiteX14" fmla="*/ 260001 w 2359757"/>
              <a:gd name="connsiteY14" fmla="*/ 1009860 h 1257791"/>
              <a:gd name="connsiteX15" fmla="*/ 108159 w 2359757"/>
              <a:gd name="connsiteY15" fmla="*/ 827037 h 1257791"/>
              <a:gd name="connsiteX16" fmla="*/ 18771 w 2359757"/>
              <a:gd name="connsiteY16" fmla="*/ 680987 h 1257791"/>
              <a:gd name="connsiteX17" fmla="*/ 0 w 2359757"/>
              <a:gd name="connsiteY17" fmla="*/ 525446 h 1257791"/>
              <a:gd name="connsiteX0" fmla="*/ 0 w 2359757"/>
              <a:gd name="connsiteY0" fmla="*/ 528100 h 1260445"/>
              <a:gd name="connsiteX1" fmla="*/ 164541 w 2359757"/>
              <a:gd name="connsiteY1" fmla="*/ 338927 h 1260445"/>
              <a:gd name="connsiteX2" fmla="*/ 363764 w 2359757"/>
              <a:gd name="connsiteY2" fmla="*/ 178851 h 1260445"/>
              <a:gd name="connsiteX3" fmla="*/ 607157 w 2359757"/>
              <a:gd name="connsiteY3" fmla="*/ 82275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64541 w 2359757"/>
              <a:gd name="connsiteY1" fmla="*/ 338927 h 1260445"/>
              <a:gd name="connsiteX2" fmla="*/ 363764 w 2359757"/>
              <a:gd name="connsiteY2" fmla="*/ 178851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64541 w 2359757"/>
              <a:gd name="connsiteY1" fmla="*/ 338927 h 1260445"/>
              <a:gd name="connsiteX2" fmla="*/ 348692 w 2359757"/>
              <a:gd name="connsiteY2" fmla="*/ 168802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28100 h 1260445"/>
              <a:gd name="connsiteX1" fmla="*/ 149469 w 2359757"/>
              <a:gd name="connsiteY1" fmla="*/ 328878 h 1260445"/>
              <a:gd name="connsiteX2" fmla="*/ 348692 w 2359757"/>
              <a:gd name="connsiteY2" fmla="*/ 168802 h 1260445"/>
              <a:gd name="connsiteX3" fmla="*/ 607157 w 2359757"/>
              <a:gd name="connsiteY3" fmla="*/ 57154 h 1260445"/>
              <a:gd name="connsiteX4" fmla="*/ 932821 w 2359757"/>
              <a:gd name="connsiteY4" fmla="*/ 33080 h 1260445"/>
              <a:gd name="connsiteX5" fmla="*/ 1435798 w 2359757"/>
              <a:gd name="connsiteY5" fmla="*/ 5307 h 1260445"/>
              <a:gd name="connsiteX6" fmla="*/ 1923422 w 2359757"/>
              <a:gd name="connsiteY6" fmla="*/ 20380 h 1260445"/>
              <a:gd name="connsiteX7" fmla="*/ 2236177 w 2359757"/>
              <a:gd name="connsiteY7" fmla="*/ 14030 h 1260445"/>
              <a:gd name="connsiteX8" fmla="*/ 2359757 w 2359757"/>
              <a:gd name="connsiteY8" fmla="*/ 34127 h 1260445"/>
              <a:gd name="connsiteX9" fmla="*/ 2349430 w 2359757"/>
              <a:gd name="connsiteY9" fmla="*/ 1256746 h 1260445"/>
              <a:gd name="connsiteX10" fmla="*/ 1551702 w 2359757"/>
              <a:gd name="connsiteY10" fmla="*/ 1260445 h 1260445"/>
              <a:gd name="connsiteX11" fmla="*/ 832059 w 2359757"/>
              <a:gd name="connsiteY11" fmla="*/ 1242441 h 1260445"/>
              <a:gd name="connsiteX12" fmla="*/ 528585 w 2359757"/>
              <a:gd name="connsiteY12" fmla="*/ 1205668 h 1260445"/>
              <a:gd name="connsiteX13" fmla="*/ 371928 w 2359757"/>
              <a:gd name="connsiteY13" fmla="*/ 1101695 h 1260445"/>
              <a:gd name="connsiteX14" fmla="*/ 260001 w 2359757"/>
              <a:gd name="connsiteY14" fmla="*/ 1012514 h 1260445"/>
              <a:gd name="connsiteX15" fmla="*/ 108159 w 2359757"/>
              <a:gd name="connsiteY15" fmla="*/ 829691 h 1260445"/>
              <a:gd name="connsiteX16" fmla="*/ 18771 w 2359757"/>
              <a:gd name="connsiteY16" fmla="*/ 683641 h 1260445"/>
              <a:gd name="connsiteX17" fmla="*/ 0 w 2359757"/>
              <a:gd name="connsiteY17" fmla="*/ 528100 h 1260445"/>
              <a:gd name="connsiteX0" fmla="*/ 0 w 2359757"/>
              <a:gd name="connsiteY0" fmla="*/ 531952 h 1264297"/>
              <a:gd name="connsiteX1" fmla="*/ 149469 w 2359757"/>
              <a:gd name="connsiteY1" fmla="*/ 332730 h 1264297"/>
              <a:gd name="connsiteX2" fmla="*/ 348692 w 2359757"/>
              <a:gd name="connsiteY2" fmla="*/ 172654 h 1264297"/>
              <a:gd name="connsiteX3" fmla="*/ 607157 w 2359757"/>
              <a:gd name="connsiteY3" fmla="*/ 61006 h 1264297"/>
              <a:gd name="connsiteX4" fmla="*/ 917749 w 2359757"/>
              <a:gd name="connsiteY4" fmla="*/ 21859 h 1264297"/>
              <a:gd name="connsiteX5" fmla="*/ 1435798 w 2359757"/>
              <a:gd name="connsiteY5" fmla="*/ 9159 h 1264297"/>
              <a:gd name="connsiteX6" fmla="*/ 1923422 w 2359757"/>
              <a:gd name="connsiteY6" fmla="*/ 24232 h 1264297"/>
              <a:gd name="connsiteX7" fmla="*/ 2236177 w 2359757"/>
              <a:gd name="connsiteY7" fmla="*/ 17882 h 1264297"/>
              <a:gd name="connsiteX8" fmla="*/ 2359757 w 2359757"/>
              <a:gd name="connsiteY8" fmla="*/ 37979 h 1264297"/>
              <a:gd name="connsiteX9" fmla="*/ 2349430 w 2359757"/>
              <a:gd name="connsiteY9" fmla="*/ 1260598 h 1264297"/>
              <a:gd name="connsiteX10" fmla="*/ 1551702 w 2359757"/>
              <a:gd name="connsiteY10" fmla="*/ 1264297 h 1264297"/>
              <a:gd name="connsiteX11" fmla="*/ 832059 w 2359757"/>
              <a:gd name="connsiteY11" fmla="*/ 1246293 h 1264297"/>
              <a:gd name="connsiteX12" fmla="*/ 528585 w 2359757"/>
              <a:gd name="connsiteY12" fmla="*/ 1209520 h 1264297"/>
              <a:gd name="connsiteX13" fmla="*/ 371928 w 2359757"/>
              <a:gd name="connsiteY13" fmla="*/ 1105547 h 1264297"/>
              <a:gd name="connsiteX14" fmla="*/ 260001 w 2359757"/>
              <a:gd name="connsiteY14" fmla="*/ 1016366 h 1264297"/>
              <a:gd name="connsiteX15" fmla="*/ 108159 w 2359757"/>
              <a:gd name="connsiteY15" fmla="*/ 833543 h 1264297"/>
              <a:gd name="connsiteX16" fmla="*/ 18771 w 2359757"/>
              <a:gd name="connsiteY16" fmla="*/ 687493 h 1264297"/>
              <a:gd name="connsiteX17" fmla="*/ 0 w 2359757"/>
              <a:gd name="connsiteY17" fmla="*/ 531952 h 1264297"/>
              <a:gd name="connsiteX0" fmla="*/ 0 w 2359757"/>
              <a:gd name="connsiteY0" fmla="*/ 531952 h 1264297"/>
              <a:gd name="connsiteX1" fmla="*/ 149469 w 2359757"/>
              <a:gd name="connsiteY1" fmla="*/ 332730 h 1264297"/>
              <a:gd name="connsiteX2" fmla="*/ 348692 w 2359757"/>
              <a:gd name="connsiteY2" fmla="*/ 172654 h 1264297"/>
              <a:gd name="connsiteX3" fmla="*/ 597109 w 2359757"/>
              <a:gd name="connsiteY3" fmla="*/ 40909 h 1264297"/>
              <a:gd name="connsiteX4" fmla="*/ 917749 w 2359757"/>
              <a:gd name="connsiteY4" fmla="*/ 21859 h 1264297"/>
              <a:gd name="connsiteX5" fmla="*/ 1435798 w 2359757"/>
              <a:gd name="connsiteY5" fmla="*/ 9159 h 1264297"/>
              <a:gd name="connsiteX6" fmla="*/ 1923422 w 2359757"/>
              <a:gd name="connsiteY6" fmla="*/ 24232 h 1264297"/>
              <a:gd name="connsiteX7" fmla="*/ 2236177 w 2359757"/>
              <a:gd name="connsiteY7" fmla="*/ 17882 h 1264297"/>
              <a:gd name="connsiteX8" fmla="*/ 2359757 w 2359757"/>
              <a:gd name="connsiteY8" fmla="*/ 37979 h 1264297"/>
              <a:gd name="connsiteX9" fmla="*/ 2349430 w 2359757"/>
              <a:gd name="connsiteY9" fmla="*/ 1260598 h 1264297"/>
              <a:gd name="connsiteX10" fmla="*/ 1551702 w 2359757"/>
              <a:gd name="connsiteY10" fmla="*/ 1264297 h 1264297"/>
              <a:gd name="connsiteX11" fmla="*/ 832059 w 2359757"/>
              <a:gd name="connsiteY11" fmla="*/ 1246293 h 1264297"/>
              <a:gd name="connsiteX12" fmla="*/ 528585 w 2359757"/>
              <a:gd name="connsiteY12" fmla="*/ 1209520 h 1264297"/>
              <a:gd name="connsiteX13" fmla="*/ 371928 w 2359757"/>
              <a:gd name="connsiteY13" fmla="*/ 1105547 h 1264297"/>
              <a:gd name="connsiteX14" fmla="*/ 260001 w 2359757"/>
              <a:gd name="connsiteY14" fmla="*/ 1016366 h 1264297"/>
              <a:gd name="connsiteX15" fmla="*/ 108159 w 2359757"/>
              <a:gd name="connsiteY15" fmla="*/ 833543 h 1264297"/>
              <a:gd name="connsiteX16" fmla="*/ 18771 w 2359757"/>
              <a:gd name="connsiteY16" fmla="*/ 687493 h 1264297"/>
              <a:gd name="connsiteX17" fmla="*/ 0 w 2359757"/>
              <a:gd name="connsiteY17" fmla="*/ 531952 h 1264297"/>
              <a:gd name="connsiteX0" fmla="*/ 0 w 2359757"/>
              <a:gd name="connsiteY0" fmla="*/ 537865 h 1270210"/>
              <a:gd name="connsiteX1" fmla="*/ 149469 w 2359757"/>
              <a:gd name="connsiteY1" fmla="*/ 338643 h 1270210"/>
              <a:gd name="connsiteX2" fmla="*/ 348692 w 2359757"/>
              <a:gd name="connsiteY2" fmla="*/ 178567 h 1270210"/>
              <a:gd name="connsiteX3" fmla="*/ 597109 w 2359757"/>
              <a:gd name="connsiteY3" fmla="*/ 46822 h 1270210"/>
              <a:gd name="connsiteX4" fmla="*/ 917749 w 2359757"/>
              <a:gd name="connsiteY4" fmla="*/ 27772 h 1270210"/>
              <a:gd name="connsiteX5" fmla="*/ 1435798 w 2359757"/>
              <a:gd name="connsiteY5" fmla="*/ 15072 h 1270210"/>
              <a:gd name="connsiteX6" fmla="*/ 1923422 w 2359757"/>
              <a:gd name="connsiteY6" fmla="*/ 0 h 1270210"/>
              <a:gd name="connsiteX7" fmla="*/ 2236177 w 2359757"/>
              <a:gd name="connsiteY7" fmla="*/ 23795 h 1270210"/>
              <a:gd name="connsiteX8" fmla="*/ 2359757 w 2359757"/>
              <a:gd name="connsiteY8" fmla="*/ 43892 h 1270210"/>
              <a:gd name="connsiteX9" fmla="*/ 2349430 w 2359757"/>
              <a:gd name="connsiteY9" fmla="*/ 1266511 h 1270210"/>
              <a:gd name="connsiteX10" fmla="*/ 1551702 w 2359757"/>
              <a:gd name="connsiteY10" fmla="*/ 1270210 h 1270210"/>
              <a:gd name="connsiteX11" fmla="*/ 832059 w 2359757"/>
              <a:gd name="connsiteY11" fmla="*/ 1252206 h 1270210"/>
              <a:gd name="connsiteX12" fmla="*/ 528585 w 2359757"/>
              <a:gd name="connsiteY12" fmla="*/ 1215433 h 1270210"/>
              <a:gd name="connsiteX13" fmla="*/ 371928 w 2359757"/>
              <a:gd name="connsiteY13" fmla="*/ 1111460 h 1270210"/>
              <a:gd name="connsiteX14" fmla="*/ 260001 w 2359757"/>
              <a:gd name="connsiteY14" fmla="*/ 1022279 h 1270210"/>
              <a:gd name="connsiteX15" fmla="*/ 108159 w 2359757"/>
              <a:gd name="connsiteY15" fmla="*/ 839456 h 1270210"/>
              <a:gd name="connsiteX16" fmla="*/ 18771 w 2359757"/>
              <a:gd name="connsiteY16" fmla="*/ 693406 h 1270210"/>
              <a:gd name="connsiteX17" fmla="*/ 0 w 2359757"/>
              <a:gd name="connsiteY17" fmla="*/ 537865 h 1270210"/>
              <a:gd name="connsiteX0" fmla="*/ 0 w 2359757"/>
              <a:gd name="connsiteY0" fmla="*/ 547469 h 1279814"/>
              <a:gd name="connsiteX1" fmla="*/ 149469 w 2359757"/>
              <a:gd name="connsiteY1" fmla="*/ 348247 h 1279814"/>
              <a:gd name="connsiteX2" fmla="*/ 348692 w 2359757"/>
              <a:gd name="connsiteY2" fmla="*/ 188171 h 1279814"/>
              <a:gd name="connsiteX3" fmla="*/ 597109 w 2359757"/>
              <a:gd name="connsiteY3" fmla="*/ 56426 h 1279814"/>
              <a:gd name="connsiteX4" fmla="*/ 917749 w 2359757"/>
              <a:gd name="connsiteY4" fmla="*/ 37376 h 1279814"/>
              <a:gd name="connsiteX5" fmla="*/ 1445847 w 2359757"/>
              <a:gd name="connsiteY5" fmla="*/ 4579 h 1279814"/>
              <a:gd name="connsiteX6" fmla="*/ 1923422 w 2359757"/>
              <a:gd name="connsiteY6" fmla="*/ 9604 h 1279814"/>
              <a:gd name="connsiteX7" fmla="*/ 2236177 w 2359757"/>
              <a:gd name="connsiteY7" fmla="*/ 33399 h 1279814"/>
              <a:gd name="connsiteX8" fmla="*/ 2359757 w 2359757"/>
              <a:gd name="connsiteY8" fmla="*/ 53496 h 1279814"/>
              <a:gd name="connsiteX9" fmla="*/ 2349430 w 2359757"/>
              <a:gd name="connsiteY9" fmla="*/ 1276115 h 1279814"/>
              <a:gd name="connsiteX10" fmla="*/ 1551702 w 2359757"/>
              <a:gd name="connsiteY10" fmla="*/ 1279814 h 1279814"/>
              <a:gd name="connsiteX11" fmla="*/ 832059 w 2359757"/>
              <a:gd name="connsiteY11" fmla="*/ 1261810 h 1279814"/>
              <a:gd name="connsiteX12" fmla="*/ 528585 w 2359757"/>
              <a:gd name="connsiteY12" fmla="*/ 1225037 h 1279814"/>
              <a:gd name="connsiteX13" fmla="*/ 371928 w 2359757"/>
              <a:gd name="connsiteY13" fmla="*/ 1121064 h 1279814"/>
              <a:gd name="connsiteX14" fmla="*/ 260001 w 2359757"/>
              <a:gd name="connsiteY14" fmla="*/ 1031883 h 1279814"/>
              <a:gd name="connsiteX15" fmla="*/ 108159 w 2359757"/>
              <a:gd name="connsiteY15" fmla="*/ 849060 h 1279814"/>
              <a:gd name="connsiteX16" fmla="*/ 18771 w 2359757"/>
              <a:gd name="connsiteY16" fmla="*/ 703010 h 1279814"/>
              <a:gd name="connsiteX17" fmla="*/ 0 w 2359757"/>
              <a:gd name="connsiteY17" fmla="*/ 547469 h 1279814"/>
              <a:gd name="connsiteX0" fmla="*/ 0 w 2359757"/>
              <a:gd name="connsiteY0" fmla="*/ 542890 h 1275235"/>
              <a:gd name="connsiteX1" fmla="*/ 149469 w 2359757"/>
              <a:gd name="connsiteY1" fmla="*/ 343668 h 1275235"/>
              <a:gd name="connsiteX2" fmla="*/ 348692 w 2359757"/>
              <a:gd name="connsiteY2" fmla="*/ 183592 h 1275235"/>
              <a:gd name="connsiteX3" fmla="*/ 597109 w 2359757"/>
              <a:gd name="connsiteY3" fmla="*/ 51847 h 1275235"/>
              <a:gd name="connsiteX4" fmla="*/ 917749 w 2359757"/>
              <a:gd name="connsiteY4" fmla="*/ 32797 h 1275235"/>
              <a:gd name="connsiteX5" fmla="*/ 1445847 w 2359757"/>
              <a:gd name="connsiteY5" fmla="*/ 0 h 1275235"/>
              <a:gd name="connsiteX6" fmla="*/ 1923422 w 2359757"/>
              <a:gd name="connsiteY6" fmla="*/ 5025 h 1275235"/>
              <a:gd name="connsiteX7" fmla="*/ 2236177 w 2359757"/>
              <a:gd name="connsiteY7" fmla="*/ 28820 h 1275235"/>
              <a:gd name="connsiteX8" fmla="*/ 2359757 w 2359757"/>
              <a:gd name="connsiteY8" fmla="*/ 48917 h 1275235"/>
              <a:gd name="connsiteX9" fmla="*/ 2349430 w 2359757"/>
              <a:gd name="connsiteY9" fmla="*/ 1271536 h 1275235"/>
              <a:gd name="connsiteX10" fmla="*/ 1551702 w 2359757"/>
              <a:gd name="connsiteY10" fmla="*/ 1275235 h 1275235"/>
              <a:gd name="connsiteX11" fmla="*/ 832059 w 2359757"/>
              <a:gd name="connsiteY11" fmla="*/ 1257231 h 1275235"/>
              <a:gd name="connsiteX12" fmla="*/ 528585 w 2359757"/>
              <a:gd name="connsiteY12" fmla="*/ 1220458 h 1275235"/>
              <a:gd name="connsiteX13" fmla="*/ 371928 w 2359757"/>
              <a:gd name="connsiteY13" fmla="*/ 1116485 h 1275235"/>
              <a:gd name="connsiteX14" fmla="*/ 260001 w 2359757"/>
              <a:gd name="connsiteY14" fmla="*/ 1027304 h 1275235"/>
              <a:gd name="connsiteX15" fmla="*/ 108159 w 2359757"/>
              <a:gd name="connsiteY15" fmla="*/ 844481 h 1275235"/>
              <a:gd name="connsiteX16" fmla="*/ 18771 w 2359757"/>
              <a:gd name="connsiteY16" fmla="*/ 698431 h 1275235"/>
              <a:gd name="connsiteX17" fmla="*/ 0 w 2359757"/>
              <a:gd name="connsiteY17" fmla="*/ 542890 h 1275235"/>
              <a:gd name="connsiteX0" fmla="*/ 0 w 2359757"/>
              <a:gd name="connsiteY0" fmla="*/ 542890 h 1275235"/>
              <a:gd name="connsiteX1" fmla="*/ 149469 w 2359757"/>
              <a:gd name="connsiteY1" fmla="*/ 343668 h 1275235"/>
              <a:gd name="connsiteX2" fmla="*/ 348692 w 2359757"/>
              <a:gd name="connsiteY2" fmla="*/ 183592 h 1275235"/>
              <a:gd name="connsiteX3" fmla="*/ 597109 w 2359757"/>
              <a:gd name="connsiteY3" fmla="*/ 51847 h 1275235"/>
              <a:gd name="connsiteX4" fmla="*/ 917749 w 2359757"/>
              <a:gd name="connsiteY4" fmla="*/ 32797 h 1275235"/>
              <a:gd name="connsiteX5" fmla="*/ 1445847 w 2359757"/>
              <a:gd name="connsiteY5" fmla="*/ 0 h 1275235"/>
              <a:gd name="connsiteX6" fmla="*/ 1923422 w 2359757"/>
              <a:gd name="connsiteY6" fmla="*/ 5025 h 1275235"/>
              <a:gd name="connsiteX7" fmla="*/ 2241201 w 2359757"/>
              <a:gd name="connsiteY7" fmla="*/ 8723 h 1275235"/>
              <a:gd name="connsiteX8" fmla="*/ 2359757 w 2359757"/>
              <a:gd name="connsiteY8" fmla="*/ 48917 h 1275235"/>
              <a:gd name="connsiteX9" fmla="*/ 2349430 w 2359757"/>
              <a:gd name="connsiteY9" fmla="*/ 1271536 h 1275235"/>
              <a:gd name="connsiteX10" fmla="*/ 1551702 w 2359757"/>
              <a:gd name="connsiteY10" fmla="*/ 1275235 h 1275235"/>
              <a:gd name="connsiteX11" fmla="*/ 832059 w 2359757"/>
              <a:gd name="connsiteY11" fmla="*/ 1257231 h 1275235"/>
              <a:gd name="connsiteX12" fmla="*/ 528585 w 2359757"/>
              <a:gd name="connsiteY12" fmla="*/ 1220458 h 1275235"/>
              <a:gd name="connsiteX13" fmla="*/ 371928 w 2359757"/>
              <a:gd name="connsiteY13" fmla="*/ 1116485 h 1275235"/>
              <a:gd name="connsiteX14" fmla="*/ 260001 w 2359757"/>
              <a:gd name="connsiteY14" fmla="*/ 1027304 h 1275235"/>
              <a:gd name="connsiteX15" fmla="*/ 108159 w 2359757"/>
              <a:gd name="connsiteY15" fmla="*/ 844481 h 1275235"/>
              <a:gd name="connsiteX16" fmla="*/ 18771 w 2359757"/>
              <a:gd name="connsiteY16" fmla="*/ 698431 h 1275235"/>
              <a:gd name="connsiteX17" fmla="*/ 0 w 2359757"/>
              <a:gd name="connsiteY17" fmla="*/ 542890 h 1275235"/>
              <a:gd name="connsiteX0" fmla="*/ 0 w 2364782"/>
              <a:gd name="connsiteY0" fmla="*/ 542890 h 1275235"/>
              <a:gd name="connsiteX1" fmla="*/ 149469 w 2364782"/>
              <a:gd name="connsiteY1" fmla="*/ 343668 h 1275235"/>
              <a:gd name="connsiteX2" fmla="*/ 348692 w 2364782"/>
              <a:gd name="connsiteY2" fmla="*/ 183592 h 1275235"/>
              <a:gd name="connsiteX3" fmla="*/ 597109 w 2364782"/>
              <a:gd name="connsiteY3" fmla="*/ 51847 h 1275235"/>
              <a:gd name="connsiteX4" fmla="*/ 917749 w 2364782"/>
              <a:gd name="connsiteY4" fmla="*/ 32797 h 1275235"/>
              <a:gd name="connsiteX5" fmla="*/ 1445847 w 2364782"/>
              <a:gd name="connsiteY5" fmla="*/ 0 h 1275235"/>
              <a:gd name="connsiteX6" fmla="*/ 1923422 w 2364782"/>
              <a:gd name="connsiteY6" fmla="*/ 5025 h 1275235"/>
              <a:gd name="connsiteX7" fmla="*/ 2241201 w 2364782"/>
              <a:gd name="connsiteY7" fmla="*/ 8723 h 1275235"/>
              <a:gd name="connsiteX8" fmla="*/ 2364782 w 2364782"/>
              <a:gd name="connsiteY8" fmla="*/ 3699 h 1275235"/>
              <a:gd name="connsiteX9" fmla="*/ 2349430 w 2364782"/>
              <a:gd name="connsiteY9" fmla="*/ 1271536 h 1275235"/>
              <a:gd name="connsiteX10" fmla="*/ 1551702 w 2364782"/>
              <a:gd name="connsiteY10" fmla="*/ 1275235 h 1275235"/>
              <a:gd name="connsiteX11" fmla="*/ 832059 w 2364782"/>
              <a:gd name="connsiteY11" fmla="*/ 1257231 h 1275235"/>
              <a:gd name="connsiteX12" fmla="*/ 528585 w 2364782"/>
              <a:gd name="connsiteY12" fmla="*/ 1220458 h 1275235"/>
              <a:gd name="connsiteX13" fmla="*/ 371928 w 2364782"/>
              <a:gd name="connsiteY13" fmla="*/ 1116485 h 1275235"/>
              <a:gd name="connsiteX14" fmla="*/ 260001 w 2364782"/>
              <a:gd name="connsiteY14" fmla="*/ 1027304 h 1275235"/>
              <a:gd name="connsiteX15" fmla="*/ 108159 w 2364782"/>
              <a:gd name="connsiteY15" fmla="*/ 844481 h 1275235"/>
              <a:gd name="connsiteX16" fmla="*/ 18771 w 2364782"/>
              <a:gd name="connsiteY16" fmla="*/ 698431 h 1275235"/>
              <a:gd name="connsiteX17" fmla="*/ 0 w 2364782"/>
              <a:gd name="connsiteY17" fmla="*/ 542890 h 1275235"/>
              <a:gd name="connsiteX0" fmla="*/ 1325 w 2346011"/>
              <a:gd name="connsiteY0" fmla="*/ 542890 h 1275235"/>
              <a:gd name="connsiteX1" fmla="*/ 130698 w 2346011"/>
              <a:gd name="connsiteY1" fmla="*/ 343668 h 1275235"/>
              <a:gd name="connsiteX2" fmla="*/ 329921 w 2346011"/>
              <a:gd name="connsiteY2" fmla="*/ 183592 h 1275235"/>
              <a:gd name="connsiteX3" fmla="*/ 578338 w 2346011"/>
              <a:gd name="connsiteY3" fmla="*/ 51847 h 1275235"/>
              <a:gd name="connsiteX4" fmla="*/ 898978 w 2346011"/>
              <a:gd name="connsiteY4" fmla="*/ 32797 h 1275235"/>
              <a:gd name="connsiteX5" fmla="*/ 1427076 w 2346011"/>
              <a:gd name="connsiteY5" fmla="*/ 0 h 1275235"/>
              <a:gd name="connsiteX6" fmla="*/ 1904651 w 2346011"/>
              <a:gd name="connsiteY6" fmla="*/ 5025 h 1275235"/>
              <a:gd name="connsiteX7" fmla="*/ 2222430 w 2346011"/>
              <a:gd name="connsiteY7" fmla="*/ 8723 h 1275235"/>
              <a:gd name="connsiteX8" fmla="*/ 2346011 w 2346011"/>
              <a:gd name="connsiteY8" fmla="*/ 3699 h 1275235"/>
              <a:gd name="connsiteX9" fmla="*/ 2330659 w 2346011"/>
              <a:gd name="connsiteY9" fmla="*/ 1271536 h 1275235"/>
              <a:gd name="connsiteX10" fmla="*/ 1532931 w 2346011"/>
              <a:gd name="connsiteY10" fmla="*/ 1275235 h 1275235"/>
              <a:gd name="connsiteX11" fmla="*/ 813288 w 2346011"/>
              <a:gd name="connsiteY11" fmla="*/ 1257231 h 1275235"/>
              <a:gd name="connsiteX12" fmla="*/ 509814 w 2346011"/>
              <a:gd name="connsiteY12" fmla="*/ 1220458 h 1275235"/>
              <a:gd name="connsiteX13" fmla="*/ 353157 w 2346011"/>
              <a:gd name="connsiteY13" fmla="*/ 1116485 h 1275235"/>
              <a:gd name="connsiteX14" fmla="*/ 241230 w 2346011"/>
              <a:gd name="connsiteY14" fmla="*/ 1027304 h 1275235"/>
              <a:gd name="connsiteX15" fmla="*/ 89388 w 2346011"/>
              <a:gd name="connsiteY15" fmla="*/ 844481 h 1275235"/>
              <a:gd name="connsiteX16" fmla="*/ 0 w 2346011"/>
              <a:gd name="connsiteY16" fmla="*/ 698431 h 1275235"/>
              <a:gd name="connsiteX17" fmla="*/ 1325 w 2346011"/>
              <a:gd name="connsiteY17" fmla="*/ 542890 h 1275235"/>
              <a:gd name="connsiteX0" fmla="*/ 1325 w 2346011"/>
              <a:gd name="connsiteY0" fmla="*/ 542890 h 1356947"/>
              <a:gd name="connsiteX1" fmla="*/ 130698 w 2346011"/>
              <a:gd name="connsiteY1" fmla="*/ 343668 h 1356947"/>
              <a:gd name="connsiteX2" fmla="*/ 329921 w 2346011"/>
              <a:gd name="connsiteY2" fmla="*/ 183592 h 1356947"/>
              <a:gd name="connsiteX3" fmla="*/ 578338 w 2346011"/>
              <a:gd name="connsiteY3" fmla="*/ 51847 h 1356947"/>
              <a:gd name="connsiteX4" fmla="*/ 898978 w 2346011"/>
              <a:gd name="connsiteY4" fmla="*/ 32797 h 1356947"/>
              <a:gd name="connsiteX5" fmla="*/ 1427076 w 2346011"/>
              <a:gd name="connsiteY5" fmla="*/ 0 h 1356947"/>
              <a:gd name="connsiteX6" fmla="*/ 1904651 w 2346011"/>
              <a:gd name="connsiteY6" fmla="*/ 5025 h 1356947"/>
              <a:gd name="connsiteX7" fmla="*/ 2222430 w 2346011"/>
              <a:gd name="connsiteY7" fmla="*/ 8723 h 1356947"/>
              <a:gd name="connsiteX8" fmla="*/ 2346011 w 2346011"/>
              <a:gd name="connsiteY8" fmla="*/ 3699 h 1356947"/>
              <a:gd name="connsiteX9" fmla="*/ 2340707 w 2346011"/>
              <a:gd name="connsiteY9" fmla="*/ 1356947 h 1356947"/>
              <a:gd name="connsiteX10" fmla="*/ 1532931 w 2346011"/>
              <a:gd name="connsiteY10" fmla="*/ 1275235 h 1356947"/>
              <a:gd name="connsiteX11" fmla="*/ 813288 w 2346011"/>
              <a:gd name="connsiteY11" fmla="*/ 1257231 h 1356947"/>
              <a:gd name="connsiteX12" fmla="*/ 509814 w 2346011"/>
              <a:gd name="connsiteY12" fmla="*/ 1220458 h 1356947"/>
              <a:gd name="connsiteX13" fmla="*/ 353157 w 2346011"/>
              <a:gd name="connsiteY13" fmla="*/ 1116485 h 1356947"/>
              <a:gd name="connsiteX14" fmla="*/ 241230 w 2346011"/>
              <a:gd name="connsiteY14" fmla="*/ 1027304 h 1356947"/>
              <a:gd name="connsiteX15" fmla="*/ 89388 w 2346011"/>
              <a:gd name="connsiteY15" fmla="*/ 844481 h 1356947"/>
              <a:gd name="connsiteX16" fmla="*/ 0 w 2346011"/>
              <a:gd name="connsiteY16" fmla="*/ 698431 h 1356947"/>
              <a:gd name="connsiteX17" fmla="*/ 1325 w 2346011"/>
              <a:gd name="connsiteY17" fmla="*/ 542890 h 1356947"/>
              <a:gd name="connsiteX0" fmla="*/ 1325 w 2346011"/>
              <a:gd name="connsiteY0" fmla="*/ 542890 h 1359778"/>
              <a:gd name="connsiteX1" fmla="*/ 130698 w 2346011"/>
              <a:gd name="connsiteY1" fmla="*/ 343668 h 1359778"/>
              <a:gd name="connsiteX2" fmla="*/ 329921 w 2346011"/>
              <a:gd name="connsiteY2" fmla="*/ 183592 h 1359778"/>
              <a:gd name="connsiteX3" fmla="*/ 578338 w 2346011"/>
              <a:gd name="connsiteY3" fmla="*/ 51847 h 1359778"/>
              <a:gd name="connsiteX4" fmla="*/ 898978 w 2346011"/>
              <a:gd name="connsiteY4" fmla="*/ 32797 h 1359778"/>
              <a:gd name="connsiteX5" fmla="*/ 1427076 w 2346011"/>
              <a:gd name="connsiteY5" fmla="*/ 0 h 1359778"/>
              <a:gd name="connsiteX6" fmla="*/ 1904651 w 2346011"/>
              <a:gd name="connsiteY6" fmla="*/ 5025 h 1359778"/>
              <a:gd name="connsiteX7" fmla="*/ 2222430 w 2346011"/>
              <a:gd name="connsiteY7" fmla="*/ 8723 h 1359778"/>
              <a:gd name="connsiteX8" fmla="*/ 2346011 w 2346011"/>
              <a:gd name="connsiteY8" fmla="*/ 3699 h 1359778"/>
              <a:gd name="connsiteX9" fmla="*/ 2340707 w 2346011"/>
              <a:gd name="connsiteY9" fmla="*/ 1356947 h 1359778"/>
              <a:gd name="connsiteX10" fmla="*/ 1532931 w 2346011"/>
              <a:gd name="connsiteY10" fmla="*/ 1275235 h 1359778"/>
              <a:gd name="connsiteX11" fmla="*/ 813288 w 2346011"/>
              <a:gd name="connsiteY11" fmla="*/ 1257231 h 1359778"/>
              <a:gd name="connsiteX12" fmla="*/ 509814 w 2346011"/>
              <a:gd name="connsiteY12" fmla="*/ 1220458 h 1359778"/>
              <a:gd name="connsiteX13" fmla="*/ 353157 w 2346011"/>
              <a:gd name="connsiteY13" fmla="*/ 1116485 h 1359778"/>
              <a:gd name="connsiteX14" fmla="*/ 241230 w 2346011"/>
              <a:gd name="connsiteY14" fmla="*/ 1027304 h 1359778"/>
              <a:gd name="connsiteX15" fmla="*/ 89388 w 2346011"/>
              <a:gd name="connsiteY15" fmla="*/ 844481 h 1359778"/>
              <a:gd name="connsiteX16" fmla="*/ 0 w 2346011"/>
              <a:gd name="connsiteY16" fmla="*/ 698431 h 1359778"/>
              <a:gd name="connsiteX17" fmla="*/ 1325 w 2346011"/>
              <a:gd name="connsiteY17" fmla="*/ 542890 h 1359778"/>
              <a:gd name="connsiteX0" fmla="*/ 1325 w 2346011"/>
              <a:gd name="connsiteY0" fmla="*/ 542890 h 1379622"/>
              <a:gd name="connsiteX1" fmla="*/ 130698 w 2346011"/>
              <a:gd name="connsiteY1" fmla="*/ 343668 h 1379622"/>
              <a:gd name="connsiteX2" fmla="*/ 329921 w 2346011"/>
              <a:gd name="connsiteY2" fmla="*/ 183592 h 1379622"/>
              <a:gd name="connsiteX3" fmla="*/ 578338 w 2346011"/>
              <a:gd name="connsiteY3" fmla="*/ 51847 h 1379622"/>
              <a:gd name="connsiteX4" fmla="*/ 898978 w 2346011"/>
              <a:gd name="connsiteY4" fmla="*/ 32797 h 1379622"/>
              <a:gd name="connsiteX5" fmla="*/ 1427076 w 2346011"/>
              <a:gd name="connsiteY5" fmla="*/ 0 h 1379622"/>
              <a:gd name="connsiteX6" fmla="*/ 1904651 w 2346011"/>
              <a:gd name="connsiteY6" fmla="*/ 5025 h 1379622"/>
              <a:gd name="connsiteX7" fmla="*/ 2222430 w 2346011"/>
              <a:gd name="connsiteY7" fmla="*/ 8723 h 1379622"/>
              <a:gd name="connsiteX8" fmla="*/ 2346011 w 2346011"/>
              <a:gd name="connsiteY8" fmla="*/ 3699 h 1379622"/>
              <a:gd name="connsiteX9" fmla="*/ 2340707 w 2346011"/>
              <a:gd name="connsiteY9" fmla="*/ 1356947 h 1379622"/>
              <a:gd name="connsiteX10" fmla="*/ 1532931 w 2346011"/>
              <a:gd name="connsiteY10" fmla="*/ 1365670 h 1379622"/>
              <a:gd name="connsiteX11" fmla="*/ 813288 w 2346011"/>
              <a:gd name="connsiteY11" fmla="*/ 1257231 h 1379622"/>
              <a:gd name="connsiteX12" fmla="*/ 509814 w 2346011"/>
              <a:gd name="connsiteY12" fmla="*/ 1220458 h 1379622"/>
              <a:gd name="connsiteX13" fmla="*/ 353157 w 2346011"/>
              <a:gd name="connsiteY13" fmla="*/ 1116485 h 1379622"/>
              <a:gd name="connsiteX14" fmla="*/ 241230 w 2346011"/>
              <a:gd name="connsiteY14" fmla="*/ 1027304 h 1379622"/>
              <a:gd name="connsiteX15" fmla="*/ 89388 w 2346011"/>
              <a:gd name="connsiteY15" fmla="*/ 844481 h 1379622"/>
              <a:gd name="connsiteX16" fmla="*/ 0 w 2346011"/>
              <a:gd name="connsiteY16" fmla="*/ 698431 h 1379622"/>
              <a:gd name="connsiteX17" fmla="*/ 1325 w 2346011"/>
              <a:gd name="connsiteY17" fmla="*/ 542890 h 1379622"/>
              <a:gd name="connsiteX0" fmla="*/ 1325 w 2346011"/>
              <a:gd name="connsiteY0" fmla="*/ 542890 h 1379622"/>
              <a:gd name="connsiteX1" fmla="*/ 130698 w 2346011"/>
              <a:gd name="connsiteY1" fmla="*/ 343668 h 1379622"/>
              <a:gd name="connsiteX2" fmla="*/ 329921 w 2346011"/>
              <a:gd name="connsiteY2" fmla="*/ 183592 h 1379622"/>
              <a:gd name="connsiteX3" fmla="*/ 578338 w 2346011"/>
              <a:gd name="connsiteY3" fmla="*/ 51847 h 1379622"/>
              <a:gd name="connsiteX4" fmla="*/ 898978 w 2346011"/>
              <a:gd name="connsiteY4" fmla="*/ 32797 h 1379622"/>
              <a:gd name="connsiteX5" fmla="*/ 1427076 w 2346011"/>
              <a:gd name="connsiteY5" fmla="*/ 0 h 1379622"/>
              <a:gd name="connsiteX6" fmla="*/ 1904651 w 2346011"/>
              <a:gd name="connsiteY6" fmla="*/ 5025 h 1379622"/>
              <a:gd name="connsiteX7" fmla="*/ 2222430 w 2346011"/>
              <a:gd name="connsiteY7" fmla="*/ 8723 h 1379622"/>
              <a:gd name="connsiteX8" fmla="*/ 2346011 w 2346011"/>
              <a:gd name="connsiteY8" fmla="*/ 3699 h 1379622"/>
              <a:gd name="connsiteX9" fmla="*/ 2340707 w 2346011"/>
              <a:gd name="connsiteY9" fmla="*/ 1356947 h 1379622"/>
              <a:gd name="connsiteX10" fmla="*/ 1532931 w 2346011"/>
              <a:gd name="connsiteY10" fmla="*/ 1365670 h 1379622"/>
              <a:gd name="connsiteX11" fmla="*/ 813288 w 2346011"/>
              <a:gd name="connsiteY11" fmla="*/ 1257231 h 1379622"/>
              <a:gd name="connsiteX12" fmla="*/ 509814 w 2346011"/>
              <a:gd name="connsiteY12" fmla="*/ 1220458 h 1379622"/>
              <a:gd name="connsiteX13" fmla="*/ 353157 w 2346011"/>
              <a:gd name="connsiteY13" fmla="*/ 1116485 h 1379622"/>
              <a:gd name="connsiteX14" fmla="*/ 241230 w 2346011"/>
              <a:gd name="connsiteY14" fmla="*/ 1027304 h 1379622"/>
              <a:gd name="connsiteX15" fmla="*/ 89388 w 2346011"/>
              <a:gd name="connsiteY15" fmla="*/ 844481 h 1379622"/>
              <a:gd name="connsiteX16" fmla="*/ 0 w 2346011"/>
              <a:gd name="connsiteY16" fmla="*/ 698431 h 1379622"/>
              <a:gd name="connsiteX17" fmla="*/ 1325 w 2346011"/>
              <a:gd name="connsiteY17" fmla="*/ 542890 h 1379622"/>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509814 w 2346011"/>
              <a:gd name="connsiteY12" fmla="*/ 1220458 h 1380618"/>
              <a:gd name="connsiteX13" fmla="*/ 353157 w 2346011"/>
              <a:gd name="connsiteY13" fmla="*/ 1116485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353157 w 2346011"/>
              <a:gd name="connsiteY13" fmla="*/ 1116485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241230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175915 w 2346011"/>
              <a:gd name="connsiteY14" fmla="*/ 1027304 h 1380618"/>
              <a:gd name="connsiteX15" fmla="*/ 89388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380618"/>
              <a:gd name="connsiteX1" fmla="*/ 130698 w 2346011"/>
              <a:gd name="connsiteY1" fmla="*/ 343668 h 1380618"/>
              <a:gd name="connsiteX2" fmla="*/ 329921 w 2346011"/>
              <a:gd name="connsiteY2" fmla="*/ 183592 h 1380618"/>
              <a:gd name="connsiteX3" fmla="*/ 578338 w 2346011"/>
              <a:gd name="connsiteY3" fmla="*/ 51847 h 1380618"/>
              <a:gd name="connsiteX4" fmla="*/ 898978 w 2346011"/>
              <a:gd name="connsiteY4" fmla="*/ 32797 h 1380618"/>
              <a:gd name="connsiteX5" fmla="*/ 1427076 w 2346011"/>
              <a:gd name="connsiteY5" fmla="*/ 0 h 1380618"/>
              <a:gd name="connsiteX6" fmla="*/ 1904651 w 2346011"/>
              <a:gd name="connsiteY6" fmla="*/ 5025 h 1380618"/>
              <a:gd name="connsiteX7" fmla="*/ 2222430 w 2346011"/>
              <a:gd name="connsiteY7" fmla="*/ 8723 h 1380618"/>
              <a:gd name="connsiteX8" fmla="*/ 2346011 w 2346011"/>
              <a:gd name="connsiteY8" fmla="*/ 3699 h 1380618"/>
              <a:gd name="connsiteX9" fmla="*/ 2340707 w 2346011"/>
              <a:gd name="connsiteY9" fmla="*/ 1356947 h 1380618"/>
              <a:gd name="connsiteX10" fmla="*/ 1532931 w 2346011"/>
              <a:gd name="connsiteY10" fmla="*/ 1365670 h 1380618"/>
              <a:gd name="connsiteX11" fmla="*/ 798215 w 2346011"/>
              <a:gd name="connsiteY11" fmla="*/ 1362739 h 1380618"/>
              <a:gd name="connsiteX12" fmla="*/ 439476 w 2346011"/>
              <a:gd name="connsiteY12" fmla="*/ 1230507 h 1380618"/>
              <a:gd name="connsiteX13" fmla="*/ 277794 w 2346011"/>
              <a:gd name="connsiteY13" fmla="*/ 1121509 h 1380618"/>
              <a:gd name="connsiteX14" fmla="*/ 175915 w 2346011"/>
              <a:gd name="connsiteY14" fmla="*/ 1027304 h 1380618"/>
              <a:gd name="connsiteX15" fmla="*/ 39146 w 2346011"/>
              <a:gd name="connsiteY15" fmla="*/ 844481 h 1380618"/>
              <a:gd name="connsiteX16" fmla="*/ 0 w 2346011"/>
              <a:gd name="connsiteY16" fmla="*/ 698431 h 1380618"/>
              <a:gd name="connsiteX17" fmla="*/ 1325 w 2346011"/>
              <a:gd name="connsiteY17" fmla="*/ 542890 h 1380618"/>
              <a:gd name="connsiteX0" fmla="*/ 1325 w 2346011"/>
              <a:gd name="connsiteY0" fmla="*/ 542890 h 1408460"/>
              <a:gd name="connsiteX1" fmla="*/ 130698 w 2346011"/>
              <a:gd name="connsiteY1" fmla="*/ 343668 h 1408460"/>
              <a:gd name="connsiteX2" fmla="*/ 329921 w 2346011"/>
              <a:gd name="connsiteY2" fmla="*/ 183592 h 1408460"/>
              <a:gd name="connsiteX3" fmla="*/ 578338 w 2346011"/>
              <a:gd name="connsiteY3" fmla="*/ 51847 h 1408460"/>
              <a:gd name="connsiteX4" fmla="*/ 898978 w 2346011"/>
              <a:gd name="connsiteY4" fmla="*/ 32797 h 1408460"/>
              <a:gd name="connsiteX5" fmla="*/ 1427076 w 2346011"/>
              <a:gd name="connsiteY5" fmla="*/ 0 h 1408460"/>
              <a:gd name="connsiteX6" fmla="*/ 1904651 w 2346011"/>
              <a:gd name="connsiteY6" fmla="*/ 5025 h 1408460"/>
              <a:gd name="connsiteX7" fmla="*/ 2222430 w 2346011"/>
              <a:gd name="connsiteY7" fmla="*/ 8723 h 1408460"/>
              <a:gd name="connsiteX8" fmla="*/ 2346011 w 2346011"/>
              <a:gd name="connsiteY8" fmla="*/ 3699 h 1408460"/>
              <a:gd name="connsiteX9" fmla="*/ 2340707 w 2346011"/>
              <a:gd name="connsiteY9" fmla="*/ 1356947 h 1408460"/>
              <a:gd name="connsiteX10" fmla="*/ 1532931 w 2346011"/>
              <a:gd name="connsiteY10" fmla="*/ 1400839 h 1408460"/>
              <a:gd name="connsiteX11" fmla="*/ 798215 w 2346011"/>
              <a:gd name="connsiteY11" fmla="*/ 1362739 h 1408460"/>
              <a:gd name="connsiteX12" fmla="*/ 439476 w 2346011"/>
              <a:gd name="connsiteY12" fmla="*/ 1230507 h 1408460"/>
              <a:gd name="connsiteX13" fmla="*/ 277794 w 2346011"/>
              <a:gd name="connsiteY13" fmla="*/ 1121509 h 1408460"/>
              <a:gd name="connsiteX14" fmla="*/ 175915 w 2346011"/>
              <a:gd name="connsiteY14" fmla="*/ 1027304 h 1408460"/>
              <a:gd name="connsiteX15" fmla="*/ 39146 w 2346011"/>
              <a:gd name="connsiteY15" fmla="*/ 844481 h 1408460"/>
              <a:gd name="connsiteX16" fmla="*/ 0 w 2346011"/>
              <a:gd name="connsiteY16" fmla="*/ 698431 h 1408460"/>
              <a:gd name="connsiteX17" fmla="*/ 1325 w 2346011"/>
              <a:gd name="connsiteY17" fmla="*/ 542890 h 1408460"/>
              <a:gd name="connsiteX0" fmla="*/ 1325 w 2346011"/>
              <a:gd name="connsiteY0" fmla="*/ 542890 h 1423861"/>
              <a:gd name="connsiteX1" fmla="*/ 130698 w 2346011"/>
              <a:gd name="connsiteY1" fmla="*/ 343668 h 1423861"/>
              <a:gd name="connsiteX2" fmla="*/ 329921 w 2346011"/>
              <a:gd name="connsiteY2" fmla="*/ 183592 h 1423861"/>
              <a:gd name="connsiteX3" fmla="*/ 578338 w 2346011"/>
              <a:gd name="connsiteY3" fmla="*/ 51847 h 1423861"/>
              <a:gd name="connsiteX4" fmla="*/ 898978 w 2346011"/>
              <a:gd name="connsiteY4" fmla="*/ 32797 h 1423861"/>
              <a:gd name="connsiteX5" fmla="*/ 1427076 w 2346011"/>
              <a:gd name="connsiteY5" fmla="*/ 0 h 1423861"/>
              <a:gd name="connsiteX6" fmla="*/ 1904651 w 2346011"/>
              <a:gd name="connsiteY6" fmla="*/ 5025 h 1423861"/>
              <a:gd name="connsiteX7" fmla="*/ 2222430 w 2346011"/>
              <a:gd name="connsiteY7" fmla="*/ 8723 h 1423861"/>
              <a:gd name="connsiteX8" fmla="*/ 2346011 w 2346011"/>
              <a:gd name="connsiteY8" fmla="*/ 3699 h 1423861"/>
              <a:gd name="connsiteX9" fmla="*/ 2340707 w 2346011"/>
              <a:gd name="connsiteY9" fmla="*/ 1412213 h 1423861"/>
              <a:gd name="connsiteX10" fmla="*/ 1532931 w 2346011"/>
              <a:gd name="connsiteY10" fmla="*/ 1400839 h 1423861"/>
              <a:gd name="connsiteX11" fmla="*/ 798215 w 2346011"/>
              <a:gd name="connsiteY11" fmla="*/ 1362739 h 1423861"/>
              <a:gd name="connsiteX12" fmla="*/ 439476 w 2346011"/>
              <a:gd name="connsiteY12" fmla="*/ 1230507 h 1423861"/>
              <a:gd name="connsiteX13" fmla="*/ 277794 w 2346011"/>
              <a:gd name="connsiteY13" fmla="*/ 1121509 h 1423861"/>
              <a:gd name="connsiteX14" fmla="*/ 175915 w 2346011"/>
              <a:gd name="connsiteY14" fmla="*/ 1027304 h 1423861"/>
              <a:gd name="connsiteX15" fmla="*/ 39146 w 2346011"/>
              <a:gd name="connsiteY15" fmla="*/ 844481 h 1423861"/>
              <a:gd name="connsiteX16" fmla="*/ 0 w 2346011"/>
              <a:gd name="connsiteY16" fmla="*/ 698431 h 1423861"/>
              <a:gd name="connsiteX17" fmla="*/ 1325 w 2346011"/>
              <a:gd name="connsiteY17" fmla="*/ 542890 h 1423861"/>
              <a:gd name="connsiteX0" fmla="*/ 1325 w 2346011"/>
              <a:gd name="connsiteY0" fmla="*/ 542890 h 1431569"/>
              <a:gd name="connsiteX1" fmla="*/ 130698 w 2346011"/>
              <a:gd name="connsiteY1" fmla="*/ 343668 h 1431569"/>
              <a:gd name="connsiteX2" fmla="*/ 329921 w 2346011"/>
              <a:gd name="connsiteY2" fmla="*/ 183592 h 1431569"/>
              <a:gd name="connsiteX3" fmla="*/ 578338 w 2346011"/>
              <a:gd name="connsiteY3" fmla="*/ 51847 h 1431569"/>
              <a:gd name="connsiteX4" fmla="*/ 898978 w 2346011"/>
              <a:gd name="connsiteY4" fmla="*/ 32797 h 1431569"/>
              <a:gd name="connsiteX5" fmla="*/ 1427076 w 2346011"/>
              <a:gd name="connsiteY5" fmla="*/ 0 h 1431569"/>
              <a:gd name="connsiteX6" fmla="*/ 1904651 w 2346011"/>
              <a:gd name="connsiteY6" fmla="*/ 5025 h 1431569"/>
              <a:gd name="connsiteX7" fmla="*/ 2222430 w 2346011"/>
              <a:gd name="connsiteY7" fmla="*/ 8723 h 1431569"/>
              <a:gd name="connsiteX8" fmla="*/ 2346011 w 2346011"/>
              <a:gd name="connsiteY8" fmla="*/ 3699 h 1431569"/>
              <a:gd name="connsiteX9" fmla="*/ 2340707 w 2346011"/>
              <a:gd name="connsiteY9" fmla="*/ 1412213 h 1431569"/>
              <a:gd name="connsiteX10" fmla="*/ 1532931 w 2346011"/>
              <a:gd name="connsiteY10" fmla="*/ 1415912 h 1431569"/>
              <a:gd name="connsiteX11" fmla="*/ 798215 w 2346011"/>
              <a:gd name="connsiteY11" fmla="*/ 1362739 h 1431569"/>
              <a:gd name="connsiteX12" fmla="*/ 439476 w 2346011"/>
              <a:gd name="connsiteY12" fmla="*/ 1230507 h 1431569"/>
              <a:gd name="connsiteX13" fmla="*/ 277794 w 2346011"/>
              <a:gd name="connsiteY13" fmla="*/ 1121509 h 1431569"/>
              <a:gd name="connsiteX14" fmla="*/ 175915 w 2346011"/>
              <a:gd name="connsiteY14" fmla="*/ 1027304 h 1431569"/>
              <a:gd name="connsiteX15" fmla="*/ 39146 w 2346011"/>
              <a:gd name="connsiteY15" fmla="*/ 844481 h 1431569"/>
              <a:gd name="connsiteX16" fmla="*/ 0 w 2346011"/>
              <a:gd name="connsiteY16" fmla="*/ 698431 h 1431569"/>
              <a:gd name="connsiteX17" fmla="*/ 1325 w 2346011"/>
              <a:gd name="connsiteY17" fmla="*/ 542890 h 1431569"/>
              <a:gd name="connsiteX0" fmla="*/ 1325 w 2346011"/>
              <a:gd name="connsiteY0" fmla="*/ 542890 h 1431569"/>
              <a:gd name="connsiteX1" fmla="*/ 130698 w 2346011"/>
              <a:gd name="connsiteY1" fmla="*/ 343668 h 1431569"/>
              <a:gd name="connsiteX2" fmla="*/ 329921 w 2346011"/>
              <a:gd name="connsiteY2" fmla="*/ 183592 h 1431569"/>
              <a:gd name="connsiteX3" fmla="*/ 578338 w 2346011"/>
              <a:gd name="connsiteY3" fmla="*/ 51847 h 1431569"/>
              <a:gd name="connsiteX4" fmla="*/ 898978 w 2346011"/>
              <a:gd name="connsiteY4" fmla="*/ 32797 h 1431569"/>
              <a:gd name="connsiteX5" fmla="*/ 1427076 w 2346011"/>
              <a:gd name="connsiteY5" fmla="*/ 0 h 1431569"/>
              <a:gd name="connsiteX6" fmla="*/ 1904651 w 2346011"/>
              <a:gd name="connsiteY6" fmla="*/ 5025 h 1431569"/>
              <a:gd name="connsiteX7" fmla="*/ 2222430 w 2346011"/>
              <a:gd name="connsiteY7" fmla="*/ 8723 h 1431569"/>
              <a:gd name="connsiteX8" fmla="*/ 2346011 w 2346011"/>
              <a:gd name="connsiteY8" fmla="*/ 3699 h 1431569"/>
              <a:gd name="connsiteX9" fmla="*/ 2340707 w 2346011"/>
              <a:gd name="connsiteY9" fmla="*/ 1412213 h 1431569"/>
              <a:gd name="connsiteX10" fmla="*/ 1532931 w 2346011"/>
              <a:gd name="connsiteY10" fmla="*/ 1415912 h 1431569"/>
              <a:gd name="connsiteX11" fmla="*/ 798215 w 2346011"/>
              <a:gd name="connsiteY11" fmla="*/ 1362739 h 1431569"/>
              <a:gd name="connsiteX12" fmla="*/ 439476 w 2346011"/>
              <a:gd name="connsiteY12" fmla="*/ 1230507 h 1431569"/>
              <a:gd name="connsiteX13" fmla="*/ 277794 w 2346011"/>
              <a:gd name="connsiteY13" fmla="*/ 1121509 h 1431569"/>
              <a:gd name="connsiteX14" fmla="*/ 175915 w 2346011"/>
              <a:gd name="connsiteY14" fmla="*/ 1027304 h 1431569"/>
              <a:gd name="connsiteX15" fmla="*/ 39146 w 2346011"/>
              <a:gd name="connsiteY15" fmla="*/ 844481 h 1431569"/>
              <a:gd name="connsiteX16" fmla="*/ 0 w 2346011"/>
              <a:gd name="connsiteY16" fmla="*/ 698431 h 1431569"/>
              <a:gd name="connsiteX17" fmla="*/ 1325 w 2346011"/>
              <a:gd name="connsiteY17" fmla="*/ 542890 h 1431569"/>
              <a:gd name="connsiteX0" fmla="*/ 1325 w 2346011"/>
              <a:gd name="connsiteY0" fmla="*/ 542890 h 1423861"/>
              <a:gd name="connsiteX1" fmla="*/ 130698 w 2346011"/>
              <a:gd name="connsiteY1" fmla="*/ 343668 h 1423861"/>
              <a:gd name="connsiteX2" fmla="*/ 329921 w 2346011"/>
              <a:gd name="connsiteY2" fmla="*/ 183592 h 1423861"/>
              <a:gd name="connsiteX3" fmla="*/ 578338 w 2346011"/>
              <a:gd name="connsiteY3" fmla="*/ 51847 h 1423861"/>
              <a:gd name="connsiteX4" fmla="*/ 898978 w 2346011"/>
              <a:gd name="connsiteY4" fmla="*/ 32797 h 1423861"/>
              <a:gd name="connsiteX5" fmla="*/ 1427076 w 2346011"/>
              <a:gd name="connsiteY5" fmla="*/ 0 h 1423861"/>
              <a:gd name="connsiteX6" fmla="*/ 1904651 w 2346011"/>
              <a:gd name="connsiteY6" fmla="*/ 5025 h 1423861"/>
              <a:gd name="connsiteX7" fmla="*/ 2222430 w 2346011"/>
              <a:gd name="connsiteY7" fmla="*/ 8723 h 1423861"/>
              <a:gd name="connsiteX8" fmla="*/ 2346011 w 2346011"/>
              <a:gd name="connsiteY8" fmla="*/ 3699 h 1423861"/>
              <a:gd name="connsiteX9" fmla="*/ 2340707 w 2346011"/>
              <a:gd name="connsiteY9" fmla="*/ 1412213 h 1423861"/>
              <a:gd name="connsiteX10" fmla="*/ 1537955 w 2346011"/>
              <a:gd name="connsiteY10" fmla="*/ 1400839 h 1423861"/>
              <a:gd name="connsiteX11" fmla="*/ 798215 w 2346011"/>
              <a:gd name="connsiteY11" fmla="*/ 1362739 h 1423861"/>
              <a:gd name="connsiteX12" fmla="*/ 439476 w 2346011"/>
              <a:gd name="connsiteY12" fmla="*/ 1230507 h 1423861"/>
              <a:gd name="connsiteX13" fmla="*/ 277794 w 2346011"/>
              <a:gd name="connsiteY13" fmla="*/ 1121509 h 1423861"/>
              <a:gd name="connsiteX14" fmla="*/ 175915 w 2346011"/>
              <a:gd name="connsiteY14" fmla="*/ 1027304 h 1423861"/>
              <a:gd name="connsiteX15" fmla="*/ 39146 w 2346011"/>
              <a:gd name="connsiteY15" fmla="*/ 844481 h 1423861"/>
              <a:gd name="connsiteX16" fmla="*/ 0 w 2346011"/>
              <a:gd name="connsiteY16" fmla="*/ 698431 h 1423861"/>
              <a:gd name="connsiteX17" fmla="*/ 1325 w 2346011"/>
              <a:gd name="connsiteY17" fmla="*/ 542890 h 1423861"/>
              <a:gd name="connsiteX0" fmla="*/ 1325 w 2346011"/>
              <a:gd name="connsiteY0" fmla="*/ 542890 h 1419076"/>
              <a:gd name="connsiteX1" fmla="*/ 130698 w 2346011"/>
              <a:gd name="connsiteY1" fmla="*/ 343668 h 1419076"/>
              <a:gd name="connsiteX2" fmla="*/ 329921 w 2346011"/>
              <a:gd name="connsiteY2" fmla="*/ 183592 h 1419076"/>
              <a:gd name="connsiteX3" fmla="*/ 578338 w 2346011"/>
              <a:gd name="connsiteY3" fmla="*/ 51847 h 1419076"/>
              <a:gd name="connsiteX4" fmla="*/ 898978 w 2346011"/>
              <a:gd name="connsiteY4" fmla="*/ 32797 h 1419076"/>
              <a:gd name="connsiteX5" fmla="*/ 1427076 w 2346011"/>
              <a:gd name="connsiteY5" fmla="*/ 0 h 1419076"/>
              <a:gd name="connsiteX6" fmla="*/ 1904651 w 2346011"/>
              <a:gd name="connsiteY6" fmla="*/ 5025 h 1419076"/>
              <a:gd name="connsiteX7" fmla="*/ 2222430 w 2346011"/>
              <a:gd name="connsiteY7" fmla="*/ 8723 h 1419076"/>
              <a:gd name="connsiteX8" fmla="*/ 2346011 w 2346011"/>
              <a:gd name="connsiteY8" fmla="*/ 3699 h 1419076"/>
              <a:gd name="connsiteX9" fmla="*/ 2340707 w 2346011"/>
              <a:gd name="connsiteY9" fmla="*/ 1412213 h 1419076"/>
              <a:gd name="connsiteX10" fmla="*/ 1537955 w 2346011"/>
              <a:gd name="connsiteY10" fmla="*/ 1400839 h 1419076"/>
              <a:gd name="connsiteX11" fmla="*/ 798215 w 2346011"/>
              <a:gd name="connsiteY11" fmla="*/ 1362739 h 1419076"/>
              <a:gd name="connsiteX12" fmla="*/ 439476 w 2346011"/>
              <a:gd name="connsiteY12" fmla="*/ 1230507 h 1419076"/>
              <a:gd name="connsiteX13" fmla="*/ 277794 w 2346011"/>
              <a:gd name="connsiteY13" fmla="*/ 1121509 h 1419076"/>
              <a:gd name="connsiteX14" fmla="*/ 175915 w 2346011"/>
              <a:gd name="connsiteY14" fmla="*/ 1027304 h 1419076"/>
              <a:gd name="connsiteX15" fmla="*/ 39146 w 2346011"/>
              <a:gd name="connsiteY15" fmla="*/ 844481 h 1419076"/>
              <a:gd name="connsiteX16" fmla="*/ 0 w 2346011"/>
              <a:gd name="connsiteY16" fmla="*/ 698431 h 1419076"/>
              <a:gd name="connsiteX17" fmla="*/ 1325 w 2346011"/>
              <a:gd name="connsiteY17" fmla="*/ 542890 h 1419076"/>
              <a:gd name="connsiteX0" fmla="*/ 1325 w 2346011"/>
              <a:gd name="connsiteY0" fmla="*/ 542890 h 1408453"/>
              <a:gd name="connsiteX1" fmla="*/ 130698 w 2346011"/>
              <a:gd name="connsiteY1" fmla="*/ 343668 h 1408453"/>
              <a:gd name="connsiteX2" fmla="*/ 329921 w 2346011"/>
              <a:gd name="connsiteY2" fmla="*/ 183592 h 1408453"/>
              <a:gd name="connsiteX3" fmla="*/ 578338 w 2346011"/>
              <a:gd name="connsiteY3" fmla="*/ 51847 h 1408453"/>
              <a:gd name="connsiteX4" fmla="*/ 898978 w 2346011"/>
              <a:gd name="connsiteY4" fmla="*/ 32797 h 1408453"/>
              <a:gd name="connsiteX5" fmla="*/ 1427076 w 2346011"/>
              <a:gd name="connsiteY5" fmla="*/ 0 h 1408453"/>
              <a:gd name="connsiteX6" fmla="*/ 1904651 w 2346011"/>
              <a:gd name="connsiteY6" fmla="*/ 5025 h 1408453"/>
              <a:gd name="connsiteX7" fmla="*/ 2222430 w 2346011"/>
              <a:gd name="connsiteY7" fmla="*/ 8723 h 1408453"/>
              <a:gd name="connsiteX8" fmla="*/ 2346011 w 2346011"/>
              <a:gd name="connsiteY8" fmla="*/ 3699 h 1408453"/>
              <a:gd name="connsiteX9" fmla="*/ 2340707 w 2346011"/>
              <a:gd name="connsiteY9" fmla="*/ 1397141 h 1408453"/>
              <a:gd name="connsiteX10" fmla="*/ 1537955 w 2346011"/>
              <a:gd name="connsiteY10" fmla="*/ 1400839 h 1408453"/>
              <a:gd name="connsiteX11" fmla="*/ 798215 w 2346011"/>
              <a:gd name="connsiteY11" fmla="*/ 1362739 h 1408453"/>
              <a:gd name="connsiteX12" fmla="*/ 439476 w 2346011"/>
              <a:gd name="connsiteY12" fmla="*/ 1230507 h 1408453"/>
              <a:gd name="connsiteX13" fmla="*/ 277794 w 2346011"/>
              <a:gd name="connsiteY13" fmla="*/ 1121509 h 1408453"/>
              <a:gd name="connsiteX14" fmla="*/ 175915 w 2346011"/>
              <a:gd name="connsiteY14" fmla="*/ 1027304 h 1408453"/>
              <a:gd name="connsiteX15" fmla="*/ 39146 w 2346011"/>
              <a:gd name="connsiteY15" fmla="*/ 844481 h 1408453"/>
              <a:gd name="connsiteX16" fmla="*/ 0 w 2346011"/>
              <a:gd name="connsiteY16" fmla="*/ 698431 h 1408453"/>
              <a:gd name="connsiteX17" fmla="*/ 1325 w 2346011"/>
              <a:gd name="connsiteY17" fmla="*/ 542890 h 1408453"/>
              <a:gd name="connsiteX0" fmla="*/ 1325 w 2346011"/>
              <a:gd name="connsiteY0" fmla="*/ 542890 h 1404907"/>
              <a:gd name="connsiteX1" fmla="*/ 130698 w 2346011"/>
              <a:gd name="connsiteY1" fmla="*/ 343668 h 1404907"/>
              <a:gd name="connsiteX2" fmla="*/ 329921 w 2346011"/>
              <a:gd name="connsiteY2" fmla="*/ 183592 h 1404907"/>
              <a:gd name="connsiteX3" fmla="*/ 578338 w 2346011"/>
              <a:gd name="connsiteY3" fmla="*/ 51847 h 1404907"/>
              <a:gd name="connsiteX4" fmla="*/ 898978 w 2346011"/>
              <a:gd name="connsiteY4" fmla="*/ 32797 h 1404907"/>
              <a:gd name="connsiteX5" fmla="*/ 1427076 w 2346011"/>
              <a:gd name="connsiteY5" fmla="*/ 0 h 1404907"/>
              <a:gd name="connsiteX6" fmla="*/ 1904651 w 2346011"/>
              <a:gd name="connsiteY6" fmla="*/ 5025 h 1404907"/>
              <a:gd name="connsiteX7" fmla="*/ 2222430 w 2346011"/>
              <a:gd name="connsiteY7" fmla="*/ 8723 h 1404907"/>
              <a:gd name="connsiteX8" fmla="*/ 2346011 w 2346011"/>
              <a:gd name="connsiteY8" fmla="*/ 3699 h 1404907"/>
              <a:gd name="connsiteX9" fmla="*/ 2340707 w 2346011"/>
              <a:gd name="connsiteY9" fmla="*/ 1397141 h 1404907"/>
              <a:gd name="connsiteX10" fmla="*/ 1537955 w 2346011"/>
              <a:gd name="connsiteY10" fmla="*/ 1400839 h 1404907"/>
              <a:gd name="connsiteX11" fmla="*/ 798215 w 2346011"/>
              <a:gd name="connsiteY11" fmla="*/ 1362739 h 1404907"/>
              <a:gd name="connsiteX12" fmla="*/ 439476 w 2346011"/>
              <a:gd name="connsiteY12" fmla="*/ 1230507 h 1404907"/>
              <a:gd name="connsiteX13" fmla="*/ 277794 w 2346011"/>
              <a:gd name="connsiteY13" fmla="*/ 1121509 h 1404907"/>
              <a:gd name="connsiteX14" fmla="*/ 175915 w 2346011"/>
              <a:gd name="connsiteY14" fmla="*/ 1027304 h 1404907"/>
              <a:gd name="connsiteX15" fmla="*/ 39146 w 2346011"/>
              <a:gd name="connsiteY15" fmla="*/ 844481 h 1404907"/>
              <a:gd name="connsiteX16" fmla="*/ 0 w 2346011"/>
              <a:gd name="connsiteY16" fmla="*/ 698431 h 1404907"/>
              <a:gd name="connsiteX17" fmla="*/ 1325 w 2346011"/>
              <a:gd name="connsiteY17" fmla="*/ 542890 h 1404907"/>
              <a:gd name="connsiteX0" fmla="*/ 1325 w 2346011"/>
              <a:gd name="connsiteY0" fmla="*/ 542890 h 1399730"/>
              <a:gd name="connsiteX1" fmla="*/ 130698 w 2346011"/>
              <a:gd name="connsiteY1" fmla="*/ 343668 h 1399730"/>
              <a:gd name="connsiteX2" fmla="*/ 329921 w 2346011"/>
              <a:gd name="connsiteY2" fmla="*/ 183592 h 1399730"/>
              <a:gd name="connsiteX3" fmla="*/ 578338 w 2346011"/>
              <a:gd name="connsiteY3" fmla="*/ 51847 h 1399730"/>
              <a:gd name="connsiteX4" fmla="*/ 898978 w 2346011"/>
              <a:gd name="connsiteY4" fmla="*/ 32797 h 1399730"/>
              <a:gd name="connsiteX5" fmla="*/ 1427076 w 2346011"/>
              <a:gd name="connsiteY5" fmla="*/ 0 h 1399730"/>
              <a:gd name="connsiteX6" fmla="*/ 1904651 w 2346011"/>
              <a:gd name="connsiteY6" fmla="*/ 5025 h 1399730"/>
              <a:gd name="connsiteX7" fmla="*/ 2222430 w 2346011"/>
              <a:gd name="connsiteY7" fmla="*/ 8723 h 1399730"/>
              <a:gd name="connsiteX8" fmla="*/ 2346011 w 2346011"/>
              <a:gd name="connsiteY8" fmla="*/ 3699 h 1399730"/>
              <a:gd name="connsiteX9" fmla="*/ 2340707 w 2346011"/>
              <a:gd name="connsiteY9" fmla="*/ 1397141 h 1399730"/>
              <a:gd name="connsiteX10" fmla="*/ 1537955 w 2346011"/>
              <a:gd name="connsiteY10" fmla="*/ 1385767 h 1399730"/>
              <a:gd name="connsiteX11" fmla="*/ 798215 w 2346011"/>
              <a:gd name="connsiteY11" fmla="*/ 1362739 h 1399730"/>
              <a:gd name="connsiteX12" fmla="*/ 439476 w 2346011"/>
              <a:gd name="connsiteY12" fmla="*/ 1230507 h 1399730"/>
              <a:gd name="connsiteX13" fmla="*/ 277794 w 2346011"/>
              <a:gd name="connsiteY13" fmla="*/ 1121509 h 1399730"/>
              <a:gd name="connsiteX14" fmla="*/ 175915 w 2346011"/>
              <a:gd name="connsiteY14" fmla="*/ 1027304 h 1399730"/>
              <a:gd name="connsiteX15" fmla="*/ 39146 w 2346011"/>
              <a:gd name="connsiteY15" fmla="*/ 844481 h 1399730"/>
              <a:gd name="connsiteX16" fmla="*/ 0 w 2346011"/>
              <a:gd name="connsiteY16" fmla="*/ 698431 h 1399730"/>
              <a:gd name="connsiteX17" fmla="*/ 1325 w 2346011"/>
              <a:gd name="connsiteY17" fmla="*/ 542890 h 139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46011" h="1399730">
                <a:moveTo>
                  <a:pt x="1325" y="542890"/>
                </a:moveTo>
                <a:lnTo>
                  <a:pt x="130698" y="343668"/>
                </a:lnTo>
                <a:lnTo>
                  <a:pt x="329921" y="183592"/>
                </a:lnTo>
                <a:lnTo>
                  <a:pt x="578338" y="51847"/>
                </a:lnTo>
                <a:cubicBezTo>
                  <a:pt x="686893" y="48847"/>
                  <a:pt x="815544" y="20725"/>
                  <a:pt x="898978" y="32797"/>
                </a:cubicBezTo>
                <a:cubicBezTo>
                  <a:pt x="1126927" y="6792"/>
                  <a:pt x="1279514" y="5907"/>
                  <a:pt x="1427076" y="0"/>
                </a:cubicBezTo>
                <a:lnTo>
                  <a:pt x="1904651" y="5025"/>
                </a:lnTo>
                <a:lnTo>
                  <a:pt x="2222430" y="8723"/>
                </a:lnTo>
                <a:lnTo>
                  <a:pt x="2346011" y="3699"/>
                </a:lnTo>
                <a:cubicBezTo>
                  <a:pt x="2342569" y="411239"/>
                  <a:pt x="2344149" y="989601"/>
                  <a:pt x="2340707" y="1397141"/>
                </a:cubicBezTo>
                <a:cubicBezTo>
                  <a:pt x="2071448" y="1405073"/>
                  <a:pt x="1837359" y="1392907"/>
                  <a:pt x="1537955" y="1385767"/>
                </a:cubicBezTo>
                <a:cubicBezTo>
                  <a:pt x="1277977" y="1374741"/>
                  <a:pt x="1038096" y="1398885"/>
                  <a:pt x="798215" y="1362739"/>
                </a:cubicBezTo>
                <a:lnTo>
                  <a:pt x="439476" y="1230507"/>
                </a:lnTo>
                <a:cubicBezTo>
                  <a:pt x="395631" y="1187476"/>
                  <a:pt x="351784" y="1169565"/>
                  <a:pt x="277794" y="1121509"/>
                </a:cubicBezTo>
                <a:lnTo>
                  <a:pt x="175915" y="1027304"/>
                </a:lnTo>
                <a:lnTo>
                  <a:pt x="39146" y="844481"/>
                </a:lnTo>
                <a:lnTo>
                  <a:pt x="0" y="698431"/>
                </a:lnTo>
                <a:cubicBezTo>
                  <a:pt x="442" y="646584"/>
                  <a:pt x="883" y="594737"/>
                  <a:pt x="1325" y="542890"/>
                </a:cubicBezTo>
                <a:close/>
              </a:path>
            </a:pathLst>
          </a:custGeom>
          <a:solidFill>
            <a:srgbClr val="8EB6F8">
              <a:alpha val="3098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967</Words>
  <Application>Microsoft Office PowerPoint</Application>
  <PresentationFormat>On-screen Show (16:9)</PresentationFormat>
  <Paragraphs>93</Paragraphs>
  <Slides>16</Slides>
  <Notes>15</Notes>
  <HiddenSlides>5</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Transpired</vt:lpstr>
      <vt:lpstr>Challenge 1</vt:lpstr>
      <vt:lpstr>Challenge 1</vt:lpstr>
      <vt:lpstr>The recharge reaches much of the down-gradient domain. We can see that water from the upper left boundary is diverted from its left-to-right path and incorporates downward movement. This can help explain the higher flow rate near the bottom of the right boundary from the previous question.</vt:lpstr>
      <vt:lpstr>Challenge 1</vt:lpstr>
      <vt:lpstr>Challenge 1</vt:lpstr>
      <vt:lpstr>Challenge 2</vt:lpstr>
      <vt:lpstr>Challenge 3</vt:lpstr>
      <vt:lpstr>Challenge 3</vt:lpstr>
      <vt:lpstr>Challenge 4</vt:lpstr>
      <vt:lpstr>Challenge 4 </vt:lpstr>
      <vt:lpstr>Challenge 4 </vt:lpstr>
      <vt:lpstr>PowerPoint Presentation</vt:lpstr>
      <vt:lpstr>Challenge 5</vt:lpstr>
      <vt:lpstr>Challenge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Transpired</dc:title>
  <dc:creator>justi</dc:creator>
  <cp:lastModifiedBy>Headley, Justin - (justinheadley)</cp:lastModifiedBy>
  <cp:revision>1</cp:revision>
  <dcterms:modified xsi:type="dcterms:W3CDTF">2022-02-27T22:05:29Z</dcterms:modified>
</cp:coreProperties>
</file>