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B87E-D331-4275-8038-BECFB3944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84C6B-C4C1-4E04-9255-C4CC9B0C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6529-9BD5-4CA6-8C55-92817FA2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8465-6D2A-4B13-A1E9-2BB1C562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E3F4-99D1-4232-9372-CA465342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9487-C3F8-4E7F-9355-A459668F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9C5A-0505-4AA0-8900-3370066BE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E75B-C1CC-4E25-AF6F-C13EA406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DFAD-BE8F-4802-B12D-C2214DFC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8956-6DD9-43CC-9916-1F7ABF5E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548B0-5870-41F6-A51B-99707ECB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1810D-C507-49E4-81E2-5D6FAEF98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46E2-2357-4490-8E5B-E9E48EC9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A12A-7632-400F-B92A-0EA76EA5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1130-B763-4471-BCD8-940DAA4E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2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2D5D-8408-49D1-ACE3-3232CB48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2FF-536A-4205-8BF4-D91CA332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675B-57CD-4D5E-8DAF-397F6E19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436CB-90E2-4142-A045-71B98C7B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5692-2CB4-4954-85B2-688A5E39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C035-60F3-44AC-8A50-8E90CF35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137E5-0D9C-4CAD-A0A4-A63323B6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E1BB-6569-41C8-B98C-756CA1D9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8B0D-8A50-4ABD-9173-680C10FB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A85DD-47D6-42CF-8BE2-D2E55A0A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6BAB-CC33-4DA6-9B70-69725771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18C5-52F3-435F-81F2-A40B9FFCF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9FCA8-198B-4222-8543-C0FA2F1D2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AEFF6-30DC-4CE2-A32C-8BF89D32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64DA-52B6-411D-8331-9D678417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3DE2B-94C8-44E5-8BF3-4812DDA5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639E-CE8C-4D96-8D28-6FE7DC1F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83FD-2261-413C-8E70-795653A8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1D712-FF05-4306-A282-277A2B32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1C7B6-B4ED-4A95-9252-B319AB2D1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20F4E-0C13-4CCB-8EC4-DDCF311BB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1CBFE-7C2E-4F19-975E-578E56BB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64F92-9719-4AC9-AA20-D04A7446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87BD-DEA3-43D2-8FAD-231A280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E86-6E6A-4625-AE58-3A422897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2603D-5D92-402D-9C8E-D312DBE1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74DA6-ED5E-4D25-ABEF-7524DD07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7B210-048F-4C78-B807-BCD62050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9FE06-3905-43D7-9730-E3C011AC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AF43D-2AFE-4EC3-943C-2495D14D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07D0F-6B87-4BB8-A572-5530789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623D-B0A1-49A2-89FE-7076843B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8801-EEDE-42EF-BFE9-3A62FB92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6A48D-A4B6-40F6-A21F-0CA72A752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90068-B9DC-405B-B718-99F719D9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B80E-603D-45A8-872B-8C2B11D4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1DF4-D19F-4040-8167-1427E745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8355-73E0-40BA-B66D-7CC5007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ECEB4-EDCA-45E0-993D-9709C4372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C62C1-5443-4E93-89ED-22DF8B82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7FB3-B917-45E3-90BB-5E6CCD46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1A4D-4673-4E66-BCB3-0EB25589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E36EB-326E-45D4-84D6-F62B43D1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C86A1-D585-4B58-B2CE-6B9E4DC9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68CF3-3297-4B1B-A1F5-F1305FB9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2D98-5AAC-413D-8300-84133AE51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8E80-F316-44B3-B08F-CDF0C2C0B24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109E-885D-4AC1-9033-748706B9A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A98D-BA5D-4983-BD1B-D0989F20D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ADF1E8-DA48-4A75-9FD2-1DE05A082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462"/>
            <a:ext cx="7012745" cy="6837075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1AA8669C-4B79-4CD7-BC52-E13AD6E0795F}"/>
              </a:ext>
            </a:extLst>
          </p:cNvPr>
          <p:cNvSpPr txBox="1"/>
          <p:nvPr/>
        </p:nvSpPr>
        <p:spPr>
          <a:xfrm>
            <a:off x="1061212" y="816567"/>
            <a:ext cx="1540308" cy="3895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 = 1.5 m / day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C51C85D-9FB0-4BEB-A40F-845751B8CE97}"/>
              </a:ext>
            </a:extLst>
          </p:cNvPr>
          <p:cNvSpPr txBox="1"/>
          <p:nvPr/>
        </p:nvSpPr>
        <p:spPr>
          <a:xfrm>
            <a:off x="4432252" y="816567"/>
            <a:ext cx="1365732" cy="3895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 = 1 m / day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885C35D-4299-49A4-9D1E-A50C0B5BE5FB}"/>
              </a:ext>
            </a:extLst>
          </p:cNvPr>
          <p:cNvSpPr txBox="1"/>
          <p:nvPr/>
        </p:nvSpPr>
        <p:spPr>
          <a:xfrm>
            <a:off x="1061212" y="4580831"/>
            <a:ext cx="1368220" cy="3895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 = 13 m / day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CCAAF784-E1C0-4534-86BF-18473D9ADBAC}"/>
              </a:ext>
            </a:extLst>
          </p:cNvPr>
          <p:cNvSpPr txBox="1"/>
          <p:nvPr/>
        </p:nvSpPr>
        <p:spPr>
          <a:xfrm>
            <a:off x="4297226" y="4580831"/>
            <a:ext cx="1500758" cy="3895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 = 8.4 m /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76A3D-DE7B-4039-BF99-AB71C140CF55}"/>
              </a:ext>
            </a:extLst>
          </p:cNvPr>
          <p:cNvSpPr txBox="1"/>
          <p:nvPr/>
        </p:nvSpPr>
        <p:spPr>
          <a:xfrm>
            <a:off x="7174523" y="66675"/>
            <a:ext cx="48555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cells, each cell has dx and dy of 50m.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dimensions of domain 2500x2500m.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900m vertical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west and east head boundaries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West: 895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East: 749 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Arithmetic average of north &amp; south observation well heads in respective domain half.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Amber 7x7 square (350m x 350m) is Wildcat Farm, with a pumping well in the middle of it [16,5]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Pink 40x20 (2000m x 1000m) rectangle is ACME Farm, with two pumping wells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of domain is divided into four quadrants of equal area, based on K of the quadrant’s respective observation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2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Headley, Justin - (justinheadley)</dc:creator>
  <cp:lastModifiedBy>Headley, Justin - (justinheadley)</cp:lastModifiedBy>
  <cp:revision>1</cp:revision>
  <dcterms:created xsi:type="dcterms:W3CDTF">2022-03-15T16:07:56Z</dcterms:created>
  <dcterms:modified xsi:type="dcterms:W3CDTF">2022-03-15T17:15:09Z</dcterms:modified>
</cp:coreProperties>
</file>