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F8D95-3706-034E-AFFB-423439D45610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33A51-813F-CF40-8796-77D260E9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33A51-813F-CF40-8796-77D260E941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33A51-813F-CF40-8796-77D260E94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2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90B5-3ED4-E242-9107-1E857FB566C6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C062-B6BC-1F49-B854-62817C71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542-8EB6-204F-92D7-53513D961CE2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C062-B6BC-1F49-B854-62817C71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3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691D-4CF1-AC4A-9E3B-374EC46E98A3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C062-B6BC-1F49-B854-62817C71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4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A90F-ECD4-4C4E-B17A-47C21513CE2B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C062-B6BC-1F49-B854-62817C71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9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A8F7-4C9A-A045-A995-A5EE3B663781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C062-B6BC-1F49-B854-62817C71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815C-CBE1-3348-9DF9-36F0E3E0A0F6}" type="datetime1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C062-B6BC-1F49-B854-62817C71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05FA-BD80-CC40-800E-AEEB927C783C}" type="datetime1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C062-B6BC-1F49-B854-62817C71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8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8AF5-3A79-194E-B8D9-357731BD73A9}" type="datetime1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C062-B6BC-1F49-B854-62817C71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9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E79E-9E18-7C40-B8BB-0A25748F56CA}" type="datetime1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C062-B6BC-1F49-B854-62817C71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9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3E74-35C1-5D47-8460-CBACA798CA9F}" type="datetime1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C062-B6BC-1F49-B854-62817C71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239A-0E97-074F-8C72-C91E61080ADF}" type="datetime1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C062-B6BC-1F49-B854-62817C71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8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1BF27-2345-B14D-B13E-A33676842B85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C062-B6BC-1F49-B854-62817C71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9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Partner 1 Name, Partner 2 Name</a:t>
            </a:r>
          </a:p>
          <a:p>
            <a:r>
              <a:rPr lang="en-US" dirty="0" smtClean="0"/>
              <a:t>Point Person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Hypothesis</a:t>
            </a:r>
          </a:p>
          <a:p>
            <a:pPr lvl="1"/>
            <a:r>
              <a:rPr lang="en-US" dirty="0" smtClean="0"/>
              <a:t>Analysis plan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C062-B6BC-1F49-B854-62817C71C8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6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any relevant studies on this topic or a similar topic</a:t>
            </a:r>
          </a:p>
          <a:p>
            <a:r>
              <a:rPr lang="en-US" dirty="0" smtClean="0"/>
              <a:t>What led you to study this topic?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C062-B6BC-1F49-B854-62817C71C8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your dataset of interest?</a:t>
            </a:r>
          </a:p>
          <a:p>
            <a:r>
              <a:rPr lang="en-US" dirty="0" smtClean="0"/>
              <a:t>Describe where it’s from</a:t>
            </a:r>
          </a:p>
          <a:p>
            <a:r>
              <a:rPr lang="en-US" dirty="0" smtClean="0"/>
              <a:t>Describe any cleaning or processing steps</a:t>
            </a:r>
          </a:p>
          <a:p>
            <a:r>
              <a:rPr lang="en-US" dirty="0" smtClean="0"/>
              <a:t>Describe relevant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C062-B6BC-1F49-B854-62817C71C8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hypothesis or hypotheses? </a:t>
            </a:r>
          </a:p>
          <a:p>
            <a:r>
              <a:rPr lang="en-US" dirty="0" smtClean="0"/>
              <a:t>What questions did you set out to answer?</a:t>
            </a:r>
          </a:p>
          <a:p>
            <a:r>
              <a:rPr lang="en-US" dirty="0" smtClean="0"/>
              <a:t>What made you curious about this dataset to begin with?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C062-B6BC-1F49-B854-62817C71C8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3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analysis steps did you take?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C062-B6BC-1F49-B854-62817C71C8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any plots</a:t>
            </a:r>
          </a:p>
          <a:p>
            <a:r>
              <a:rPr lang="en-US" dirty="0" smtClean="0"/>
              <a:t>Describe what trends the plots tell you</a:t>
            </a:r>
          </a:p>
          <a:p>
            <a:r>
              <a:rPr lang="en-US" dirty="0" smtClean="0"/>
              <a:t>Do you have any answers to your hypothesis?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C062-B6BC-1F49-B854-62817C71C8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5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any plots</a:t>
            </a:r>
          </a:p>
          <a:p>
            <a:r>
              <a:rPr lang="en-US" dirty="0" smtClean="0"/>
              <a:t>Describe what trends the plots tell you</a:t>
            </a:r>
          </a:p>
          <a:p>
            <a:r>
              <a:rPr lang="en-US" dirty="0" smtClean="0"/>
              <a:t>Do you have any answers to </a:t>
            </a:r>
            <a:r>
              <a:rPr lang="en-US" smtClean="0"/>
              <a:t>your hypothesis?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C062-B6BC-1F49-B854-62817C71C8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you learn from the data?</a:t>
            </a:r>
          </a:p>
          <a:p>
            <a:r>
              <a:rPr lang="en-US" dirty="0" smtClean="0"/>
              <a:t>What other questions might you ask if you had more time?</a:t>
            </a:r>
          </a:p>
          <a:p>
            <a:r>
              <a:rPr lang="en-US" dirty="0" smtClean="0"/>
              <a:t>What would you do differently?</a:t>
            </a:r>
          </a:p>
          <a:p>
            <a:r>
              <a:rPr lang="en-US" dirty="0" smtClean="0"/>
              <a:t>Are there any limitations to your study?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4C062-B6BC-1F49-B854-62817C71C8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187</Words>
  <Application>Microsoft Macintosh PowerPoint</Application>
  <PresentationFormat>Widescreen</PresentationFormat>
  <Paragraphs>48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Title</vt:lpstr>
      <vt:lpstr>Outline</vt:lpstr>
      <vt:lpstr>Background</vt:lpstr>
      <vt:lpstr>Methods: Dataset</vt:lpstr>
      <vt:lpstr>Methods: Hypothesis</vt:lpstr>
      <vt:lpstr>Methods: Analysis</vt:lpstr>
      <vt:lpstr>Results</vt:lpstr>
      <vt:lpstr>Results</vt:lpstr>
      <vt:lpstr>Concusions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Brooke Wolford</dc:creator>
  <cp:lastModifiedBy>Brooke Wolford</cp:lastModifiedBy>
  <cp:revision>5</cp:revision>
  <dcterms:created xsi:type="dcterms:W3CDTF">2018-04-17T19:04:11Z</dcterms:created>
  <dcterms:modified xsi:type="dcterms:W3CDTF">2018-04-17T19:35:01Z</dcterms:modified>
</cp:coreProperties>
</file>