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about girls who code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the language I used when introducing your options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Scratch is a free visual programming language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by MIT Media Lab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the notes and see what the ballerina can do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inside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Doing choreography that is being defined due to code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want to do something more automated and generalizable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you can tell it what to do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 through if statement example and explain details of scratch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Each language has its own words, this language has some you might not know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Where to find operators and interact with scratch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Hand out for definitions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Bold is the do something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 or No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or Zero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stand up and move around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like dogs AND cats you have to go to the left side of the room because liking dogs comes first--ORDER MATTERS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271500" y="3637500"/>
            <a:ext cx="8520600" cy="9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5A94"/>
                </a:solidFill>
              </a:rPr>
              <a:t>Choreography with Code</a:t>
            </a:r>
            <a:endParaRPr>
              <a:solidFill>
                <a:srgbClr val="E75A94"/>
              </a:solidFill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825" y="304800"/>
            <a:ext cx="4999050" cy="33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371450" y="701175"/>
            <a:ext cx="8520600" cy="12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you like to read: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Go to left side of classroom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385550" y="2017975"/>
            <a:ext cx="84924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you like to watch tv: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Go to right side of classroom</a:t>
            </a:r>
            <a:endParaRPr sz="2400"/>
          </a:p>
        </p:txBody>
      </p:sp>
      <p:sp>
        <p:nvSpPr>
          <p:cNvPr id="114" name="Shape 114"/>
          <p:cNvSpPr txBox="1"/>
          <p:nvPr/>
        </p:nvSpPr>
        <p:spPr>
          <a:xfrm>
            <a:off x="385550" y="3357375"/>
            <a:ext cx="84924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Go to front of classroom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something is </a:t>
            </a:r>
            <a:r>
              <a:rPr lang="en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Then do something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something is </a:t>
            </a:r>
            <a:r>
              <a:rPr lang="en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Then do something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Do something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3232100" y="1334000"/>
            <a:ext cx="2130600" cy="205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 cap="flat" cmpd="sng" w="9525">
            <a:solidFill>
              <a:srgbClr val="00206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3165800" y="298625"/>
            <a:ext cx="22632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2060"/>
                </a:solidFill>
              </a:rPr>
              <a:t>Conditional statement</a:t>
            </a:r>
            <a:endParaRPr sz="30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2060"/>
                </a:solidFill>
              </a:rPr>
              <a:t>Choreography with Code</a:t>
            </a:r>
            <a:endParaRPr>
              <a:solidFill>
                <a:srgbClr val="00206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50" y="1083675"/>
            <a:ext cx="837535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Choreography with Code</a:t>
            </a:r>
            <a:endParaRPr>
              <a:solidFill>
                <a:srgbClr val="002060"/>
              </a:solidFill>
            </a:endParaRP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225" y="1071925"/>
            <a:ext cx="7748748" cy="38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07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Choreography with Code</a:t>
            </a:r>
            <a:endParaRPr>
              <a:solidFill>
                <a:srgbClr val="002060"/>
              </a:solidFill>
            </a:endParaRP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125" y="110212"/>
            <a:ext cx="2111550" cy="492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idx="1" type="body"/>
          </p:nvPr>
        </p:nvSpPr>
        <p:spPr>
          <a:xfrm>
            <a:off x="112100" y="979950"/>
            <a:ext cx="6803400" cy="38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answer to question “Do you want me to dance?” is yes: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Ballerina dances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answer to question “Do you want me to dance” is no: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Ask “Would you like me to do some flips?”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answer to question “Would you like me to do some flips?” is yes: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Ask “How many flips should I do?” and do flips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:	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Say “No problem! I needed to rest anyways...”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Ask user to please answer yes/no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2060"/>
                </a:solidFill>
              </a:rPr>
              <a:t>Choreography with Code</a:t>
            </a:r>
            <a:endParaRPr>
              <a:solidFill>
                <a:srgbClr val="00206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613" y="1363152"/>
            <a:ext cx="3860276" cy="21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768162" y="3697675"/>
            <a:ext cx="720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2"/>
                </a:solidFill>
              </a:rPr>
              <a:t>Make your own </a:t>
            </a:r>
            <a:r>
              <a:rPr b="1" lang="en" sz="3000">
                <a:solidFill>
                  <a:srgbClr val="3D85C6"/>
                </a:solidFill>
              </a:rPr>
              <a:t>conditional statement</a:t>
            </a:r>
            <a:r>
              <a:rPr lang="en" sz="3000">
                <a:solidFill>
                  <a:schemeClr val="dk2"/>
                </a:solidFill>
              </a:rPr>
              <a:t> following instructions on the handout.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800" y="1206328"/>
            <a:ext cx="6880101" cy="330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Ozobot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sensor reads												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Spin around like a tornado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2400">
              <a:solidFill>
                <a:srgbClr val="E75A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Continue moving forward on path</a:t>
            </a:r>
            <a:endParaRPr sz="2400">
              <a:solidFill>
                <a:srgbClr val="E75A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400">
              <a:solidFill>
                <a:srgbClr val="E75A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225" y="1017725"/>
            <a:ext cx="46482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Scratch Solution</a:t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725" y="1118250"/>
            <a:ext cx="421624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999" y="666050"/>
            <a:ext cx="3446025" cy="43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type="title"/>
          </p:nvPr>
        </p:nvSpPr>
        <p:spPr>
          <a:xfrm>
            <a:off x="311700" y="9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Scratch bonus: How to make your code robust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E75A94"/>
                </a:solidFill>
              </a:rPr>
              <a:t>What is coding?</a:t>
            </a:r>
            <a:endParaRPr sz="9600">
              <a:solidFill>
                <a:srgbClr val="E75A94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Ozocodes</a:t>
            </a:r>
            <a:endParaRPr sz="2400"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50" y="-18687"/>
            <a:ext cx="7662248" cy="51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Boolean: binary variable with two possible values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525" y="13525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5275" y="1415675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1426900" y="4125775"/>
            <a:ext cx="23295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C4587"/>
                </a:solidFill>
              </a:rPr>
              <a:t>TRUE</a:t>
            </a:r>
            <a:endParaRPr sz="3000">
              <a:solidFill>
                <a:srgbClr val="1C4587"/>
              </a:solidFill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5745275" y="4218450"/>
            <a:ext cx="23295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C4587"/>
                </a:solidFill>
              </a:rPr>
              <a:t>FALSE</a:t>
            </a:r>
            <a:endParaRPr sz="3000">
              <a:solidFill>
                <a:srgbClr val="1C4587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14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you like the color pink: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	Put your thumb up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400000" y="2876600"/>
            <a:ext cx="84924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3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3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Put your thumb down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15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you have brown hair: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	Go to left side of classroom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400000" y="2876600"/>
            <a:ext cx="84924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3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3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Go to right side of classroom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15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you like chocolate: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	Go to left side of classroom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400000" y="2876600"/>
            <a:ext cx="84924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3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3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Go to right side of classroom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14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you were born in Michigan: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	Go to left side of classroom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400000" y="2876600"/>
            <a:ext cx="84924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3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3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Go to right side of classroom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371450" y="701175"/>
            <a:ext cx="85206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you like dogs: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Go to left side of classroom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385550" y="2017975"/>
            <a:ext cx="84924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you like cats: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Go to right side of classroom</a:t>
            </a:r>
            <a:endParaRPr sz="2400"/>
          </a:p>
        </p:txBody>
      </p:sp>
      <p:sp>
        <p:nvSpPr>
          <p:cNvPr id="100" name="Shape 100"/>
          <p:cNvSpPr txBox="1"/>
          <p:nvPr/>
        </p:nvSpPr>
        <p:spPr>
          <a:xfrm>
            <a:off x="385550" y="3357375"/>
            <a:ext cx="84924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Go to front of classroom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371450" y="701175"/>
            <a:ext cx="8520600" cy="11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you like math: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Go to left side of classroom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385550" y="2017975"/>
            <a:ext cx="84924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you like science: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Go to right side of classroom</a:t>
            </a:r>
            <a:endParaRPr sz="2400"/>
          </a:p>
        </p:txBody>
      </p:sp>
      <p:sp>
        <p:nvSpPr>
          <p:cNvPr id="107" name="Shape 107"/>
          <p:cNvSpPr txBox="1"/>
          <p:nvPr/>
        </p:nvSpPr>
        <p:spPr>
          <a:xfrm>
            <a:off x="385550" y="3357375"/>
            <a:ext cx="84924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Go to front of classroom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