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0" r:id="rId4"/>
    <p:sldId id="259" r:id="rId5"/>
    <p:sldId id="261" r:id="rId6"/>
    <p:sldId id="263" r:id="rId7"/>
    <p:sldId id="265" r:id="rId8"/>
    <p:sldId id="277" r:id="rId9"/>
    <p:sldId id="269" r:id="rId10"/>
    <p:sldId id="268" r:id="rId11"/>
    <p:sldId id="257" r:id="rId12"/>
    <p:sldId id="278" r:id="rId13"/>
    <p:sldId id="267" r:id="rId14"/>
    <p:sldId id="266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668" autoAdjust="0"/>
    <p:restoredTop sz="94660"/>
  </p:normalViewPr>
  <p:slideViewPr>
    <p:cSldViewPr snapToGrid="0">
      <p:cViewPr>
        <p:scale>
          <a:sx n="77" d="100"/>
          <a:sy n="77" d="100"/>
        </p:scale>
        <p:origin x="-330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E47C-F707-4B30-999F-9231E7DA0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C410FE-EFB0-4893-89D3-B32B8D09E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0F8F9-CE83-4E7A-B895-F0D6CBB1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1DC-40D5-4D8E-866D-D71472FAED1B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469B5-EDC2-479F-A4B8-6472CD92E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18E2F-36F4-4043-B96B-722B1838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DBFE-F52A-437D-A400-E23D3016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49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D079-9E7F-4AC8-B990-2D206940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F73FD-356F-4CA3-8012-76DC23866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41FAF-BA8A-4D07-951E-E76911B0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1DC-40D5-4D8E-866D-D71472FAED1B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88CFE-0A15-448D-AFE6-AA403AC3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8051-3D5F-4795-985B-1538A2DDF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DBFE-F52A-437D-A400-E23D3016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2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4BD4CE-8BCB-4241-A2B7-EA395E534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F592C-4341-4A0A-A502-D7ACF2C40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3DBA1-5930-414D-B801-D049877B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1DC-40D5-4D8E-866D-D71472FAED1B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FB68F-759D-4D1A-BF49-67445F03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9D08A-F80A-4D5A-849A-75290786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DBFE-F52A-437D-A400-E23D3016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74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476F-EAB1-42AB-B7CE-BA723323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724C-F51D-4967-9C2F-A854CED17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A88C8-FD38-4AC0-A8B3-4D04CCEE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1DC-40D5-4D8E-866D-D71472FAED1B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F46D4-76F7-400A-96F0-6F0B64A2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A33C2-F6C4-4121-A917-18479E87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DBFE-F52A-437D-A400-E23D3016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5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093D-13D5-4904-8E23-B522A909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C3092-D4C9-44E0-BE7E-747CC47B9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16239-3CDC-4161-979C-D2D2351A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1DC-40D5-4D8E-866D-D71472FAED1B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254F-C409-430A-B123-1EF322F8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CDF63-03BB-4F8F-B057-E74E22796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DBFE-F52A-437D-A400-E23D3016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12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56E7-5C23-48A2-95B1-A2C79808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F5BFB-FDFB-421A-8F77-A0F79A227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E918E-3FD9-48CC-BC11-AB9E70DFA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59315-CD28-4198-8B55-4C6B426B2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1DC-40D5-4D8E-866D-D71472FAED1B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0E0BA-FEC6-4B51-A906-481C2E57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6A984-5A9E-4098-A746-DFE979EE2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DBFE-F52A-437D-A400-E23D3016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15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FC8F-A462-4652-8F3E-953F9E92B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2A939-B915-4800-B2D3-BF25CA11E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364DE-2F0E-46F7-92D6-8E97EA265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1A1CF0-028E-4D8B-B18E-250F7B504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7372C1-012B-4BE8-825B-96919B1E9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CC90FF-54E2-4134-B5C8-C890720A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1DC-40D5-4D8E-866D-D71472FAED1B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3F5B9-AB6A-45AF-AF9C-26E2FB2A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682D6-EDF0-4344-9E84-7CC2663F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DBFE-F52A-437D-A400-E23D3016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1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4E85D-2C6F-4FA3-BA44-4651E1FE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C8C6F-7B21-4627-A148-29C70E02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1DC-40D5-4D8E-866D-D71472FAED1B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EFC24-E105-47C5-8707-298D21DAA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F1134-E1EA-4A6F-B592-0657C7D2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DBFE-F52A-437D-A400-E23D3016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6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2FCE8-F644-46E7-843C-77517B237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1DC-40D5-4D8E-866D-D71472FAED1B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C5C9E-B8A3-489B-9D23-15A22272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E3ED6-7E15-4279-BDA4-D72FDF31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DBFE-F52A-437D-A400-E23D3016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1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425B-A84B-48D8-8A94-6FF1C1D9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7135E-FB17-48A8-B991-0E160C818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A27AB8-94C4-47DC-9E3B-BD9FBE6F4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F3CF2-1B4C-47E9-ACC5-D2690913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1DC-40D5-4D8E-866D-D71472FAED1B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9EFB4-2060-4B78-921F-CD8C96E2B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0E49F-3279-496C-AF47-3F7304BC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DBFE-F52A-437D-A400-E23D3016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4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2288-A6E0-4FDE-8D8F-3625530D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C6B96-020A-4CCA-8ACB-841027D76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09F29-6103-4D9F-B22F-46EA05FF7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37C76-AB56-4378-B9DA-A746955E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681DC-40D5-4D8E-866D-D71472FAED1B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A44E6-5D66-427C-A04C-36F48DB8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C3116-5368-4DB1-B3B8-881A8053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1DBFE-F52A-437D-A400-E23D3016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2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E6EC2A-76F5-49D6-9ED5-3ADC0EFF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748DA-57DD-44EA-BD46-87BE4644E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9BD58-8D39-41CA-8ECF-377AFD6DA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681DC-40D5-4D8E-866D-D71472FAED1B}" type="datetimeFigureOut">
              <a:rPr lang="en-US" smtClean="0"/>
              <a:t>11/19/2021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51573-43C1-4E55-A318-13B820EB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CFA5-B586-412F-8DAD-41C2F90FC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1DBFE-F52A-437D-A400-E23D301642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6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8D7D1E-1407-4D5B-9C80-E70D99362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5483" y="762552"/>
            <a:ext cx="5919334" cy="5214332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4FD1BE-E333-402D-A2AF-8E2D7570F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15483" y="762552"/>
            <a:ext cx="5919334" cy="5214332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DE3270-A872-4E10-80BC-B93D6F0E3F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8088" y="658175"/>
            <a:ext cx="5919334" cy="5214332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D75EF-0103-4D20-A946-D9FB8D759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1186940"/>
            <a:ext cx="5228230" cy="313180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Intro to Game Dev &amp; 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E4534-663D-4D50-8C14-6A7DBF706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483289"/>
            <a:ext cx="4216400" cy="104174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Girls Who Code</a:t>
            </a:r>
          </a:p>
          <a:p>
            <a:r>
              <a:rPr lang="en-US" sz="2000" dirty="0">
                <a:solidFill>
                  <a:schemeClr val="bg1"/>
                </a:solidFill>
              </a:rPr>
              <a:t>Amber Garcia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4763" y="252951"/>
            <a:ext cx="829613" cy="82961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EF7D4A3-132F-4989-B22B-25948794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4763" y="252951"/>
            <a:ext cx="829613" cy="82961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4957" y="4410821"/>
            <a:ext cx="414409" cy="414409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94EEEB0-E565-42CB-8299-2454D31F0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94957" y="4410821"/>
            <a:ext cx="414409" cy="414409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454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51DF67-D424-4CD9-8353-5D06D598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Create the Star and Player animator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BFBC-9D73-4792-85B7-46C0A0B7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81310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Add the &lt;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SpriteRenderer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&gt; to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BaseStar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and &lt;Animator&gt; components to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BaseStar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and Player.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Add the first sprite of each to their respective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SpriteRenderer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 components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Add the sorting layer for Star and Player to both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SpriteRenderer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components.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Star Animator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Select all 3 sprites and create a new animation.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Create the star controller and add the new state for the Star animation.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Yarn Animator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Select the first 4 sprites and create a new animation.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Select the last sprite and create a new animation.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Create the Yarn controller and the two states, with a bool parameter called ‘gameOver’ to switch between the two.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Add the &lt;Animator&gt; component to the Player object.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Drag the Yarn animator into the animator variable, and run the game to test.</a:t>
            </a:r>
          </a:p>
        </p:txBody>
      </p:sp>
    </p:spTree>
    <p:extLst>
      <p:ext uri="{BB962C8B-B14F-4D97-AF65-F5344CB8AC3E}">
        <p14:creationId xmlns:p14="http://schemas.microsoft.com/office/powerpoint/2010/main" val="203112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4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5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688AB-68BE-484C-A657-BA62EE44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Orthographic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vs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Perspective Camera</a:t>
            </a:r>
          </a:p>
        </p:txBody>
      </p:sp>
      <p:grpSp>
        <p:nvGrpSpPr>
          <p:cNvPr id="396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7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9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9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A92D5-9564-4AF7-9509-9C050314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Orthographic camera is best for 2D </a:t>
            </a:r>
          </a:p>
          <a:p>
            <a:r>
              <a:rPr lang="en-US" dirty="0">
                <a:solidFill>
                  <a:schemeClr val="bg1"/>
                </a:solidFill>
              </a:rPr>
              <a:t>Perspective is best for 3D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Depending on the style of your game, consider the camera! If you want depth in a 2D game, perspective may be a good idea.</a:t>
            </a:r>
          </a:p>
        </p:txBody>
      </p:sp>
      <p:grpSp>
        <p:nvGrpSpPr>
          <p:cNvPr id="40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01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429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4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5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688AB-68BE-484C-A657-BA62EE44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10205935" cy="42963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do we create a behavioral component?</a:t>
            </a:r>
          </a:p>
        </p:txBody>
      </p:sp>
      <p:grpSp>
        <p:nvGrpSpPr>
          <p:cNvPr id="396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7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9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9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01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1283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51DF67-D424-4CD9-8353-5D06D598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Modify the Player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BFBC-9D73-4792-85B7-46C0A0B7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394" y="957902"/>
            <a:ext cx="5199127" cy="466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Add the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PlayerScript.cs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to the player object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PlayerMovement.cs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to the player object.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For the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PlayerMovement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 component: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Assign the restrictor variable. What object do we want to restrict?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Assign the limiter variable. What sprite are we checking for in terms of limits?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For the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SpriteRenderer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 component: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Set the layer to player. 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Finally, Test out the game by using your keyboard buttons: WASD! If your player can move, you’re done.</a:t>
            </a:r>
          </a:p>
        </p:txBody>
      </p:sp>
    </p:spTree>
    <p:extLst>
      <p:ext uri="{BB962C8B-B14F-4D97-AF65-F5344CB8AC3E}">
        <p14:creationId xmlns:p14="http://schemas.microsoft.com/office/powerpoint/2010/main" val="3601661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51DF67-D424-4CD9-8353-5D06D598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RestrictCamera.cs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Exercise 2</a:t>
            </a:r>
            <a:br>
              <a:rPr lang="en-US" dirty="0">
                <a:solidFill>
                  <a:schemeClr val="bg1"/>
                </a:solidFill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(How are we going to make sure our camera doesn’t show the outside bounds?)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BFBC-9D73-4792-85B7-46C0A0B7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override void restrictingBehaviour()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Tips: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gameObject calls the GameObject of which all the components reside. You can use that to call for other components within the same GameObject.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Solutions to filling out the ‘0f’ in Task a, b, and c are in the same function!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You can test to see if it works by moving the camera object along the x or y axis manually in the scene view, or by moving the player while in play mode.</a:t>
            </a:r>
          </a:p>
        </p:txBody>
      </p:sp>
    </p:spTree>
    <p:extLst>
      <p:ext uri="{BB962C8B-B14F-4D97-AF65-F5344CB8AC3E}">
        <p14:creationId xmlns:p14="http://schemas.microsoft.com/office/powerpoint/2010/main" val="4055080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51DF67-D424-4CD9-8353-5D06D598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Modify </a:t>
            </a:r>
            <a:r>
              <a:rPr lang="en-US" dirty="0" err="1">
                <a:solidFill>
                  <a:schemeClr val="bg1"/>
                </a:solidFill>
              </a:rPr>
              <a:t>StarProgress</a:t>
            </a:r>
            <a:r>
              <a:rPr lang="en-US" dirty="0">
                <a:solidFill>
                  <a:schemeClr val="bg1"/>
                </a:solidFill>
              </a:rPr>
              <a:t> Game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BFBC-9D73-4792-85B7-46C0A0B7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Add the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StarProgress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Component to the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StarProgress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game object.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1. Add the ‘chime’ audio to the chime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AudioClip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and ‘checkmark’ to the multiplier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AudioClip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2. Add the Score text object to the score field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3. Assign 10 to the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scoreMultiplier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444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51DF67-D424-4CD9-8353-5D06D598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StarProgress.cs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Exercise 3-5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(How many points are stars worth, and how much do we add?)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BFBC-9D73-4792-85B7-46C0A0B7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3401" y="487886"/>
            <a:ext cx="4974771" cy="5843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Ignore Exercise 1, that’s a typo.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addScore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Tips: You’re adding two predefined variables together, also include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checkMultiplier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()!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checkMultiplier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Tips: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use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GetComponent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AudioSource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&gt;().play() to play audio,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GetComponent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AudioSource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&gt;().clip to set audio.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private Vector2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resetLastCoordinates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Tips: Check the void Start() function for generating a random float value.</a:t>
            </a:r>
          </a:p>
        </p:txBody>
      </p:sp>
    </p:spTree>
    <p:extLst>
      <p:ext uri="{BB962C8B-B14F-4D97-AF65-F5344CB8AC3E}">
        <p14:creationId xmlns:p14="http://schemas.microsoft.com/office/powerpoint/2010/main" val="2524039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51DF67-D424-4CD9-8353-5D06D598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Modify </a:t>
            </a:r>
            <a:r>
              <a:rPr lang="en-US" dirty="0" err="1">
                <a:solidFill>
                  <a:schemeClr val="bg1"/>
                </a:solidFill>
              </a:rPr>
              <a:t>BaseStar</a:t>
            </a:r>
            <a:r>
              <a:rPr lang="en-US" dirty="0">
                <a:solidFill>
                  <a:schemeClr val="bg1"/>
                </a:solidFill>
              </a:rPr>
              <a:t> Game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BFBC-9D73-4792-85B7-46C0A0B7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Add the Star Component to the </a:t>
            </a:r>
            <a:r>
              <a:rPr lang="en-US" sz="16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BaseStar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 game object.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Add the &lt;BoxCollider2D&gt; component, set trigger to ‘true’.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Modify Player Object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1. Add the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CircleCollider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 Component, and set it to Kinematic. </a:t>
            </a:r>
          </a:p>
          <a:p>
            <a:pPr marL="342900" indent="-342900">
              <a:buAutoNum type="arabicPeriod"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37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51DF67-D424-4CD9-8353-5D06D598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Star.cs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Exercise 7a,7b,8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(Use methods from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StarProgress</a:t>
            </a:r>
            <a:r>
              <a:rPr lang="en-US" sz="1800" dirty="0">
                <a:solidFill>
                  <a:prstClr val="white"/>
                </a:solidFill>
                <a:latin typeface="Calibri Light" panose="020F0302020204030204"/>
              </a:rPr>
              <a:t> component in the parent game object)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BFBC-9D73-4792-85B7-46C0A0B7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1849" y="1178924"/>
            <a:ext cx="5026323" cy="51521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private void Start()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Hint: We get the component of our most recent exercise.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moveStar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Description is incorrect for the method.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Tips: Recall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GetComponent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&lt;Transform&gt;().position is a Vector3. 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void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addScoreFromStar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Tips: We use a method in the component linked to our variable,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starProgress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2214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51DF67-D424-4CD9-8353-5D06D598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StartGame.cs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Exercise 10,11,12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BFBC-9D73-4792-85B7-46C0A0B7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6365" y="1130846"/>
            <a:ext cx="4981808" cy="52002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Assign the Score,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TitleText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and SubText to the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starProgress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,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TitleText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subTitleText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fields respectively.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Assign the &lt;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AudioSource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&gt; clip to the ‘Secret of Mana’ mp3.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Customize your messages for the game! Now is a good time to fix any UI issues if you come across them.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IEnumerator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countdown()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IEnumerator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initiateWin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public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IEnumerator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initiateGameOver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86792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6528" y="642902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5608F6B8-DDC9-422E-B241-3222341D7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5931" y="631672"/>
            <a:ext cx="5290997" cy="529099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0502" y="536920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BCC92-DB3A-4A1C-ADC7-B726EB03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588" y="979312"/>
            <a:ext cx="4776823" cy="30010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 Game Development and the Unity Interface</a:t>
            </a:r>
          </a:p>
        </p:txBody>
      </p:sp>
      <p:sp>
        <p:nvSpPr>
          <p:cNvPr id="21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2" name="Graphic 212">
            <a:extLst>
              <a:ext uri="{FF2B5EF4-FFF2-40B4-BE49-F238E27FC236}">
                <a16:creationId xmlns:a16="http://schemas.microsoft.com/office/drawing/2014/main" id="{14A1FA07-A873-4AB3-8D01-CFEEEA8CA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331C48F7-8F88-43DC-B1A6-2967CF5AF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5185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9E501-8342-41C6-B615-983A98FE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763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Thanks for attending!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4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9E501-8342-41C6-B615-983A98FE6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763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Game Development?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B88549-7848-4155-BFE9-1E56685CFA3F}"/>
              </a:ext>
            </a:extLst>
          </p:cNvPr>
          <p:cNvSpPr txBox="1"/>
          <p:nvPr/>
        </p:nvSpPr>
        <p:spPr>
          <a:xfrm>
            <a:off x="2782347" y="2387600"/>
            <a:ext cx="6982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Game Development is the art of creating a game. From all the design, artwork, gameplay, and development into a playable video game.</a:t>
            </a:r>
          </a:p>
          <a:p>
            <a:endParaRPr lang="en-US" sz="2400" dirty="0">
              <a:solidFill>
                <a:schemeClr val="bg1"/>
              </a:solidFill>
              <a:latin typeface="+mj-lt"/>
            </a:endParaRP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A game developer may work solo, or work in teams to accomplish the creation of a game. </a:t>
            </a:r>
          </a:p>
        </p:txBody>
      </p:sp>
    </p:spTree>
    <p:extLst>
      <p:ext uri="{BB962C8B-B14F-4D97-AF65-F5344CB8AC3E}">
        <p14:creationId xmlns:p14="http://schemas.microsoft.com/office/powerpoint/2010/main" val="993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4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5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688AB-68BE-484C-A657-BA62EE44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Life Cycle of Game Development</a:t>
            </a:r>
          </a:p>
        </p:txBody>
      </p:sp>
      <p:grpSp>
        <p:nvGrpSpPr>
          <p:cNvPr id="396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7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9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9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A92D5-9564-4AF7-9509-9C0503143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573" y="1095407"/>
            <a:ext cx="5876741" cy="4879537"/>
          </a:xfrm>
        </p:spPr>
        <p:txBody>
          <a:bodyPr>
            <a:normAutofit/>
          </a:bodyPr>
          <a:lstStyle/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Designing &amp; Pre-Production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What will the game look like, and what will make it fun?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Production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Full on implementation of Pre-Production.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Testing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Is the game fun? How many bugs can I find?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Launch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Pre-Launch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Post-Launch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0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01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979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51DF67-D424-4CD9-8353-5D06D598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Unity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BFBC-9D73-4792-85B7-46C0A0B7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Hierarchy Tab</a:t>
            </a:r>
          </a:p>
          <a:p>
            <a:r>
              <a:rPr lang="en-US" dirty="0">
                <a:solidFill>
                  <a:schemeClr val="bg1"/>
                </a:solidFill>
              </a:rPr>
              <a:t>Project Folder Tab</a:t>
            </a:r>
          </a:p>
          <a:p>
            <a:r>
              <a:rPr lang="en-US" dirty="0">
                <a:solidFill>
                  <a:schemeClr val="bg1"/>
                </a:solidFill>
              </a:rPr>
              <a:t>Console</a:t>
            </a:r>
          </a:p>
          <a:p>
            <a:r>
              <a:rPr lang="en-US" dirty="0">
                <a:solidFill>
                  <a:schemeClr val="bg1"/>
                </a:solidFill>
              </a:rPr>
              <a:t>Inspector</a:t>
            </a:r>
          </a:p>
          <a:p>
            <a:r>
              <a:rPr lang="en-US" dirty="0">
                <a:solidFill>
                  <a:schemeClr val="bg1"/>
                </a:solidFill>
              </a:rPr>
              <a:t>Scene View</a:t>
            </a:r>
          </a:p>
          <a:p>
            <a:r>
              <a:rPr lang="en-US" dirty="0">
                <a:solidFill>
                  <a:schemeClr val="bg1"/>
                </a:solidFill>
              </a:rPr>
              <a:t>Game View</a:t>
            </a:r>
          </a:p>
          <a:p>
            <a:r>
              <a:rPr lang="en-US" dirty="0">
                <a:solidFill>
                  <a:schemeClr val="bg1"/>
                </a:solidFill>
              </a:rPr>
              <a:t>Build Settings</a:t>
            </a:r>
          </a:p>
        </p:txBody>
      </p:sp>
    </p:spTree>
    <p:extLst>
      <p:ext uri="{BB962C8B-B14F-4D97-AF65-F5344CB8AC3E}">
        <p14:creationId xmlns:p14="http://schemas.microsoft.com/office/powerpoint/2010/main" val="2189347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20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6528" y="642902"/>
            <a:ext cx="5290997" cy="5290997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5608F6B8-DDC9-422E-B241-3222341D7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5931" y="631672"/>
            <a:ext cx="5290997" cy="529099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0502" y="536920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CBCC92-DB3A-4A1C-ADC7-B726EB030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588" y="979312"/>
            <a:ext cx="4776823" cy="30010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Create our game</a:t>
            </a:r>
          </a:p>
        </p:txBody>
      </p:sp>
      <p:sp>
        <p:nvSpPr>
          <p:cNvPr id="21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2" name="Graphic 212">
            <a:extLst>
              <a:ext uri="{FF2B5EF4-FFF2-40B4-BE49-F238E27FC236}">
                <a16:creationId xmlns:a16="http://schemas.microsoft.com/office/drawing/2014/main" id="{14A1FA07-A873-4AB3-8D01-CFEEEA8CA4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662598"/>
            <a:ext cx="574267" cy="574267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331C48F7-8F88-43DC-B1A6-2967CF5AF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2901" y="4578041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2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6410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51DF67-D424-4CD9-8353-5D06D598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Game Objects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(What do we need for our game?)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BFBC-9D73-4792-85B7-46C0A0B7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Create the following empty game objects with the following parent to child hierarchy:</a:t>
            </a:r>
          </a:p>
          <a:p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StartGame</a:t>
            </a:r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Player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Background</a:t>
            </a:r>
          </a:p>
          <a:p>
            <a:pPr lvl="1"/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StarProgress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2"/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BaseStar</a:t>
            </a: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Also add: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Sight, Enemy, Player, and Star gameObject tags. Assign the Player and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BaseStar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objects the Player and Star tag each.</a:t>
            </a:r>
          </a:p>
        </p:txBody>
      </p:sp>
    </p:spTree>
    <p:extLst>
      <p:ext uri="{BB962C8B-B14F-4D97-AF65-F5344CB8AC3E}">
        <p14:creationId xmlns:p14="http://schemas.microsoft.com/office/powerpoint/2010/main" val="3955212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4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95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688AB-68BE-484C-A657-BA62EE44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10205935" cy="4296387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do we create a text object?</a:t>
            </a:r>
          </a:p>
        </p:txBody>
      </p:sp>
      <p:grpSp>
        <p:nvGrpSpPr>
          <p:cNvPr id="396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97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9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9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0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01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0575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51DF67-D424-4CD9-8353-5D06D598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Create the SubText &amp; Score text boxes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BFBC-9D73-4792-85B7-46C0A0B7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Create SubText text object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Should appear at the middle to the bottom of the screen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(HINT) You can create empty objects to create new anchor points within the Canvas.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Create Score text object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Should appear at the upper right hand corner of the screen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Modify the objects however you please but increase the font size so its at a viewable size. Set vertical overflow to overflow &amp; horizontal overflow to wrap. Set the font to Thaleah.</a:t>
            </a:r>
          </a:p>
        </p:txBody>
      </p:sp>
    </p:spTree>
    <p:extLst>
      <p:ext uri="{BB962C8B-B14F-4D97-AF65-F5344CB8AC3E}">
        <p14:creationId xmlns:p14="http://schemas.microsoft.com/office/powerpoint/2010/main" val="2609646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1054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Courier New</vt:lpstr>
      <vt:lpstr>Office Theme</vt:lpstr>
      <vt:lpstr>Intro to Game Dev &amp; Unity</vt:lpstr>
      <vt:lpstr>Part 1: Game Development and the Unity Interface</vt:lpstr>
      <vt:lpstr>What is Game Development?</vt:lpstr>
      <vt:lpstr>Life Cycle of Game Development</vt:lpstr>
      <vt:lpstr>The Unity Interface</vt:lpstr>
      <vt:lpstr>Part 2: Create our game</vt:lpstr>
      <vt:lpstr>Load Game Objects (What do we need for our game?)</vt:lpstr>
      <vt:lpstr>How do we create a text object?</vt:lpstr>
      <vt:lpstr>Create the SubText &amp; Score text boxes</vt:lpstr>
      <vt:lpstr>Create the Star and Player animator</vt:lpstr>
      <vt:lpstr>Orthographic vs Perspective Camera</vt:lpstr>
      <vt:lpstr>How do we create a behavioral component?</vt:lpstr>
      <vt:lpstr>Modify the Player Object</vt:lpstr>
      <vt:lpstr>RestrictCamera.cs Exercise 2 (How are we going to make sure our camera doesn’t show the outside bounds?)</vt:lpstr>
      <vt:lpstr>Modify StarProgress Game Object</vt:lpstr>
      <vt:lpstr>StarProgress.cs Exercise 3-5 (How many points are stars worth, and how much do we add?)</vt:lpstr>
      <vt:lpstr>Modify BaseStar Game Object</vt:lpstr>
      <vt:lpstr>Star.cs Exercise 7a,7b,8 (Use methods from StarProgress component in the parent game object)</vt:lpstr>
      <vt:lpstr>StartGame.cs Exercise 10,11,12 </vt:lpstr>
      <vt:lpstr>Thanks for attending!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Game Dev &amp; Unity</dc:title>
  <dc:creator>Amber Garcia</dc:creator>
  <cp:lastModifiedBy>Amber Garcia</cp:lastModifiedBy>
  <cp:revision>6</cp:revision>
  <dcterms:created xsi:type="dcterms:W3CDTF">2021-11-18T22:38:43Z</dcterms:created>
  <dcterms:modified xsi:type="dcterms:W3CDTF">2021-11-19T15:36:55Z</dcterms:modified>
</cp:coreProperties>
</file>