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notesMasterIdLst>
    <p:notesMasterId r:id="rId27"/>
  </p:notesMasterIdLst>
  <p:sldIdLst>
    <p:sldId id="256" r:id="rId2"/>
    <p:sldId id="309" r:id="rId3"/>
    <p:sldId id="296" r:id="rId4"/>
    <p:sldId id="297" r:id="rId5"/>
    <p:sldId id="294" r:id="rId6"/>
    <p:sldId id="308" r:id="rId7"/>
    <p:sldId id="307" r:id="rId8"/>
    <p:sldId id="305" r:id="rId9"/>
    <p:sldId id="306" r:id="rId10"/>
    <p:sldId id="304" r:id="rId11"/>
    <p:sldId id="301" r:id="rId12"/>
    <p:sldId id="270" r:id="rId13"/>
    <p:sldId id="267" r:id="rId14"/>
    <p:sldId id="268" r:id="rId15"/>
    <p:sldId id="269" r:id="rId16"/>
    <p:sldId id="271" r:id="rId17"/>
    <p:sldId id="272" r:id="rId18"/>
    <p:sldId id="274" r:id="rId19"/>
    <p:sldId id="278" r:id="rId20"/>
    <p:sldId id="273" r:id="rId21"/>
    <p:sldId id="275" r:id="rId22"/>
    <p:sldId id="276" r:id="rId23"/>
    <p:sldId id="277" r:id="rId24"/>
    <p:sldId id="286" r:id="rId25"/>
    <p:sldId id="30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7"/>
  </p:normalViewPr>
  <p:slideViewPr>
    <p:cSldViewPr snapToGrid="0" snapToObjects="1">
      <p:cViewPr varScale="1">
        <p:scale>
          <a:sx n="81" d="100"/>
          <a:sy n="81" d="100"/>
        </p:scale>
        <p:origin x="7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72753-0FF4-1C4D-9A73-33C1EDB8EFF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C4BB5-6AF0-F246-A9BD-D690B3D6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18" y="2166876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Medical Insurance Coverage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818" y="3808366"/>
            <a:ext cx="9144000" cy="754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Graphical Analysis of the Expansion of Coverage (2010-2015)  versus Medicare Cost Per Beneficiary et al.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06" y="1581585"/>
            <a:ext cx="7442200" cy="454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515" y="526186"/>
            <a:ext cx="42588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two likely unrelated events.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7932" y="865979"/>
            <a:ext cx="4538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We then Included another Data Set for Analysis.  This depicting the death rates from the major killers over the last 5 years. (Cataclysmic events like death are the major cost affecting factors)</a:t>
            </a:r>
          </a:p>
          <a:p>
            <a:pPr algn="ctr"/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Cause of Death Trends</a:t>
            </a:r>
          </a:p>
          <a:p>
            <a:pPr algn="ctr"/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Two Interesting Trends Stand Out:</a:t>
            </a:r>
          </a:p>
          <a:p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Cancer Death Rates: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Decreased as health care coverage expanded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further explanations should be investigated?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Unintentional Injury Deaths (Unintentional Poisonings, i.e. overdoses):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Increased  as health care coverage expanded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further explanations should be investigated?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kconniff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6" y="143737"/>
            <a:ext cx="6826685" cy="647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7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55" y="1565753"/>
            <a:ext cx="6525190" cy="4975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770" y="576197"/>
            <a:ext cx="415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(slightly)-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0294" y="1318458"/>
            <a:ext cx="3541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slightly positive demonstrable correlation between the states Uninsured Rates in 2010 and the recorded Excess Deaths from Cancer of that year.  Though the spread provides a significant amount of outliers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08" y="1544355"/>
            <a:ext cx="59309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613" y="613775"/>
            <a:ext cx="518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(more definitive)-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275660"/>
            <a:ext cx="373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 there was a more definitive correlation between Injury Caused Excess Deaths versus Uninsured Rates in 2010</a:t>
            </a:r>
          </a:p>
        </p:txBody>
      </p:sp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94" y="554798"/>
            <a:ext cx="59436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779" y="517220"/>
            <a:ext cx="395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196" y="1038291"/>
            <a:ext cx="342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also a more significant positive correlation between Excess Deaths via Stroke versus Uninsured Rates in 2010 also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44" y="1243730"/>
            <a:ext cx="74422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562" y="1578280"/>
            <a:ext cx="3118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Spending Per State had a negative correlation with the recorded Potentially Excess Deaths from Cancer (2015)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562" y="588723"/>
            <a:ext cx="1081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 -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28" y="1719720"/>
            <a:ext cx="76581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9556" y="776614"/>
            <a:ext cx="304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2394" y="1535054"/>
            <a:ext cx="2417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2015 the datasets we used showed a slightly negative correlation between Excessive Deaths from Cancer and Employer Health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coverage provided by employers of lower quality than it was before the PPACA (</a:t>
            </a:r>
            <a:r>
              <a:rPr lang="en-US" dirty="0" err="1"/>
              <a:t>ie</a:t>
            </a:r>
            <a:r>
              <a:rPr lang="en-US" dirty="0"/>
              <a:t> High Deductible Plans)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work bad?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83" y="1594459"/>
            <a:ext cx="59817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76406"/>
            <a:ext cx="7480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significant correlation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these two variables: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682141"/>
            <a:ext cx="72136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920" y="390105"/>
            <a:ext cx="8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Correlation-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65" y="1970240"/>
            <a:ext cx="76073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2706" y="901874"/>
            <a:ext cx="9945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 Employer Health Insurance Coverage went up Excess Deaths from Injury went down.  This would be expected.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PPACA, Expansion of Coverage and Healthcare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two main focuses of the PPACA as reported to us in 2010 was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 Costs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 the expansion of coverage is evident in the following  Data Sets, but what about the containment of cost?</a:t>
            </a:r>
          </a:p>
          <a:p>
            <a:r>
              <a:rPr lang="en-US" dirty="0"/>
              <a:t>What else is significant about these analyses?</a:t>
            </a:r>
          </a:p>
        </p:txBody>
      </p:sp>
    </p:spTree>
    <p:extLst>
      <p:ext uri="{BB962C8B-B14F-4D97-AF65-F5344CB8AC3E}">
        <p14:creationId xmlns:p14="http://schemas.microsoft.com/office/powerpoint/2010/main" val="257920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32037"/>
            <a:ext cx="59309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244" y="488515"/>
            <a:ext cx="2920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Correlation-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794875"/>
            <a:ext cx="73406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2603" y="613775"/>
            <a:ext cx="893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identifiable correlation between contrasting these two variables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9928"/>
            <a:ext cx="76200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0597" y="864296"/>
            <a:ext cx="153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these-</a:t>
            </a: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44563"/>
            <a:ext cx="59436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0910" y="839244"/>
            <a:ext cx="2920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Correlation-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6" y="1581063"/>
            <a:ext cx="8115300" cy="4610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0805" y="663879"/>
            <a:ext cx="10396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Obvious Correlation-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Could we change the equation by dividing by another factor?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6" y="1855177"/>
            <a:ext cx="8666356" cy="4398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0464" y="568710"/>
            <a:ext cx="866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9764" y="568710"/>
            <a:ext cx="782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map depicting Health Insurance Coverage Data Set:</a:t>
            </a:r>
          </a:p>
        </p:txBody>
      </p:sp>
    </p:spTree>
    <p:extLst>
      <p:ext uri="{BB962C8B-B14F-4D97-AF65-F5344CB8AC3E}">
        <p14:creationId xmlns:p14="http://schemas.microsoft.com/office/powerpoint/2010/main" val="16905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898" y="356837"/>
            <a:ext cx="114523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Following the implementation of the PPACA: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All States experienced an increase in medical coverage for their respective populations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National Population of  Uninsured citizens decrease by an Average of  6.1 %</a:t>
            </a:r>
            <a:endParaRPr lang="en-US" dirty="0"/>
          </a:p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pic>
        <p:nvPicPr>
          <p:cNvPr id="1026" name="Picture 2" descr="C:\Users\kconniff\Desktop\Uninsured Rate Ch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4" y="1462023"/>
            <a:ext cx="10317163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146" y="490653"/>
            <a:ext cx="11039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Side by side comparison demonstrating that states that expanded Medicaid had higher drops in Uninsured population Rates.  Did the geographic location of the states have an impact on these factors?</a:t>
            </a:r>
          </a:p>
          <a:p>
            <a:endParaRPr lang="en-US" sz="2400" dirty="0"/>
          </a:p>
        </p:txBody>
      </p:sp>
      <p:pic>
        <p:nvPicPr>
          <p:cNvPr id="2050" name="Picture 2" descr="C:\Users\kconniff\Desktop\Side by 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1" y="2755726"/>
            <a:ext cx="11766115" cy="34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0" y="2051824"/>
            <a:ext cx="10895500" cy="4716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190" y="200722"/>
            <a:ext cx="10895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 map visualization of the previous two slides helps to identify where to investigate further correlations: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How would this compare to various voter/political maps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How would this compare to census maps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How would this compare to financial maps with GDP, avg. income,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64" y="1895084"/>
            <a:ext cx="72136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7" y="513570"/>
            <a:ext cx="115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began to Analyze things in the perspective of  Medicaid Expansion versus No Medicaid Expansion: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136" y="1460437"/>
            <a:ext cx="2926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EmployerHealth</a:t>
            </a:r>
            <a:r>
              <a:rPr lang="en-US" dirty="0"/>
              <a:t> Insurance Coverage versus Marketplace Health Insurance Coverage rates were higher in most states that took the Medicaid Expansion.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Should the expansion be considered a stop-gap and not permanent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2116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54" y="1594459"/>
            <a:ext cx="70612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818" y="533255"/>
            <a:ext cx="1024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the Average Spending Per State versus Medicare Enrollment had a positive correlation: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2291" y="1364252"/>
            <a:ext cx="26054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they were outliers two states that did not expand Medicaid were of the highest in average cost per episode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state that did expand Medicaid Coverage and had a significant enrollment in Medicaid did not seem to lower costs as was expected in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this state have a reason for this result (underserved populations, sicker populace)?</a:t>
            </a:r>
          </a:p>
        </p:txBody>
      </p:sp>
    </p:spTree>
    <p:extLst>
      <p:ext uri="{BB962C8B-B14F-4D97-AF65-F5344CB8AC3E}">
        <p14:creationId xmlns:p14="http://schemas.microsoft.com/office/powerpoint/2010/main" val="409125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15" y="2026136"/>
            <a:ext cx="72517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416" y="458099"/>
            <a:ext cx="1184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 rise in Employee Health Coverage and Average Spending per State: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16" y="1425972"/>
            <a:ext cx="369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this indicative of anything or was it just congruent with the other side of expanding coverage?</a:t>
            </a:r>
          </a:p>
        </p:txBody>
      </p:sp>
    </p:spTree>
    <p:extLst>
      <p:ext uri="{BB962C8B-B14F-4D97-AF65-F5344CB8AC3E}">
        <p14:creationId xmlns:p14="http://schemas.microsoft.com/office/powerpoint/2010/main" val="55478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7" y="1556881"/>
            <a:ext cx="73914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994" y="569034"/>
            <a:ext cx="340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-</a:t>
            </a:r>
          </a:p>
        </p:txBody>
      </p:sp>
    </p:spTree>
    <p:extLst>
      <p:ext uri="{BB962C8B-B14F-4D97-AF65-F5344CB8AC3E}">
        <p14:creationId xmlns:p14="http://schemas.microsoft.com/office/powerpoint/2010/main" val="4515984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673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Depth</vt:lpstr>
      <vt:lpstr>Medical Insurance Coverage </vt:lpstr>
      <vt:lpstr>The PPACA, Expansion of Coverage and Healthcare 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look</dc:creator>
  <cp:lastModifiedBy>Kyle Conniff</cp:lastModifiedBy>
  <cp:revision>27</cp:revision>
  <dcterms:created xsi:type="dcterms:W3CDTF">2017-11-08T00:59:54Z</dcterms:created>
  <dcterms:modified xsi:type="dcterms:W3CDTF">2017-11-14T23:21:59Z</dcterms:modified>
</cp:coreProperties>
</file>