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31"/>
  </p:notesMasterIdLst>
  <p:handoutMasterIdLst>
    <p:handoutMasterId r:id="rId132"/>
  </p:handoutMasterIdLst>
  <p:sldIdLst>
    <p:sldId id="270" r:id="rId2"/>
    <p:sldId id="271" r:id="rId3"/>
    <p:sldId id="273" r:id="rId4"/>
    <p:sldId id="274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5" r:id="rId27"/>
    <p:sldId id="306" r:id="rId28"/>
    <p:sldId id="303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4" r:id="rId61"/>
    <p:sldId id="341" r:id="rId62"/>
    <p:sldId id="342" r:id="rId63"/>
    <p:sldId id="343" r:id="rId64"/>
    <p:sldId id="345" r:id="rId65"/>
    <p:sldId id="346" r:id="rId66"/>
    <p:sldId id="347" r:id="rId67"/>
    <p:sldId id="349" r:id="rId68"/>
    <p:sldId id="348" r:id="rId69"/>
    <p:sldId id="350" r:id="rId70"/>
    <p:sldId id="351" r:id="rId71"/>
    <p:sldId id="352" r:id="rId72"/>
    <p:sldId id="353" r:id="rId73"/>
    <p:sldId id="355" r:id="rId74"/>
    <p:sldId id="356" r:id="rId75"/>
    <p:sldId id="418" r:id="rId76"/>
    <p:sldId id="359" r:id="rId77"/>
    <p:sldId id="371" r:id="rId78"/>
    <p:sldId id="360" r:id="rId79"/>
    <p:sldId id="361" r:id="rId80"/>
    <p:sldId id="362" r:id="rId81"/>
    <p:sldId id="363" r:id="rId82"/>
    <p:sldId id="367" r:id="rId83"/>
    <p:sldId id="368" r:id="rId84"/>
    <p:sldId id="369" r:id="rId85"/>
    <p:sldId id="370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4" r:id="rId99"/>
    <p:sldId id="385" r:id="rId100"/>
    <p:sldId id="386" r:id="rId101"/>
    <p:sldId id="387" r:id="rId102"/>
    <p:sldId id="388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97" r:id="rId112"/>
    <p:sldId id="398" r:id="rId113"/>
    <p:sldId id="399" r:id="rId114"/>
    <p:sldId id="400" r:id="rId115"/>
    <p:sldId id="401" r:id="rId116"/>
    <p:sldId id="402" r:id="rId117"/>
    <p:sldId id="403" r:id="rId118"/>
    <p:sldId id="404" r:id="rId119"/>
    <p:sldId id="410" r:id="rId120"/>
    <p:sldId id="411" r:id="rId121"/>
    <p:sldId id="412" r:id="rId122"/>
    <p:sldId id="413" r:id="rId123"/>
    <p:sldId id="414" r:id="rId124"/>
    <p:sldId id="415" r:id="rId125"/>
    <p:sldId id="416" r:id="rId126"/>
    <p:sldId id="417" r:id="rId127"/>
    <p:sldId id="407" r:id="rId128"/>
    <p:sldId id="408" r:id="rId129"/>
    <p:sldId id="409" r:id="rId130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A47B38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60DAE-D5BB-4693-A709-EC046F980EEE}" v="2" dt="2021-11-14T15:55:15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86" autoAdjust="0"/>
  </p:normalViewPr>
  <p:slideViewPr>
    <p:cSldViewPr snapToObjects="1">
      <p:cViewPr varScale="1">
        <p:scale>
          <a:sx n="92" d="100"/>
          <a:sy n="92" d="100"/>
        </p:scale>
        <p:origin x="84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 懷元" userId="59d291255284839b" providerId="Windows Live" clId="Web-{47260DAE-D5BB-4693-A709-EC046F980EEE}"/>
    <pc:docChg chg="modSld">
      <pc:chgData name="郭 懷元" userId="59d291255284839b" providerId="Windows Live" clId="Web-{47260DAE-D5BB-4693-A709-EC046F980EEE}" dt="2021-11-14T15:55:15.277" v="1" actId="20577"/>
      <pc:docMkLst>
        <pc:docMk/>
      </pc:docMkLst>
      <pc:sldChg chg="modSp">
        <pc:chgData name="郭 懷元" userId="59d291255284839b" providerId="Windows Live" clId="Web-{47260DAE-D5BB-4693-A709-EC046F980EEE}" dt="2021-11-14T15:55:15.277" v="1" actId="20577"/>
        <pc:sldMkLst>
          <pc:docMk/>
          <pc:sldMk cId="0" sldId="355"/>
        </pc:sldMkLst>
        <pc:spChg chg="mod">
          <ac:chgData name="郭 懷元" userId="59d291255284839b" providerId="Windows Live" clId="Web-{47260DAE-D5BB-4693-A709-EC046F980EEE}" dt="2021-11-14T15:55:15.277" v="1" actId="20577"/>
          <ac:spMkLst>
            <pc:docMk/>
            <pc:sldMk cId="0" sldId="355"/>
            <ac:spMk id="152580" creationId="{E956E057-BB07-404A-B9F2-3DB3487C61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0438986-0EA7-4591-8D09-6DD9F269B3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1FC5998-8590-4E63-924E-8AC0778F3D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415BE6-7E82-469A-8E47-DAC46E684985}" type="datetime3">
              <a:rPr lang="en-AU" altLang="zh-TW"/>
              <a:pPr>
                <a:defRPr/>
              </a:pPr>
              <a:t>14 November, 2021</a:t>
            </a:fld>
            <a:endParaRPr lang="en-AU" altLang="zh-TW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5F82606-9177-43D0-8AA8-B9F4B68C23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6DE68F1-F91D-4057-B038-4CE6733EC5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58F19B-4944-4342-A1A8-54FB327DDC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548BD0-9112-48F1-8FF5-475B51C62B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915C53C-D986-4260-985B-617F0A814B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27F1F4E-63DC-4768-955B-E2DCDED3F405}" type="datetime3">
              <a:rPr lang="en-AU" altLang="zh-TW"/>
              <a:pPr>
                <a:defRPr/>
              </a:pPr>
              <a:t>14 November, 2021</a:t>
            </a:fld>
            <a:endParaRPr lang="en-AU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F86E80D-0B7A-417E-8BC9-5B945A0FFC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EFF782F3-BF85-47B2-A51C-902359F60A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56C4DECD-B291-4164-A728-CA1FB9ED8F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662825AF-43E4-4FBE-990E-FF7603917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1AE5E6-50C1-49D1-BEE4-CD37853FB40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46089C7-B1E5-4D73-88F0-822CD219E7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9E71DFA-466F-4C4F-AA51-D48EE6092C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5AF5F6-7FC6-4037-82D9-E3BA9E4308C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5F260F55-CC80-4B85-95CF-F0DB9B0C10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80327633-6AEF-40BC-AF33-A2B45B6AA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83CCE5-25EF-445A-B8BD-FFC38BDE825E}" type="slidenum">
              <a:rPr lang="en-AU" altLang="en-US" sz="1300">
                <a:latin typeface="Times New Roman" panose="02020603050405020304" pitchFamily="18" charset="0"/>
              </a:rPr>
              <a:pPr/>
              <a:t>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3E8AA62A-B326-44C4-A11D-6F62DB528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6D514C8E-6065-4049-ADA1-31E4417B0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132DC6C-9BCA-4A2A-BEA5-22597A6F8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5EE331E-A133-40AF-8D13-669A96FC64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088254-7BE0-404D-9DC6-03B443A4213C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1C540B53-5C45-4B0F-9D5B-E26EA78BFB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B62D0544-A2D5-4F3A-8E3E-B05A3D85D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7BC96D-FBF7-46D3-A1EC-8127240FBE7B}" type="slidenum">
              <a:rPr lang="en-AU" altLang="en-US" sz="130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24D1DE-5326-4EBD-8461-A015858C2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82D21D1B-667E-4C86-8287-9776144DF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DF178F46-E591-4440-8279-276F1A75F5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90FC6144-7825-485B-838C-F77FB72514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4241A7-7618-4FFD-8DEF-5B8FD67C1837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8900" name="Rectangle 6">
            <a:extLst>
              <a:ext uri="{FF2B5EF4-FFF2-40B4-BE49-F238E27FC236}">
                <a16:creationId xmlns:a16="http://schemas.microsoft.com/office/drawing/2014/main" id="{385C5BE8-30BB-40BE-B734-4B3E06533A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8901" name="Rectangle 7">
            <a:extLst>
              <a:ext uri="{FF2B5EF4-FFF2-40B4-BE49-F238E27FC236}">
                <a16:creationId xmlns:a16="http://schemas.microsoft.com/office/drawing/2014/main" id="{D1BB9D96-1D91-4DF3-9A69-DE96A4B0F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BEA861-23A5-4D11-A5FC-BDB0F7FACEBC}" type="slidenum">
              <a:rPr lang="en-AU" altLang="en-US" sz="1300">
                <a:latin typeface="Times New Roman" panose="02020603050405020304" pitchFamily="18" charset="0"/>
              </a:rPr>
              <a:pPr/>
              <a:t>100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8902" name="Rectangle 2">
            <a:extLst>
              <a:ext uri="{FF2B5EF4-FFF2-40B4-BE49-F238E27FC236}">
                <a16:creationId xmlns:a16="http://schemas.microsoft.com/office/drawing/2014/main" id="{7A627C2D-4822-49D7-81B1-C228473ED2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>
            <a:extLst>
              <a:ext uri="{FF2B5EF4-FFF2-40B4-BE49-F238E27FC236}">
                <a16:creationId xmlns:a16="http://schemas.microsoft.com/office/drawing/2014/main" id="{EA219087-6D35-45DB-AEBD-7C4DDE094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032858E6-3782-4CE4-88D0-A127429966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A7DB5991-BDAA-44ED-9B55-6CE216858C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488795-9D2C-477E-ADA7-5A6CDBF9B21F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0948" name="Rectangle 6">
            <a:extLst>
              <a:ext uri="{FF2B5EF4-FFF2-40B4-BE49-F238E27FC236}">
                <a16:creationId xmlns:a16="http://schemas.microsoft.com/office/drawing/2014/main" id="{2CAF3459-BCBB-4EC6-9FE3-AF0FDCC2D4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0949" name="Rectangle 7">
            <a:extLst>
              <a:ext uri="{FF2B5EF4-FFF2-40B4-BE49-F238E27FC236}">
                <a16:creationId xmlns:a16="http://schemas.microsoft.com/office/drawing/2014/main" id="{50656204-9C08-4AE6-AFFB-B28DD4202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591572-3F20-442F-AA60-369F79CD6EB5}" type="slidenum">
              <a:rPr lang="en-AU" altLang="en-US" sz="1300">
                <a:latin typeface="Times New Roman" panose="02020603050405020304" pitchFamily="18" charset="0"/>
              </a:rPr>
              <a:pPr/>
              <a:t>101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0950" name="Rectangle 2">
            <a:extLst>
              <a:ext uri="{FF2B5EF4-FFF2-40B4-BE49-F238E27FC236}">
                <a16:creationId xmlns:a16="http://schemas.microsoft.com/office/drawing/2014/main" id="{0185A105-38E1-48FB-8AF9-30A5F480F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>
            <a:extLst>
              <a:ext uri="{FF2B5EF4-FFF2-40B4-BE49-F238E27FC236}">
                <a16:creationId xmlns:a16="http://schemas.microsoft.com/office/drawing/2014/main" id="{A8AE65A7-7F4F-4239-B375-E055663D2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AD373B97-656E-47D0-83D9-D3E17CCAFE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AA635A78-20B5-4C3B-B05D-11274AB8B7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61316C-CEA8-4339-9592-DA982B90783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2996" name="Rectangle 6">
            <a:extLst>
              <a:ext uri="{FF2B5EF4-FFF2-40B4-BE49-F238E27FC236}">
                <a16:creationId xmlns:a16="http://schemas.microsoft.com/office/drawing/2014/main" id="{F487983C-B511-4FCE-8DA8-8F86F98B98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2997" name="Rectangle 7">
            <a:extLst>
              <a:ext uri="{FF2B5EF4-FFF2-40B4-BE49-F238E27FC236}">
                <a16:creationId xmlns:a16="http://schemas.microsoft.com/office/drawing/2014/main" id="{2F08F2CE-CF2D-4E34-A037-0F551300B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F3B897-15C3-428B-A96D-9BB699E221D7}" type="slidenum">
              <a:rPr lang="en-AU" altLang="en-US" sz="1300">
                <a:latin typeface="Times New Roman" panose="02020603050405020304" pitchFamily="18" charset="0"/>
              </a:rPr>
              <a:pPr/>
              <a:t>102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2998" name="Rectangle 2">
            <a:extLst>
              <a:ext uri="{FF2B5EF4-FFF2-40B4-BE49-F238E27FC236}">
                <a16:creationId xmlns:a16="http://schemas.microsoft.com/office/drawing/2014/main" id="{304946EB-AB94-462A-BEF6-8E58B050B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>
            <a:extLst>
              <a:ext uri="{FF2B5EF4-FFF2-40B4-BE49-F238E27FC236}">
                <a16:creationId xmlns:a16="http://schemas.microsoft.com/office/drawing/2014/main" id="{C84AADD3-EA4B-4AE4-8FC4-5A4287597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8B6D1FB-5490-4E90-A81D-632DADDA77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17BD65E6-41D9-4125-B732-510065C6B5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19D9CC-E86F-49DB-96E1-9113E0DBE99C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4" name="Rectangle 6">
            <a:extLst>
              <a:ext uri="{FF2B5EF4-FFF2-40B4-BE49-F238E27FC236}">
                <a16:creationId xmlns:a16="http://schemas.microsoft.com/office/drawing/2014/main" id="{AC7B0DC0-0738-483C-981C-B7765E8059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5045" name="Rectangle 7">
            <a:extLst>
              <a:ext uri="{FF2B5EF4-FFF2-40B4-BE49-F238E27FC236}">
                <a16:creationId xmlns:a16="http://schemas.microsoft.com/office/drawing/2014/main" id="{E3C097CF-4887-4949-8F40-B08105FDB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877EBC-2419-4A2E-B620-F0499927EE79}" type="slidenum">
              <a:rPr lang="en-AU" altLang="en-US" sz="1300">
                <a:latin typeface="Times New Roman" panose="02020603050405020304" pitchFamily="18" charset="0"/>
              </a:rPr>
              <a:pPr/>
              <a:t>103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6" name="Rectangle 2">
            <a:extLst>
              <a:ext uri="{FF2B5EF4-FFF2-40B4-BE49-F238E27FC236}">
                <a16:creationId xmlns:a16="http://schemas.microsoft.com/office/drawing/2014/main" id="{B58881FA-F575-4582-B2F5-E3CFE31EB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>
            <a:extLst>
              <a:ext uri="{FF2B5EF4-FFF2-40B4-BE49-F238E27FC236}">
                <a16:creationId xmlns:a16="http://schemas.microsoft.com/office/drawing/2014/main" id="{DC123C53-F75B-466B-AFC4-321C109FD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73F5F3C9-3B50-4D77-A903-D7CEF2FA82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EB3709D5-4FFB-4237-83D9-CC5EFF6D2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F294E0-10AE-4BBB-A284-C0852BFCFE6B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7092" name="Rectangle 6">
            <a:extLst>
              <a:ext uri="{FF2B5EF4-FFF2-40B4-BE49-F238E27FC236}">
                <a16:creationId xmlns:a16="http://schemas.microsoft.com/office/drawing/2014/main" id="{FD0544AA-1DC1-4726-92DD-00508575F1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7093" name="Rectangle 7">
            <a:extLst>
              <a:ext uri="{FF2B5EF4-FFF2-40B4-BE49-F238E27FC236}">
                <a16:creationId xmlns:a16="http://schemas.microsoft.com/office/drawing/2014/main" id="{90011216-3DF4-43E5-B089-0BF6689D7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B22E6-7A4E-4900-B90E-7870A0BEC2C9}" type="slidenum">
              <a:rPr lang="en-AU" altLang="en-US" sz="1300">
                <a:latin typeface="Times New Roman" panose="02020603050405020304" pitchFamily="18" charset="0"/>
              </a:rPr>
              <a:pPr/>
              <a:t>104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7094" name="Rectangle 2">
            <a:extLst>
              <a:ext uri="{FF2B5EF4-FFF2-40B4-BE49-F238E27FC236}">
                <a16:creationId xmlns:a16="http://schemas.microsoft.com/office/drawing/2014/main" id="{78930F90-DAC2-48AD-8121-7A1EEDC8F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>
            <a:extLst>
              <a:ext uri="{FF2B5EF4-FFF2-40B4-BE49-F238E27FC236}">
                <a16:creationId xmlns:a16="http://schemas.microsoft.com/office/drawing/2014/main" id="{D2662076-1F56-498B-9C4F-9BF53FC27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A92A6FFE-F7C4-4D1D-8825-4BF2C4428A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563DBDA9-F898-4BA3-9A6B-6E06939C2C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37C9FF-0E7C-4F75-A133-BFA5645B22A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9140" name="Rectangle 6">
            <a:extLst>
              <a:ext uri="{FF2B5EF4-FFF2-40B4-BE49-F238E27FC236}">
                <a16:creationId xmlns:a16="http://schemas.microsoft.com/office/drawing/2014/main" id="{CA567228-A003-4327-BFD1-C9BDA67FC5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9141" name="Rectangle 7">
            <a:extLst>
              <a:ext uri="{FF2B5EF4-FFF2-40B4-BE49-F238E27FC236}">
                <a16:creationId xmlns:a16="http://schemas.microsoft.com/office/drawing/2014/main" id="{F2BC5C6A-BF2E-4BFA-82F6-AF9035F436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1C0799-646D-4C64-B3F8-E646EFC9D095}" type="slidenum">
              <a:rPr lang="en-AU" altLang="en-US" sz="1300">
                <a:latin typeface="Times New Roman" panose="02020603050405020304" pitchFamily="18" charset="0"/>
              </a:rPr>
              <a:pPr/>
              <a:t>105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9142" name="Rectangle 2">
            <a:extLst>
              <a:ext uri="{FF2B5EF4-FFF2-40B4-BE49-F238E27FC236}">
                <a16:creationId xmlns:a16="http://schemas.microsoft.com/office/drawing/2014/main" id="{E4060C54-076A-4CC7-B145-65482BBAA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>
            <a:extLst>
              <a:ext uri="{FF2B5EF4-FFF2-40B4-BE49-F238E27FC236}">
                <a16:creationId xmlns:a16="http://schemas.microsoft.com/office/drawing/2014/main" id="{EE213FED-ECFF-4E60-B903-D4273CFD5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F1FEBA72-0B53-405E-9E29-D740E93E27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BC3A4D25-C1E5-48EC-8858-5506959B1C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1102D-43FA-4C16-B77D-F76FA2430CEC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1188" name="Rectangle 6">
            <a:extLst>
              <a:ext uri="{FF2B5EF4-FFF2-40B4-BE49-F238E27FC236}">
                <a16:creationId xmlns:a16="http://schemas.microsoft.com/office/drawing/2014/main" id="{D149AA61-2374-4184-82F4-8DBF358FF3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1189" name="Rectangle 7">
            <a:extLst>
              <a:ext uri="{FF2B5EF4-FFF2-40B4-BE49-F238E27FC236}">
                <a16:creationId xmlns:a16="http://schemas.microsoft.com/office/drawing/2014/main" id="{D863080F-27FA-4571-83A8-9C4562450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5308F7-E3CA-4BD1-BED4-75EF6EFD6DF3}" type="slidenum">
              <a:rPr lang="en-AU" altLang="en-US" sz="1300">
                <a:latin typeface="Times New Roman" panose="02020603050405020304" pitchFamily="18" charset="0"/>
              </a:rPr>
              <a:pPr/>
              <a:t>106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1190" name="Rectangle 2">
            <a:extLst>
              <a:ext uri="{FF2B5EF4-FFF2-40B4-BE49-F238E27FC236}">
                <a16:creationId xmlns:a16="http://schemas.microsoft.com/office/drawing/2014/main" id="{AB024064-2E1C-44B9-A700-8AA3181DC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>
            <a:extLst>
              <a:ext uri="{FF2B5EF4-FFF2-40B4-BE49-F238E27FC236}">
                <a16:creationId xmlns:a16="http://schemas.microsoft.com/office/drawing/2014/main" id="{505ACE6A-6AD5-46AB-977F-4E17771C7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3C805CD6-B5FD-4F08-8F6D-8EC0E9E9EA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65FB13DE-4EFC-43DD-911A-8D986769B8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A3AB2C-EFC1-487E-8279-AA939218AE6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3236" name="Rectangle 6">
            <a:extLst>
              <a:ext uri="{FF2B5EF4-FFF2-40B4-BE49-F238E27FC236}">
                <a16:creationId xmlns:a16="http://schemas.microsoft.com/office/drawing/2014/main" id="{F0501025-9FB1-47CC-B466-5AC9960D6B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3237" name="Rectangle 7">
            <a:extLst>
              <a:ext uri="{FF2B5EF4-FFF2-40B4-BE49-F238E27FC236}">
                <a16:creationId xmlns:a16="http://schemas.microsoft.com/office/drawing/2014/main" id="{C31D533E-B0F8-49B1-B1AA-DBDBD5D7E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19CD75-460E-4B1E-A82A-14ED5A9911FE}" type="slidenum">
              <a:rPr lang="en-AU" altLang="en-US" sz="1300">
                <a:latin typeface="Times New Roman" panose="02020603050405020304" pitchFamily="18" charset="0"/>
              </a:rPr>
              <a:pPr/>
              <a:t>107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3238" name="Rectangle 2">
            <a:extLst>
              <a:ext uri="{FF2B5EF4-FFF2-40B4-BE49-F238E27FC236}">
                <a16:creationId xmlns:a16="http://schemas.microsoft.com/office/drawing/2014/main" id="{79F68F74-E62E-457C-B7A6-7110B80373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>
            <a:extLst>
              <a:ext uri="{FF2B5EF4-FFF2-40B4-BE49-F238E27FC236}">
                <a16:creationId xmlns:a16="http://schemas.microsoft.com/office/drawing/2014/main" id="{D7E667C2-02D1-45FA-ADE9-92DB5332A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DF4B32BE-5300-4358-87E1-09EC94FDAE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9F27B4E9-C342-4124-B8B5-3B1DA145BC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4F5035-7DED-4491-BA1C-F2BB72AF8077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284" name="Rectangle 6">
            <a:extLst>
              <a:ext uri="{FF2B5EF4-FFF2-40B4-BE49-F238E27FC236}">
                <a16:creationId xmlns:a16="http://schemas.microsoft.com/office/drawing/2014/main" id="{5B823768-8F81-4141-A573-CCF80E2DD4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5285" name="Rectangle 7">
            <a:extLst>
              <a:ext uri="{FF2B5EF4-FFF2-40B4-BE49-F238E27FC236}">
                <a16:creationId xmlns:a16="http://schemas.microsoft.com/office/drawing/2014/main" id="{CEFED908-F84B-4D5B-B849-857534022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17B83B-69DA-4FC2-A2D8-D77F4145E404}" type="slidenum">
              <a:rPr lang="en-AU" altLang="en-US" sz="1300">
                <a:latin typeface="Times New Roman" panose="02020603050405020304" pitchFamily="18" charset="0"/>
              </a:rPr>
              <a:pPr/>
              <a:t>108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286" name="Rectangle 2">
            <a:extLst>
              <a:ext uri="{FF2B5EF4-FFF2-40B4-BE49-F238E27FC236}">
                <a16:creationId xmlns:a16="http://schemas.microsoft.com/office/drawing/2014/main" id="{031CE21A-DD56-49FB-B583-D404F0EAD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>
            <a:extLst>
              <a:ext uri="{FF2B5EF4-FFF2-40B4-BE49-F238E27FC236}">
                <a16:creationId xmlns:a16="http://schemas.microsoft.com/office/drawing/2014/main" id="{76A6EFA6-C58E-4BB1-8717-5D86706D7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7C5EBC87-7BBA-410E-8ED1-2D800BC655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53550213-F6AA-4CFE-87C4-E6F3C6AF43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CBBBD4-0C00-4B8F-B940-80AA8979FB0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2" name="Rectangle 6">
            <a:extLst>
              <a:ext uri="{FF2B5EF4-FFF2-40B4-BE49-F238E27FC236}">
                <a16:creationId xmlns:a16="http://schemas.microsoft.com/office/drawing/2014/main" id="{C250030A-8482-470B-8C3A-7541E1FD0D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7333" name="Rectangle 7">
            <a:extLst>
              <a:ext uri="{FF2B5EF4-FFF2-40B4-BE49-F238E27FC236}">
                <a16:creationId xmlns:a16="http://schemas.microsoft.com/office/drawing/2014/main" id="{8F38410F-2AD1-44D2-A093-77D0B6DCF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BA87BD-80C0-4266-A1CD-A498C29E344F}" type="slidenum">
              <a:rPr lang="en-AU" altLang="en-US" sz="1300">
                <a:latin typeface="Times New Roman" panose="02020603050405020304" pitchFamily="18" charset="0"/>
              </a:rPr>
              <a:pPr/>
              <a:t>109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4" name="Rectangle 2">
            <a:extLst>
              <a:ext uri="{FF2B5EF4-FFF2-40B4-BE49-F238E27FC236}">
                <a16:creationId xmlns:a16="http://schemas.microsoft.com/office/drawing/2014/main" id="{8C55FAA8-2044-4CE4-8F1F-B57F1AC87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>
            <a:extLst>
              <a:ext uri="{FF2B5EF4-FFF2-40B4-BE49-F238E27FC236}">
                <a16:creationId xmlns:a16="http://schemas.microsoft.com/office/drawing/2014/main" id="{568D3FE6-6B10-4B69-8AA8-6E203F12E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535B2A3-5EFF-44F8-984E-D648BA11ED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5B9182C-BE6F-488C-8ED6-EF19B9E737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0AB935-1DB3-4084-B63A-4F01935C1A8F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8ADDA162-B8F8-4312-A6CB-E06EDFF244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1422CD94-B467-4AEC-8424-63B0E975C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A1927D-DE70-47AE-8FF3-29EA06AC9B28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29A025DB-6665-476C-9F36-6F94F114D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5D1FE977-A035-4F94-9943-9F9BD7D21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0ACF97B6-072D-4EC1-8ACC-8FBAC76CDC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5644F4D7-3DE3-40EF-AB3B-6079A78C93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840C25-E38E-4573-AD8D-8B9F513773F4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9380" name="Rectangle 6">
            <a:extLst>
              <a:ext uri="{FF2B5EF4-FFF2-40B4-BE49-F238E27FC236}">
                <a16:creationId xmlns:a16="http://schemas.microsoft.com/office/drawing/2014/main" id="{EAF80C7A-C1D8-4886-AE13-3145826A4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9381" name="Rectangle 7">
            <a:extLst>
              <a:ext uri="{FF2B5EF4-FFF2-40B4-BE49-F238E27FC236}">
                <a16:creationId xmlns:a16="http://schemas.microsoft.com/office/drawing/2014/main" id="{11295CC1-C773-4434-8D28-D82C32EE0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438496-2A93-4C22-82ED-BC37ED22F744}" type="slidenum">
              <a:rPr lang="en-AU" altLang="en-US" sz="1300">
                <a:latin typeface="Times New Roman" panose="02020603050405020304" pitchFamily="18" charset="0"/>
              </a:rPr>
              <a:pPr/>
              <a:t>110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9382" name="Rectangle 2">
            <a:extLst>
              <a:ext uri="{FF2B5EF4-FFF2-40B4-BE49-F238E27FC236}">
                <a16:creationId xmlns:a16="http://schemas.microsoft.com/office/drawing/2014/main" id="{62B53121-D512-4EA7-A514-49A22CEBDA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>
            <a:extLst>
              <a:ext uri="{FF2B5EF4-FFF2-40B4-BE49-F238E27FC236}">
                <a16:creationId xmlns:a16="http://schemas.microsoft.com/office/drawing/2014/main" id="{4CCA6BA0-0BA9-4E51-8B82-B3C64D29B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C3BEF49A-1EC2-45E2-B2DC-9CC432376E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62919F29-26F0-4597-94A4-B79FA3B435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D6E2F-7E49-449D-95CE-A734B85AF1C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28" name="Rectangle 6">
            <a:extLst>
              <a:ext uri="{FF2B5EF4-FFF2-40B4-BE49-F238E27FC236}">
                <a16:creationId xmlns:a16="http://schemas.microsoft.com/office/drawing/2014/main" id="{E5EA7153-1EA2-46D6-8164-41A14BB5F8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1429" name="Rectangle 7">
            <a:extLst>
              <a:ext uri="{FF2B5EF4-FFF2-40B4-BE49-F238E27FC236}">
                <a16:creationId xmlns:a16="http://schemas.microsoft.com/office/drawing/2014/main" id="{F7385131-7055-4E23-A085-4662B74C0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776415-BADD-4BB6-AB92-81855CC835BA}" type="slidenum">
              <a:rPr lang="en-AU" altLang="en-US" sz="1300">
                <a:latin typeface="Times New Roman" panose="02020603050405020304" pitchFamily="18" charset="0"/>
              </a:rPr>
              <a:pPr/>
              <a:t>111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30" name="Rectangle 2">
            <a:extLst>
              <a:ext uri="{FF2B5EF4-FFF2-40B4-BE49-F238E27FC236}">
                <a16:creationId xmlns:a16="http://schemas.microsoft.com/office/drawing/2014/main" id="{5EAB738A-89E0-47AD-8B42-52AB32809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>
            <a:extLst>
              <a:ext uri="{FF2B5EF4-FFF2-40B4-BE49-F238E27FC236}">
                <a16:creationId xmlns:a16="http://schemas.microsoft.com/office/drawing/2014/main" id="{B1502B76-316F-47D6-BA7C-83E35C590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72876B88-FCCA-4C6B-A5F1-FF74DC7ED4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D3BCC38-9677-42D3-9640-904379DE81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E3483-AF8B-4E5C-94C0-4C27413F0AE3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6" name="Rectangle 6">
            <a:extLst>
              <a:ext uri="{FF2B5EF4-FFF2-40B4-BE49-F238E27FC236}">
                <a16:creationId xmlns:a16="http://schemas.microsoft.com/office/drawing/2014/main" id="{F7BDA265-26C6-4446-BABF-EDD90755A5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3477" name="Rectangle 7">
            <a:extLst>
              <a:ext uri="{FF2B5EF4-FFF2-40B4-BE49-F238E27FC236}">
                <a16:creationId xmlns:a16="http://schemas.microsoft.com/office/drawing/2014/main" id="{630B2BA7-02CB-4D9F-989E-1CD244B94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F5B839-D908-425E-A3BE-7FBA6BB40328}" type="slidenum">
              <a:rPr lang="en-AU" altLang="en-US" sz="1300">
                <a:latin typeface="Times New Roman" panose="02020603050405020304" pitchFamily="18" charset="0"/>
              </a:rPr>
              <a:pPr/>
              <a:t>112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8" name="Rectangle 2">
            <a:extLst>
              <a:ext uri="{FF2B5EF4-FFF2-40B4-BE49-F238E27FC236}">
                <a16:creationId xmlns:a16="http://schemas.microsoft.com/office/drawing/2014/main" id="{8BAA9E79-94C8-4686-8B3F-CD6F9AB2E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>
            <a:extLst>
              <a:ext uri="{FF2B5EF4-FFF2-40B4-BE49-F238E27FC236}">
                <a16:creationId xmlns:a16="http://schemas.microsoft.com/office/drawing/2014/main" id="{1772ECF4-D96F-411C-BF14-9DCBE7951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56AAEA8F-5BBF-48D6-9A42-F3465254A6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D072FC34-F8CC-4E4E-9076-1BA425EE1D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AE2E64-06B0-4BEB-98ED-760C17ADA5AB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5524" name="Rectangle 6">
            <a:extLst>
              <a:ext uri="{FF2B5EF4-FFF2-40B4-BE49-F238E27FC236}">
                <a16:creationId xmlns:a16="http://schemas.microsoft.com/office/drawing/2014/main" id="{D711D014-1ABB-4020-949D-2C014F1E08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5525" name="Rectangle 7">
            <a:extLst>
              <a:ext uri="{FF2B5EF4-FFF2-40B4-BE49-F238E27FC236}">
                <a16:creationId xmlns:a16="http://schemas.microsoft.com/office/drawing/2014/main" id="{9F5AE96A-600A-4796-BA9E-3CB0E7758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FCAD1F-D917-47CC-8940-48812B4B1CAB}" type="slidenum">
              <a:rPr lang="en-AU" altLang="en-US" sz="1300">
                <a:latin typeface="Times New Roman" panose="02020603050405020304" pitchFamily="18" charset="0"/>
              </a:rPr>
              <a:pPr/>
              <a:t>113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5526" name="Rectangle 2">
            <a:extLst>
              <a:ext uri="{FF2B5EF4-FFF2-40B4-BE49-F238E27FC236}">
                <a16:creationId xmlns:a16="http://schemas.microsoft.com/office/drawing/2014/main" id="{6060EAD3-DA36-4561-B025-77596C85E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>
            <a:extLst>
              <a:ext uri="{FF2B5EF4-FFF2-40B4-BE49-F238E27FC236}">
                <a16:creationId xmlns:a16="http://schemas.microsoft.com/office/drawing/2014/main" id="{7B908329-47C8-4264-BF2E-545145D8B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4160501A-9AD1-48E7-AE84-A4B13EF80F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5060FA1D-C8DB-4372-A7A5-96EDF95586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8C5717-AD56-4A04-953E-96D14A2D3CC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7572" name="Rectangle 6">
            <a:extLst>
              <a:ext uri="{FF2B5EF4-FFF2-40B4-BE49-F238E27FC236}">
                <a16:creationId xmlns:a16="http://schemas.microsoft.com/office/drawing/2014/main" id="{46C7B3BD-6758-4DC5-A49F-4F33790B00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7573" name="Rectangle 7">
            <a:extLst>
              <a:ext uri="{FF2B5EF4-FFF2-40B4-BE49-F238E27FC236}">
                <a16:creationId xmlns:a16="http://schemas.microsoft.com/office/drawing/2014/main" id="{B6F5BA41-6FC8-4B31-B026-AEEE0BE42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27C97D-FE59-4728-94A6-98A630DB28EB}" type="slidenum">
              <a:rPr lang="en-AU" altLang="en-US" sz="1300">
                <a:latin typeface="Times New Roman" panose="02020603050405020304" pitchFamily="18" charset="0"/>
              </a:rPr>
              <a:pPr/>
              <a:t>114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7574" name="Rectangle 2">
            <a:extLst>
              <a:ext uri="{FF2B5EF4-FFF2-40B4-BE49-F238E27FC236}">
                <a16:creationId xmlns:a16="http://schemas.microsoft.com/office/drawing/2014/main" id="{A131DF1D-6BDE-4F49-AB20-105AC2DAD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>
            <a:extLst>
              <a:ext uri="{FF2B5EF4-FFF2-40B4-BE49-F238E27FC236}">
                <a16:creationId xmlns:a16="http://schemas.microsoft.com/office/drawing/2014/main" id="{4ACA8E40-6FF8-4D99-8CDB-EABB31C7D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613DA5D7-C3FB-438B-9031-7A17FD55B2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6AF4D752-4A70-4D09-9DAA-95F6F264A5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8A84D-1CB5-4632-B5D7-6DE4EE682C6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9620" name="Rectangle 6">
            <a:extLst>
              <a:ext uri="{FF2B5EF4-FFF2-40B4-BE49-F238E27FC236}">
                <a16:creationId xmlns:a16="http://schemas.microsoft.com/office/drawing/2014/main" id="{A9113DC5-861E-4DFB-BDC6-6D3C450572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9621" name="Rectangle 7">
            <a:extLst>
              <a:ext uri="{FF2B5EF4-FFF2-40B4-BE49-F238E27FC236}">
                <a16:creationId xmlns:a16="http://schemas.microsoft.com/office/drawing/2014/main" id="{E29E0492-6734-449B-8BB7-96F8DF1D3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D67DF-ED45-41CD-9A93-6006A26B610F}" type="slidenum">
              <a:rPr lang="en-AU" altLang="en-US" sz="1300">
                <a:latin typeface="Times New Roman" panose="02020603050405020304" pitchFamily="18" charset="0"/>
              </a:rPr>
              <a:pPr/>
              <a:t>115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9622" name="Rectangle 2">
            <a:extLst>
              <a:ext uri="{FF2B5EF4-FFF2-40B4-BE49-F238E27FC236}">
                <a16:creationId xmlns:a16="http://schemas.microsoft.com/office/drawing/2014/main" id="{0276DF2E-5C63-485A-A113-ED6F04573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>
            <a:extLst>
              <a:ext uri="{FF2B5EF4-FFF2-40B4-BE49-F238E27FC236}">
                <a16:creationId xmlns:a16="http://schemas.microsoft.com/office/drawing/2014/main" id="{65A02541-A012-4873-ACCF-65BC5BC24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F2564E93-9858-4635-A3F0-241857DC24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7F3D997C-5E78-43E8-8AAE-DC628E73BD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7BF3C-F816-44DF-8875-CE88FDEB3F8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68" name="Rectangle 6">
            <a:extLst>
              <a:ext uri="{FF2B5EF4-FFF2-40B4-BE49-F238E27FC236}">
                <a16:creationId xmlns:a16="http://schemas.microsoft.com/office/drawing/2014/main" id="{619FC29F-164D-4B61-9314-4570D2EC8A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1669" name="Rectangle 7">
            <a:extLst>
              <a:ext uri="{FF2B5EF4-FFF2-40B4-BE49-F238E27FC236}">
                <a16:creationId xmlns:a16="http://schemas.microsoft.com/office/drawing/2014/main" id="{239A2E22-64B6-49D7-B330-1D407A2E7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8BDCE-8A2B-490E-9CBA-9DAB7874774C}" type="slidenum">
              <a:rPr lang="en-AU" altLang="en-US" sz="1300">
                <a:latin typeface="Times New Roman" panose="02020603050405020304" pitchFamily="18" charset="0"/>
              </a:rPr>
              <a:pPr/>
              <a:t>116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70" name="Rectangle 2">
            <a:extLst>
              <a:ext uri="{FF2B5EF4-FFF2-40B4-BE49-F238E27FC236}">
                <a16:creationId xmlns:a16="http://schemas.microsoft.com/office/drawing/2014/main" id="{FB05471C-691D-4229-81C1-A72227183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>
            <a:extLst>
              <a:ext uri="{FF2B5EF4-FFF2-40B4-BE49-F238E27FC236}">
                <a16:creationId xmlns:a16="http://schemas.microsoft.com/office/drawing/2014/main" id="{DFFAE5DB-92CE-4BD9-84A7-118225926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3526FC4C-1DD7-4232-B502-E933F65EE9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687C2032-007F-4385-B702-AA3FC2DB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54B92-97A5-4E12-A96A-B63E9B15BEE9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6" name="Rectangle 6">
            <a:extLst>
              <a:ext uri="{FF2B5EF4-FFF2-40B4-BE49-F238E27FC236}">
                <a16:creationId xmlns:a16="http://schemas.microsoft.com/office/drawing/2014/main" id="{BCF054FD-B71C-42DB-809E-C8D9A1B18A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D24756F9-5A97-463D-B9E7-66AC8B762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8EE74-F7A4-4DE9-97F6-19DC9765691A}" type="slidenum">
              <a:rPr lang="en-AU" altLang="en-US" sz="1300">
                <a:latin typeface="Times New Roman" panose="02020603050405020304" pitchFamily="18" charset="0"/>
              </a:rPr>
              <a:pPr/>
              <a:t>117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8" name="Rectangle 2">
            <a:extLst>
              <a:ext uri="{FF2B5EF4-FFF2-40B4-BE49-F238E27FC236}">
                <a16:creationId xmlns:a16="http://schemas.microsoft.com/office/drawing/2014/main" id="{2E131F66-756D-4465-A412-00DA7706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9" name="Rectangle 3">
            <a:extLst>
              <a:ext uri="{FF2B5EF4-FFF2-40B4-BE49-F238E27FC236}">
                <a16:creationId xmlns:a16="http://schemas.microsoft.com/office/drawing/2014/main" id="{EEB79182-6800-4ACB-84D6-E11343C50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63F822D0-B835-49A6-8873-B1204789E4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EB432526-A520-4F7E-9A27-108644190F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1A191F-8C43-4887-B3EB-64326DF02D6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4" name="Rectangle 6">
            <a:extLst>
              <a:ext uri="{FF2B5EF4-FFF2-40B4-BE49-F238E27FC236}">
                <a16:creationId xmlns:a16="http://schemas.microsoft.com/office/drawing/2014/main" id="{4744B4AC-8720-42D1-AD4A-212C7214BA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5765" name="Rectangle 7">
            <a:extLst>
              <a:ext uri="{FF2B5EF4-FFF2-40B4-BE49-F238E27FC236}">
                <a16:creationId xmlns:a16="http://schemas.microsoft.com/office/drawing/2014/main" id="{D5823F2C-58C6-44D4-A473-F0E58F6B6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E8693C-0FF3-4E7D-ACE2-19D558F524A4}" type="slidenum">
              <a:rPr lang="en-AU" altLang="en-US" sz="1300">
                <a:latin typeface="Times New Roman" panose="02020603050405020304" pitchFamily="18" charset="0"/>
              </a:rPr>
              <a:pPr/>
              <a:t>118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6" name="Rectangle 2">
            <a:extLst>
              <a:ext uri="{FF2B5EF4-FFF2-40B4-BE49-F238E27FC236}">
                <a16:creationId xmlns:a16="http://schemas.microsoft.com/office/drawing/2014/main" id="{66E7376D-15B7-4973-BCC0-BE9B1ACA16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7" name="Rectangle 3">
            <a:extLst>
              <a:ext uri="{FF2B5EF4-FFF2-40B4-BE49-F238E27FC236}">
                <a16:creationId xmlns:a16="http://schemas.microsoft.com/office/drawing/2014/main" id="{137C6418-6E25-414E-856D-CFB0B52C3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C0E2ED9B-2203-4D39-AD92-AFD0F352D9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9D3733FE-0F9D-41DE-B1E6-33DC89151F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5826B6-DBF4-424E-A378-8F772BADCC04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6004" name="Rectangle 6">
            <a:extLst>
              <a:ext uri="{FF2B5EF4-FFF2-40B4-BE49-F238E27FC236}">
                <a16:creationId xmlns:a16="http://schemas.microsoft.com/office/drawing/2014/main" id="{1CC1D2FE-11AA-4922-A756-80CB7F4868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6005" name="Rectangle 7">
            <a:extLst>
              <a:ext uri="{FF2B5EF4-FFF2-40B4-BE49-F238E27FC236}">
                <a16:creationId xmlns:a16="http://schemas.microsoft.com/office/drawing/2014/main" id="{137B4489-936A-4D71-9D76-2716AA9D3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968B79-EC0A-48E9-9E08-ED1EE66023AF}" type="slidenum">
              <a:rPr lang="en-AU" altLang="en-US" sz="1300">
                <a:latin typeface="Times New Roman" panose="02020603050405020304" pitchFamily="18" charset="0"/>
              </a:rPr>
              <a:pPr/>
              <a:t>127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6006" name="Rectangle 2">
            <a:extLst>
              <a:ext uri="{FF2B5EF4-FFF2-40B4-BE49-F238E27FC236}">
                <a16:creationId xmlns:a16="http://schemas.microsoft.com/office/drawing/2014/main" id="{381B543A-4B73-4E1C-8AF4-8A387F7C9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7" name="Rectangle 3">
            <a:extLst>
              <a:ext uri="{FF2B5EF4-FFF2-40B4-BE49-F238E27FC236}">
                <a16:creationId xmlns:a16="http://schemas.microsoft.com/office/drawing/2014/main" id="{7E5A3FF8-DA7F-4D03-A81E-981DAA1C6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700A195-2CF2-4C54-AA79-A6842012DC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0D8A14B-BFAC-4600-8517-949FF2C568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1683D-2321-4D72-AA89-F47980A3AE83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A79DBDBA-24D8-4977-BF10-89C8596CE5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A0DEFC49-DD86-4594-940A-4BEE1143D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8AAC58-55E2-45F4-B0FB-639E7FC83620}" type="slidenum">
              <a:rPr lang="en-AU" altLang="en-US" sz="130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5455573D-1037-4706-982F-0624D2A45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A8CAF8BD-109D-461B-BD1D-4D7FE7892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299EADA5-81FE-4260-B7F5-3F40FBBB46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09CBD58D-971D-4C1C-A8BF-3BD4D49AB2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0BC5B0-6E3D-46B4-B322-1951B50442D9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8052" name="Rectangle 6">
            <a:extLst>
              <a:ext uri="{FF2B5EF4-FFF2-40B4-BE49-F238E27FC236}">
                <a16:creationId xmlns:a16="http://schemas.microsoft.com/office/drawing/2014/main" id="{848241FC-F37F-4F0F-B05F-7307402B37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8053" name="Rectangle 7">
            <a:extLst>
              <a:ext uri="{FF2B5EF4-FFF2-40B4-BE49-F238E27FC236}">
                <a16:creationId xmlns:a16="http://schemas.microsoft.com/office/drawing/2014/main" id="{C4F999FC-792D-4A1F-89F2-913D063536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ACFA50-4E2D-479F-B030-2539882198BF}" type="slidenum">
              <a:rPr lang="en-AU" altLang="en-US" sz="1300">
                <a:latin typeface="Times New Roman" panose="02020603050405020304" pitchFamily="18" charset="0"/>
              </a:rPr>
              <a:pPr/>
              <a:t>128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8054" name="Rectangle 2">
            <a:extLst>
              <a:ext uri="{FF2B5EF4-FFF2-40B4-BE49-F238E27FC236}">
                <a16:creationId xmlns:a16="http://schemas.microsoft.com/office/drawing/2014/main" id="{CC4864FC-F829-4D73-B812-220FC7372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5" name="Rectangle 3">
            <a:extLst>
              <a:ext uri="{FF2B5EF4-FFF2-40B4-BE49-F238E27FC236}">
                <a16:creationId xmlns:a16="http://schemas.microsoft.com/office/drawing/2014/main" id="{98527E5B-7987-4B4F-8192-91A06CAF6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4B61E620-5409-4379-8166-0899C6A58F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B42A14CA-7FDF-41A5-9ECE-EC4EE7EF4E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A3DDAB-E609-4916-A8D0-B38FBF5C24C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0" name="Rectangle 6">
            <a:extLst>
              <a:ext uri="{FF2B5EF4-FFF2-40B4-BE49-F238E27FC236}">
                <a16:creationId xmlns:a16="http://schemas.microsoft.com/office/drawing/2014/main" id="{305EC32A-D259-4AC9-B58A-214F539171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0101" name="Rectangle 7">
            <a:extLst>
              <a:ext uri="{FF2B5EF4-FFF2-40B4-BE49-F238E27FC236}">
                <a16:creationId xmlns:a16="http://schemas.microsoft.com/office/drawing/2014/main" id="{91F0969B-CCBE-41D7-B9E2-2F9EDE36F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4CFD45-2920-43C4-8CC6-EA448D8BB8E9}" type="slidenum">
              <a:rPr lang="en-AU" altLang="en-US" sz="1300">
                <a:latin typeface="Times New Roman" panose="02020603050405020304" pitchFamily="18" charset="0"/>
              </a:rPr>
              <a:pPr/>
              <a:t>129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2" name="Rectangle 2">
            <a:extLst>
              <a:ext uri="{FF2B5EF4-FFF2-40B4-BE49-F238E27FC236}">
                <a16:creationId xmlns:a16="http://schemas.microsoft.com/office/drawing/2014/main" id="{8DD3100E-F38B-40AC-8404-A8F685495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>
            <a:extLst>
              <a:ext uri="{FF2B5EF4-FFF2-40B4-BE49-F238E27FC236}">
                <a16:creationId xmlns:a16="http://schemas.microsoft.com/office/drawing/2014/main" id="{9609BA34-290F-4910-92F4-6D9E77D87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6ECBC89-2C55-437E-A830-F401F566A4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1D4B3A9-DD58-4BE7-87AC-8AFCA34F43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C8F34E-8DD5-40ED-887C-20DC54765FC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302B5EDD-2817-47BF-BED4-6514BF3F5B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A27C349D-56FF-490D-8E69-1D7BBE159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25E2B0-BE61-4108-A8C8-D0EECA202454}" type="slidenum">
              <a:rPr lang="en-AU" altLang="en-US" sz="130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63B88840-0297-4251-A2D7-C88060B06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BBBA2407-F8D7-4D01-B73A-3C8B1106E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F37D697-7EE4-4701-83D5-19D461282C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CBCE3E5-51EC-4842-897F-FEE6072318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0380BE-713C-4531-8D38-5AF43886FF6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49FD5041-2AB3-40E9-92F9-59DD1B906F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1F577198-2BE4-470E-9BC4-946975D95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8BCB5C-2504-41A1-BAC3-BD5C3984B74E}" type="slidenum">
              <a:rPr lang="en-AU" altLang="en-US" sz="130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2130E157-BBDC-45E2-8551-CD68C75CF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A66DB478-FF1B-4547-87E3-C9259ABA9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5FEB547-C7C6-4BE8-883C-797B769B4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D6505F3-46E7-4FCD-8A57-3F44460953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501A5E-84D0-4766-ABD0-8946180A6CE8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26C606D0-3C6E-4F3F-A558-D85B215E71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FA0CECED-6B4C-4B86-9618-011D0B9B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993CC-9845-44B0-8CAA-2CAAF9921C08}" type="slidenum">
              <a:rPr lang="en-AU" altLang="en-US" sz="130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63076F64-EADA-4AE7-985A-33C3D7739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A086AEFC-8F1A-4D27-953F-A9C3E59F1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929929F-7006-4F2A-9199-4D55C1B28E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889B083-AE0E-443E-B704-8CA960F20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3AE989-4526-4736-AC2E-1014B7B1CA78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469812A1-FF6A-49EE-B617-B1600E94EB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566A462C-DAB3-4EAE-ADE8-5353B662F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A1FBE9-1C2E-4F60-9F1E-C081FB844B0D}" type="slidenum">
              <a:rPr lang="en-AU" altLang="en-US" sz="130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7862FA27-185D-4858-941F-9491E8604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8212F37E-3C8D-448B-B08C-0DF410E6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4F17CE3-4612-462E-8D6A-1ED9196F23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D8E8545-48E6-4144-8387-D93E47B404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2981A8-7051-46FA-B755-5458B021F316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100C0878-929D-4985-8172-C6A7AC006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8F2AF181-F29D-402C-9119-92225B70D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4C51BA-D4F4-4A3E-8507-590309F90861}" type="slidenum">
              <a:rPr lang="en-AU" altLang="en-US" sz="130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C3CEEB04-44BA-4539-99C3-F9A8E0533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B0B1B224-8AB7-4E7C-90A5-7EE8EF4F5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1D206A-59D5-4780-B07C-10E9051D22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51B1522-FA80-4423-B14B-7F6E15D0DA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D0A045-737A-42E5-BDF5-BBEE1E2EA043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372DF8B1-A32A-46DE-9588-2DAC840EB1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0DDE2087-EE64-49E2-8D59-15700663A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A61BC6-54A8-43AD-8097-038D53C704DA}" type="slidenum">
              <a:rPr lang="en-AU" altLang="en-US" sz="130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ED23774C-FD67-46B2-9605-730F1366E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6481905B-961D-4AEA-90BE-7B0DC26B0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63A4304-A0CD-4A51-9D31-AC7949CA43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CA96D23-7F31-427E-9E02-7FDBC6A9C5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EDD080-40B7-4F91-A434-D13D2A5C0F4B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EEF5872A-3D33-42E3-9DE8-03E85413C1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11BB1E49-3F24-4466-993E-C7248A465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061A66-6FD1-417C-B1C4-D98AF1611511}" type="slidenum">
              <a:rPr lang="en-AU" altLang="en-US" sz="130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8D20980E-43E3-4196-9484-0DFFF5177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498C3B97-2F94-4CC0-8AF3-CA8ACFFD6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659E9F8-EDBA-483C-9651-135007BF89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33F7AAB-F52E-4D54-9D41-2C0E7A7211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839BAD-8A78-4050-9910-94B9378E22D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6979D683-DB25-498F-9DB5-FF69A09C5E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0708D170-CE90-4096-9AD6-5358D3CF4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4CB842-B1E7-4E60-9CA9-A68C41D119A0}" type="slidenum">
              <a:rPr lang="en-AU" altLang="en-US" sz="1300">
                <a:latin typeface="Times New Roman" panose="02020603050405020304" pitchFamily="18" charset="0"/>
              </a:rPr>
              <a:pPr/>
              <a:t>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DCE52F96-9979-48AD-8F13-6D43415B1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D6D513DE-0D27-426F-B30F-017C2806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FE816AC-3624-459A-B274-C7EA7C4BBA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615A970-68BA-4884-88BE-ED0357F5A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283AB1-B1D5-41CD-823D-D26BE6300B3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063C2062-91A9-42CE-A5D0-61761D21E6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967E6E34-9CAB-4BE2-9A19-5C1EF4179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3E35F5-3556-47D7-93A0-652B5A76DFAE}" type="slidenum">
              <a:rPr lang="en-AU" altLang="en-US" sz="130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1BAEB1A7-F8ED-4975-A2B5-14238002F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867A177B-96BA-4D87-8179-4470B83C4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ABA9542-7425-4E11-B452-480EE77595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F477E95-9982-4C0E-9199-0345E30C69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55E4CB-F3AC-4B74-B60B-D611FE9D9C3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8825F1DD-7CF7-4173-9A93-10660ACEAB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54F0EB32-4E28-4F57-B899-BF602452F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02B0DE-C515-42FF-A8CD-59871AB74CC3}" type="slidenum">
              <a:rPr lang="en-AU" altLang="en-US" sz="130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2B5348D0-FF36-4253-ABB4-5598F9D75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5B89A67F-1F64-4456-8FBE-9B7097BEC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C88100A-13F0-4719-BC12-04737C587B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544C1B0-77E3-4028-8020-3FDAF9359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2D139D-D8FB-4148-9BE5-F8311FFCA85A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AB4C7FF5-0126-4720-BF9D-B54558C35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15ED1F41-9EAB-4B56-937B-99EB0371D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01CD05-C92B-4507-8B0F-4E3115EE4799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3FE27DBB-57A1-4214-8059-6D1A9F59B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828DBD6D-C372-4B02-A6CC-2E64F2BA3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0ED999C-69FC-4D5C-BF89-3233F4CF86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ADA54AD-0B53-4D05-9111-8C0B7A80E1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D8FF3-FB23-4D82-8C7B-E27DCCA49A86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8DA38988-F6CB-4C0A-B558-1868951F73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9F5E8780-F389-4F14-BC35-88BA6A8B0D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062D40-3DC6-4CF5-ADF9-C987923FE823}" type="slidenum">
              <a:rPr lang="en-AU" altLang="en-US" sz="130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5AF9D60F-C055-4D0E-86AE-BA2CCC07E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932F822B-218A-4394-B68E-6BAA37431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DF2ED0C-B50D-4B73-B31D-EB7BBC9F03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8FB495B-A587-4E91-97C1-E3E196D2F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E63988-5EE4-44FA-BCD1-2E1D86E1450E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20376AE0-E097-4CF6-8932-D8A93BBF52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F0E967E9-735D-4F26-B489-FEFB25312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FDFD0C-72E7-4D8E-8A7D-F4844D755453}" type="slidenum">
              <a:rPr lang="en-AU" altLang="en-US" sz="130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7DD90661-B18E-4818-8E1B-2188AFAD6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F6ECE9C6-8934-4EA0-A42C-37B9F82E7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9FC7ED1-FD11-4AEE-9AE8-8EEB439294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1AC2D0D-6B17-4E29-A654-2F98EA2A0F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6FB5B1-11F9-4613-B112-C18C1D7B3327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7F2DA892-D62D-49AC-B9DF-FA728957DA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693AF874-86A3-4BC3-A516-912108E10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A14111-0913-4695-818F-E3C7368136DB}" type="slidenum">
              <a:rPr lang="en-AU" altLang="en-US" sz="130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6AFBE5C5-05D0-4B4A-82BD-187E1B974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337561DC-B92A-450F-A7F7-B2035FADA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2AB5EC7-E36C-4176-A64D-B0F5A6EDAC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14D96B5-EB7C-4A0D-B37D-5AFC8B39BF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D5FB79-1EDC-44A7-A0DB-7E1B91CB5E4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90EFF5BB-F79A-4BBA-8650-5AFF5129A4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06561014-D6A4-485E-BBA3-99E6E677C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17F248-915A-432A-B942-4C27B287243B}" type="slidenum">
              <a:rPr lang="en-AU" altLang="en-US" sz="130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0CEDBB4E-916E-4922-B9B2-6484234E5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EE75D3D2-6D59-4DA4-AC47-956F5FA8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BD47A04-9C09-4066-B008-70FEBA3E5C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9FA0806-67A2-414D-B953-AF7829F9E7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8A3ACD-3B33-4B1D-BA77-06B55601DCCA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BD6E053D-8799-4A5A-AFA8-52D6CBC883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F4A05A73-FD23-4AE8-BE6C-033EA9379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3C675D-2369-4CA5-9CD5-F0457EB20F02}" type="slidenum">
              <a:rPr lang="en-AU" altLang="en-US" sz="130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80FF16D3-7961-4080-9D7E-C2E345678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9B722947-3547-44F4-8D4D-9FEA99A72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FA4DD58-412D-4317-AD9D-0B1B002A22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8B05F1F-7206-4CB4-8AA2-902EF5F7BF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C7FB0C-9DDC-4985-9317-3ABDFF5418DF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129D52B4-D24A-4D85-BD01-BC895C23FB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CD2A5BD1-2F76-4034-B0DC-7CBF207D2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C5751C-5621-4EFE-9C82-EFA973C1A1FC}" type="slidenum">
              <a:rPr lang="en-AU" altLang="en-US" sz="130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3F7BA82A-38C4-4C53-9CD6-3E575589A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1934DC9B-3852-48F9-850E-C39BBFF57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8E945C2-264D-40A3-B46A-BADF78CE04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535EEF1-E0C6-4947-8D5D-A681F5A284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1AEDCD-EE2A-4894-90D3-3DFE0B45AA5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52B67AB7-D3D0-4A3A-8F4A-E791F375B3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D6C30F7E-51B0-4B28-BBF5-BC96BC3BCE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DE01B8-2FE3-49EE-BB64-AC1BAB588E26}" type="slidenum">
              <a:rPr lang="en-AU" altLang="en-US" sz="1300">
                <a:latin typeface="Times New Roman" panose="02020603050405020304" pitchFamily="18" charset="0"/>
              </a:rPr>
              <a:pPr/>
              <a:t>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49E78759-AE45-4724-B9FF-494E5C1E1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69669342-DD49-49C0-8F43-6AB76DD69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8419DC9-0201-4C11-82C7-F271CBD891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8F308B-AEC9-4D41-AE9D-E29B8C5466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B78018-8DAE-4DF3-8B60-C3A225125C9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5A75EADD-A2A8-4648-8667-EA956A00CD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D1D3B092-95A9-4F15-9243-E6A15E3AAA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8F262D-92B6-45C1-B45F-6A8218F1B9B8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105C5B58-3E26-4C13-ADC0-115FDC131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7689104A-3D06-4EDD-B30B-D036FD069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6722613-14AE-40B1-BA7B-A1EB785389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BA41193-991E-4B64-B0CD-333F4737E7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B74DA1-0014-4D32-A7C8-B72A5386F11F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916065C5-8AC5-4965-8273-039E5E2182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3C557DE2-256C-4E96-9285-C2C468EFC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D15026-64AF-469F-BEBE-1499FEEEDB3E}" type="slidenum">
              <a:rPr lang="en-AU" altLang="en-US" sz="1300">
                <a:latin typeface="Times New Roman" panose="02020603050405020304" pitchFamily="18" charset="0"/>
              </a:rPr>
              <a:pPr/>
              <a:t>30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42FF84C8-5B62-40B4-A3CC-46547C209C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3A3561F1-6503-460A-8EB5-8F47AC6B4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0FCF6C2-8838-4A1F-8DD8-16A6E42113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1D42A29-B1D1-47A3-857F-FCFEBA6A48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136F0F-91EA-4D4E-8E5E-0D1F791A8B3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7E6D2CB3-5ED9-4569-A84F-0EA9F68C90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AF0826A6-0B60-4E47-BB1C-DDB15E66A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9D3938-79C5-40C1-8593-5B16859786B6}" type="slidenum">
              <a:rPr lang="en-AU" altLang="en-US" sz="1300">
                <a:latin typeface="Times New Roman" panose="02020603050405020304" pitchFamily="18" charset="0"/>
              </a:rPr>
              <a:pPr/>
              <a:t>31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A0FBC53F-AA33-4E5C-BF64-5825E82FF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F5A3666E-028A-4C47-8CAA-30D6A5285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25119BD-AA1D-4EC1-8BA9-9EBD8B25D2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B3A29A3-B76B-4F54-9608-1DD67B5AB3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F6C7F-6EE0-42B4-81B3-6683700E946E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3C60E689-A1F4-44CB-9F36-0D538AE8AA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1346ACAA-070D-49A0-8C5C-9B53C00F2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3B7E99-ED56-47BD-A751-A98FD715B5C6}" type="slidenum">
              <a:rPr lang="en-AU" altLang="en-US" sz="1300">
                <a:latin typeface="Times New Roman" panose="02020603050405020304" pitchFamily="18" charset="0"/>
              </a:rPr>
              <a:pPr/>
              <a:t>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44AF640F-E674-4254-A7FA-77EB92BE5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29FFE748-EA0F-4305-9D06-955CF590E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2662048-DC48-4F16-AB9D-1C47D3D75B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AD99EF0-1C7D-4453-87ED-1C36F8779B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012BF-3156-4295-9C9E-E2572140D67F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7B697E1C-CF2C-4462-B21B-2347A1AA2B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91D73C42-2B01-437A-8CD1-8A8BCA4BE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DC9CC4-A8AC-4679-BCEC-D7343459E146}" type="slidenum">
              <a:rPr lang="en-AU" altLang="en-US" sz="1300">
                <a:latin typeface="Times New Roman" panose="02020603050405020304" pitchFamily="18" charset="0"/>
              </a:rPr>
              <a:pPr/>
              <a:t>33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DCE871D4-C7ED-4B4B-B426-8B58335FA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0D7D1353-E180-4BFD-A751-EB6B83FA6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F414AD5-5CC5-4D5B-B7E9-CC1230FC90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1F7D8BC-3346-473E-907D-021DF347C3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43C350-668E-4AB0-8D3A-0F4F828A67B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38AEF25E-B59F-4E17-9A91-1FDC69E9DC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339917D4-7E33-4A1B-9258-A2B34A70C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7DF83D-9E37-4CE0-A0B4-B161AF62E028}" type="slidenum">
              <a:rPr lang="en-AU" altLang="en-US" sz="1300">
                <a:latin typeface="Times New Roman" panose="02020603050405020304" pitchFamily="18" charset="0"/>
              </a:rPr>
              <a:pPr/>
              <a:t>34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C47247CD-4175-4074-A41B-4E0EDD25A7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6875A767-5972-404B-9A3F-2293DF093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C1E0563-89E7-4F48-81BA-FF9AE9D831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192A181-065B-47EF-A88C-D0551F9588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BAAF4F-069C-428E-B3C1-4CA9A387119E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EB586500-C366-4A2D-9016-1EAF407D15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759FDAA1-FF00-406F-8063-595B11128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610B5F-CDF7-4E61-9202-7B95DD752A2B}" type="slidenum">
              <a:rPr lang="en-AU" altLang="en-US" sz="1300">
                <a:latin typeface="Times New Roman" panose="02020603050405020304" pitchFamily="18" charset="0"/>
              </a:rPr>
              <a:pPr/>
              <a:t>35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8511A72B-0FBD-4E28-B710-ABD4E1DB9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9396880C-6EAE-4C7E-BA8C-81D4D4C5C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83870CF-384A-4EFB-A956-AF904924AE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091370D-1038-4C0F-905E-C31252F660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B92996-60D7-4370-A496-5907B56E26FD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4A9ABE9C-C863-4673-8313-454EE1DE0E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B7314CF5-F582-4E0B-81F3-F2337AAD4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3E7579-82E7-441B-8D41-A5D4D5A639F9}" type="slidenum">
              <a:rPr lang="en-AU" altLang="en-US" sz="1300">
                <a:latin typeface="Times New Roman" panose="02020603050405020304" pitchFamily="18" charset="0"/>
              </a:rPr>
              <a:pPr/>
              <a:t>36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16F4070A-3DEF-46EC-B170-61BA4194F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30BC3FFF-F925-4C95-A755-DD07F658D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9DD0573-A32A-4AB8-8FC4-3E6B9D7390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BE0D5C1-B6F1-4427-96AA-59EA827BBF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87DEAE-9657-41FB-8061-3E4CB85B995F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C39C99C2-A6E2-4E21-B93E-DA3BF267B0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4CA18716-963B-41CC-9B6F-B2888D64C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0F6726-B880-4A86-BE40-55C023824D40}" type="slidenum">
              <a:rPr lang="en-AU" altLang="en-US" sz="1300">
                <a:latin typeface="Times New Roman" panose="02020603050405020304" pitchFamily="18" charset="0"/>
              </a:rPr>
              <a:pPr/>
              <a:t>37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EC23474D-A670-4CC0-867E-A8B057E4C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ABBDF634-0179-49A8-89B6-99D293B8E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AE5A6F9-000D-4D85-A9CD-05140F8AC8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AAD2C99-2E3B-4604-97C3-1531C03D28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0479C9-0B80-4B04-876A-C3FFDF2EA4F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5FB67AB3-7633-448C-8588-E0512F76F6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084E2BCE-5FF1-4C0E-BF38-67EA1083F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0D5EB-98F3-4FDD-8816-4714F6BCACA5}" type="slidenum">
              <a:rPr lang="en-AU" altLang="en-US" sz="1300">
                <a:latin typeface="Times New Roman" panose="02020603050405020304" pitchFamily="18" charset="0"/>
              </a:rPr>
              <a:pPr/>
              <a:t>38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24D20265-B8E6-4B7F-9697-BDCDE3572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3511E797-0EF0-4A19-8387-8BF7377B7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852FE01-BA2B-4C88-9F19-E2626B28E2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DFD8357-7698-43CC-BEDD-4807B952BB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42CBFC-4493-4B6F-8331-80CB00FE7339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23E886C1-31AE-4652-A817-EC5190660A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BC07BBDD-93FC-4397-A38D-2A947855F5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9F97B9-9316-42F3-83F4-32DECBE4BE08}" type="slidenum">
              <a:rPr lang="en-AU" altLang="en-US" sz="1300">
                <a:latin typeface="Times New Roman" panose="02020603050405020304" pitchFamily="18" charset="0"/>
              </a:rPr>
              <a:pPr/>
              <a:t>39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21668DBD-E0B1-487F-8231-D9010BC85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FC6A8252-8A24-4515-A72E-4EC837DE3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E37C3E-2A13-4481-9F29-DCF2616D2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160629A-2DDA-4808-88F5-B8FE6A6D31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20C32-8F95-43E4-B3DA-472ACDFCB17E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D2194373-2467-47B8-86DD-922BA12B43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E15DAACF-428E-46F2-AC35-31F41C196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A696F6-FE22-41F2-B853-CE020CDE78EB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FA8F3C6D-A5BD-4839-8E1A-F812E9B9F5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61133BF5-3F37-45EE-8D7F-1BB1E5717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E227048-9D5F-4446-9993-955D3125D1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8CCECA4-8577-4D23-9DB1-9C76B34457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2ADB70-E9EB-4005-8E6E-DC520EB46FA8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73CE18F6-6885-4ECD-B626-84D25D6A88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D8D8904E-D68B-4D0A-BCBB-DB503B0DDA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06BD1D-8EEF-409C-93EC-CA8862D21212}" type="slidenum">
              <a:rPr lang="en-AU" altLang="en-US" sz="1300">
                <a:latin typeface="Times New Roman" panose="02020603050405020304" pitchFamily="18" charset="0"/>
              </a:rPr>
              <a:pPr/>
              <a:t>40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B69C8BF9-44CD-483C-BDE1-D0FA35E33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206F3AF2-9892-442C-B3B1-391CA9977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5C52657-2B43-482F-BD1E-5FF2F2E85F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14F2D1E-115D-4C0D-8DF1-4972141B22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18FFBC-F947-4854-8BCF-CD86D8C23603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DFAA5332-1E5B-4451-BC0D-2B1B97673D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768B583E-180C-44EC-95FB-0FFF0108F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38972F-916A-4D68-A73F-28DAEAB71AE5}" type="slidenum">
              <a:rPr lang="en-AU" altLang="en-US" sz="1300">
                <a:latin typeface="Times New Roman" panose="02020603050405020304" pitchFamily="18" charset="0"/>
              </a:rPr>
              <a:pPr/>
              <a:t>41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DC361687-F504-45D6-AEEE-16B2B9EDC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B33F0E6C-51F3-40EF-B24C-AB0CE5F69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CDBA91D-77AE-44FD-BB55-3E6FE58B94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AD888E1-6D04-4C4F-BD85-967C09C150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2C62E1-2182-4D8F-B8BB-75F0314A29E4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73DE43C8-CC8D-4681-92CF-005211128D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1524DC15-F175-4C77-B6D7-4C1004A45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F03B62-C22F-4CD2-9B92-CF982FF39B3F}" type="slidenum">
              <a:rPr lang="en-AU" altLang="en-US" sz="1300">
                <a:latin typeface="Times New Roman" panose="02020603050405020304" pitchFamily="18" charset="0"/>
              </a:rPr>
              <a:pPr/>
              <a:t>42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E8AF9C3C-F23C-424F-B3A4-0C09E8EB2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7882980B-FB95-47D4-A72C-591F09FFA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AA9EAA8-9CBE-42B1-BCF9-BA765919C9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AB3F6B6-86B0-4AF4-8A10-87D2DC6085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2250AE-1B25-4413-BB62-93B259738D8A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4586DFB3-8871-4DA5-AEE9-FCC59D9156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0368022A-9714-4746-BB47-0E473B5A2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20651-15FC-4EB6-9F6B-FC1F23B1FA82}" type="slidenum">
              <a:rPr lang="en-AU" altLang="en-US" sz="1300">
                <a:latin typeface="Times New Roman" panose="02020603050405020304" pitchFamily="18" charset="0"/>
              </a:rPr>
              <a:pPr/>
              <a:t>43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DF2981A4-FBE1-4F30-94D4-67A385126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11175B1F-6678-4629-A050-B9727D99C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2E71F98-5284-4FF5-AE54-30D49EDBAB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1FAC0C5-BEBE-471F-A2EB-E7CF319B7C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F6F3E-D592-46FE-8C17-2E06B04FEE3F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DBDCD95A-A84A-434E-8DC4-FD13643DD0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D1EEF015-0C54-489E-8B34-D52903FBD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4F98D4-EA98-4E4D-A59F-2C78D6E7851C}" type="slidenum">
              <a:rPr lang="en-AU" altLang="en-US" sz="1300">
                <a:latin typeface="Times New Roman" panose="02020603050405020304" pitchFamily="18" charset="0"/>
              </a:rPr>
              <a:pPr/>
              <a:t>44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12301C06-5E79-4DEB-8371-17557231F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10DE34AE-55F5-4D19-ADB6-401425B30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A454916-69FE-48F0-BAE0-E2BB9B8355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49380B1-E88D-4BDF-81EE-319D0A48FD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3E9C73-1A48-496C-891A-C3F027362FE7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4A803F11-8F88-4294-AADD-CB7119D630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C7096293-E17F-4CD6-9231-C402035DD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FDBA8B-8060-454E-92AF-A99A3CD10C5A}" type="slidenum">
              <a:rPr lang="en-AU" altLang="en-US" sz="1300">
                <a:latin typeface="Times New Roman" panose="02020603050405020304" pitchFamily="18" charset="0"/>
              </a:rPr>
              <a:pPr/>
              <a:t>45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23F3BD63-26C7-4C42-BF5F-5204E6FA2B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647655B6-D994-47C8-8D93-2A99BD9B9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A24C58B-0194-4231-9229-084B1146FC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561056B-2E84-4097-891B-B19620CBD9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6B7835-1BCE-412C-BD5D-D7BF5B41F24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7BFE4AFE-817F-4CA6-916B-747CBB95FB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245F29B8-2E81-4F32-8602-EA96B0B9C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72B86-156E-4636-B060-CFA1004D46B0}" type="slidenum">
              <a:rPr lang="en-AU" altLang="en-US" sz="1300">
                <a:latin typeface="Times New Roman" panose="02020603050405020304" pitchFamily="18" charset="0"/>
              </a:rPr>
              <a:pPr/>
              <a:t>46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73D5FAC7-2970-483D-B7BB-C26553DBC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44A7B9ED-7CF0-4A6F-86C3-EF1EE2635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10746D0-6E73-4954-8067-3F49216999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962ECE4-A2CF-488B-9753-69A42F6AA7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543AD9-1E94-442E-A05F-3F77DA96686E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0F4987E6-5376-4422-9DD1-9E98ED3701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38B47BFE-2A3F-4A51-A07A-5E2D8248A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A595A7-D5B5-45C4-8684-98FF87619B2E}" type="slidenum">
              <a:rPr lang="en-AU" altLang="en-US" sz="1300">
                <a:latin typeface="Times New Roman" panose="02020603050405020304" pitchFamily="18" charset="0"/>
              </a:rPr>
              <a:pPr/>
              <a:t>47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5B155137-8CB5-42C6-9F45-3B0FE8AF40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2BD5760F-3230-4E47-AFA7-8B97B1EC1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C077CAF-932E-4577-B310-AC761C6097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8CCEFEE-8723-4ACF-86D8-9AFE77E1FF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A416AF-221B-4A53-B11D-D5315F9D5A46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0DA5543A-7D2D-456A-9BE8-CE43BD9707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680E7B05-48D2-44D2-A57B-C8B36B58D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6C96B9-3157-4305-83EF-D4EB2E16578D}" type="slidenum">
              <a:rPr lang="en-AU" altLang="en-US" sz="1300">
                <a:latin typeface="Times New Roman" panose="02020603050405020304" pitchFamily="18" charset="0"/>
              </a:rPr>
              <a:pPr/>
              <a:t>48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52FC350A-A08A-4758-AB0D-C14B9CBA4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D63447CD-C5F6-4F86-ABB7-0A9E9516E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B622160-01A7-46DE-A4D6-049927ADDE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D773CAA-9928-4726-9D9D-7EEE288ABB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86E149-FF56-40ED-BB93-8BD64DD20838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AE936BB8-010F-4785-8DC8-5D1B93E606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D90D953D-6673-449E-B815-E865A1774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7505C0-9BFC-42D2-B9CA-51B8C74DCB57}" type="slidenum">
              <a:rPr lang="en-AU" altLang="en-US" sz="1300">
                <a:latin typeface="Times New Roman" panose="02020603050405020304" pitchFamily="18" charset="0"/>
              </a:rPr>
              <a:pPr/>
              <a:t>49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0D9157C0-13CB-405A-BA0A-40A20F114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21E0FE0C-A9DD-4C45-BBF0-215A42ED6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A80E7A4-04BF-4BC1-816E-CEC6EDFE34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F53BC17-7032-48C0-985F-E567771C9B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385979-0A55-4E40-86B0-60D28FB069F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392FC16D-021A-4694-B54B-2E55E18F12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BEE05077-02D6-45EC-87AC-7BFA0F8F2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C5AD98-B6DF-4645-B136-CDF7EC36421D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FC67369C-B1C6-41DE-956D-693E3CD5A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DB74706A-0343-4F46-9B7F-26BDA1EE8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7728AA6-D36B-409A-92B6-04D3881FFF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90616EF-64BA-4D88-B9D5-03D49362BB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8B8B21-0F7C-4F30-BD62-FDAB50B620D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24C1F562-3E95-437B-BAA7-BFB3344525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90973862-F680-4A68-93A5-FE4F870FA2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F389A1-0351-4419-BC09-B3D3ECBC2813}" type="slidenum">
              <a:rPr lang="en-AU" altLang="en-US" sz="1300">
                <a:latin typeface="Times New Roman" panose="02020603050405020304" pitchFamily="18" charset="0"/>
              </a:rPr>
              <a:pPr/>
              <a:t>50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6EA3AEFC-FBF8-4CFA-98ED-5683FF8D0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F2937879-662F-4420-80C4-7CC9B44FB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FCC81C1-E978-4F15-A003-DD0B8FB96D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BFF1006-6643-48E1-B8CE-18328F8845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51AB7A-39BF-458A-8BDD-AFCC83555CA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5DB8F874-B803-49FB-85C3-2AA878035E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15EE7D9F-75FC-409D-B7A7-E8E0E0186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6ECDD2-00B7-4539-BBB1-3CF8142221D9}" type="slidenum">
              <a:rPr lang="en-AU" altLang="en-US" sz="1300">
                <a:latin typeface="Times New Roman" panose="02020603050405020304" pitchFamily="18" charset="0"/>
              </a:rPr>
              <a:pPr/>
              <a:t>51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376FE3C6-63E6-4E96-A0D2-9BF736D85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E6356F15-CBC3-466F-B234-B68E592B0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8CBF0D00-A2F9-44FA-8D80-96807F6319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5BA9FB5-1923-4AC2-852E-FDA79D6480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9863B6-8AAA-4A0D-9BE3-23139BF67A6A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8A2413D6-69B2-41DA-A76C-BC3A0F3E82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7FAA1C03-4D31-4BE3-9115-2709566E2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097924-257A-44C4-AA91-E7E8853DBD79}" type="slidenum">
              <a:rPr lang="en-AU" altLang="en-US" sz="1300">
                <a:latin typeface="Times New Roman" panose="02020603050405020304" pitchFamily="18" charset="0"/>
              </a:rPr>
              <a:pPr/>
              <a:t>52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5A022EF1-8B75-4CFB-814A-4C9CEEA19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BCCB77D7-B3F1-4382-B35F-765B749E0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E3EB8DD-6703-473B-811F-2D2A83FAFC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B71DE3C-7B3D-4EC1-9361-39B34740E7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9DD4F-697D-4A37-B1D9-9A7C25211039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9A9021F6-FE2C-439A-82DB-F28AD0109E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DD0271A0-0487-42A2-8EC9-B0AE9893B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DB9392-288D-47D6-A00F-03ACF36D9D3F}" type="slidenum">
              <a:rPr lang="en-AU" altLang="en-US" sz="1300">
                <a:latin typeface="Times New Roman" panose="02020603050405020304" pitchFamily="18" charset="0"/>
              </a:rPr>
              <a:pPr/>
              <a:t>53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39AAF974-F33F-468B-AFFA-3B793E9AF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4A01C442-3B1D-423D-A362-136CAB899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9B51DFE-A59A-4FA9-ADD5-041D126918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F033BBF-0A08-4814-926F-9094853103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404001-EED9-4CCC-A49D-A5A01832A9D9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1279DE48-2547-4FBC-A08F-AD5F50B476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C1B7F326-C231-4F54-B20A-F5984F0D2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C597A5-77BB-436F-8F6C-32662E25566E}" type="slidenum">
              <a:rPr lang="en-AU" altLang="en-US" sz="1300">
                <a:latin typeface="Times New Roman" panose="02020603050405020304" pitchFamily="18" charset="0"/>
              </a:rPr>
              <a:pPr/>
              <a:t>54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84C02411-C5A1-40F1-90C3-E72A28181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0A5E0D96-78A7-4C82-A819-2488597F8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49B66A7-D214-4C85-9261-806ADF01BA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711BF40-72E9-412E-9D9E-82353DA86E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533D4B-AE6E-4A9F-87EC-CE550F00A2D3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77F02567-1DD6-43CF-97D6-663137AED6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78D6806F-4157-4A19-83CE-6AB68386A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7990BE-2CC8-45A8-901F-0D500A712505}" type="slidenum">
              <a:rPr lang="en-AU" altLang="en-US" sz="1300">
                <a:latin typeface="Times New Roman" panose="02020603050405020304" pitchFamily="18" charset="0"/>
              </a:rPr>
              <a:pPr/>
              <a:t>55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ED1BFC3D-73E9-4DB4-BAC4-CF6991137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BF6226A9-23EE-4D4D-891D-20C744E91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4666E19E-E946-48E9-BBE4-652E8495B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AA4AF699-0EE5-4128-93B8-1524A2236B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1FD434-309B-4FE8-ACAE-B643CB38E5A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2776AFB8-363B-4F25-8C44-EB268FF595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EC73AB92-82E7-4C10-8D9B-B45658208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2C302-C5D0-472A-AE0D-E4B45C7EABDC}" type="slidenum">
              <a:rPr lang="en-AU" altLang="en-US" sz="1300">
                <a:latin typeface="Times New Roman" panose="02020603050405020304" pitchFamily="18" charset="0"/>
              </a:rPr>
              <a:pPr/>
              <a:t>56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DFAC58F1-8A76-4C3E-9D35-7BA3D8392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B502409F-3300-42DA-97E9-D6AAE8117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A44348C-4922-4FCF-A142-BF696D8F94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08A53A7C-1A18-4266-9ACA-6EAA2B6887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C27441-837E-4E33-BB70-5514CEDAFABE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6" name="Rectangle 6">
            <a:extLst>
              <a:ext uri="{FF2B5EF4-FFF2-40B4-BE49-F238E27FC236}">
                <a16:creationId xmlns:a16="http://schemas.microsoft.com/office/drawing/2014/main" id="{4E747BD9-E570-436A-B387-E44E94EA8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0837" name="Rectangle 7">
            <a:extLst>
              <a:ext uri="{FF2B5EF4-FFF2-40B4-BE49-F238E27FC236}">
                <a16:creationId xmlns:a16="http://schemas.microsoft.com/office/drawing/2014/main" id="{7C3DD20C-F625-4283-8318-45A6988CC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32B678-D6B9-4B42-97F1-DE7EE21A30EF}" type="slidenum">
              <a:rPr lang="en-AU" altLang="en-US" sz="1300">
                <a:latin typeface="Times New Roman" panose="02020603050405020304" pitchFamily="18" charset="0"/>
              </a:rPr>
              <a:pPr/>
              <a:t>57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8" name="Rectangle 2">
            <a:extLst>
              <a:ext uri="{FF2B5EF4-FFF2-40B4-BE49-F238E27FC236}">
                <a16:creationId xmlns:a16="http://schemas.microsoft.com/office/drawing/2014/main" id="{96BDEA7F-5C38-490F-8763-4672BF465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>
            <a:extLst>
              <a:ext uri="{FF2B5EF4-FFF2-40B4-BE49-F238E27FC236}">
                <a16:creationId xmlns:a16="http://schemas.microsoft.com/office/drawing/2014/main" id="{B0509A00-1C94-4FA6-B305-207957750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B214D62A-3547-40CF-8BF6-2AB6E09EFD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A8E0EEB-F995-4FC9-841D-B2587BDC37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57F310-783E-4D43-9B8B-82D62B6DFB5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0B79BA18-9E13-4721-BF04-95CD6D7EAA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915ACA19-0DB8-47BD-85F1-2697050D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27BA7D-A2B6-4E79-B102-8680244B9B4C}" type="slidenum">
              <a:rPr lang="en-AU" altLang="en-US" sz="1300">
                <a:latin typeface="Times New Roman" panose="02020603050405020304" pitchFamily="18" charset="0"/>
              </a:rPr>
              <a:pPr/>
              <a:t>58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D1BD4972-D2C0-4FF3-8C18-B2490A491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FBF6DCBE-8437-4E2A-91B5-4E5CFC119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0732F78-3CE3-4931-9044-B79646250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1EB3F294-F2DC-4276-A865-0A0EF6E780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11722B-8607-4340-A2B0-AECEB7045E3A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45584C2D-D96F-4FAE-A7F6-59A976DBEF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1B7F48BC-F51C-4C55-B2AC-2F6D8ACFA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E3BB4B-ACD2-456E-8562-3DF5281ACC5E}" type="slidenum">
              <a:rPr lang="en-AU" altLang="en-US" sz="1300">
                <a:latin typeface="Times New Roman" panose="02020603050405020304" pitchFamily="18" charset="0"/>
              </a:rPr>
              <a:pPr/>
              <a:t>59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29E4A2D3-3C3B-4397-B2BA-4453DABD5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8D8CA4FA-8AD7-468C-86B9-424A6555D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0720214-3242-4E13-A24A-CD686CF5C5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68C1EB6-4AB5-4CB4-BDB7-E0F293313D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67C288-0753-42B5-A9EF-3D23A13EEF83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1C49FF2C-FEDA-4A03-87B7-6A893BE24F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341DCBBA-C967-49DC-BE39-A2DD9F8A7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AB679-48FF-4080-A574-4E019340D016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1AA986AD-FB59-4FC6-938D-DFE9E3E2E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7720D6E3-E541-493A-8C3B-2E56F8056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69EC7993-B7CA-43F9-BA97-483A9EE456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3FB268F4-9E45-40C4-8775-F17CA536B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D06A42-1DF2-4C3D-B349-317FB25EEFDA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C3F0B37F-7E8B-424A-84B2-EC34549216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13904688-2955-4C4E-82C9-B2FD85BE7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40E73E-7918-46A8-820B-150B0C5BBEA9}" type="slidenum">
              <a:rPr lang="en-AU" altLang="en-US" sz="1300">
                <a:latin typeface="Times New Roman" panose="02020603050405020304" pitchFamily="18" charset="0"/>
              </a:rPr>
              <a:pPr/>
              <a:t>60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EC17F953-1E98-4AAB-804D-0C92B4603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7DD38617-BE73-4375-8EB2-6F5AB28FC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E541B8F-A170-4481-BDF4-AC7A1AEFD4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54FB8858-44FF-437E-82C3-4CDFBC1BCC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9CF56B-8089-4C47-A9A5-52DDB083B62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435F5E84-F91E-40B4-8305-26BAAE81FE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A1D26554-EA2A-4859-8559-AAA864522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72291D-702A-481D-81E0-91DF692D7347}" type="slidenum">
              <a:rPr lang="en-AU" altLang="en-US" sz="1300">
                <a:latin typeface="Times New Roman" panose="02020603050405020304" pitchFamily="18" charset="0"/>
              </a:rPr>
              <a:pPr/>
              <a:t>61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1CC0DD37-FA87-4901-B741-F428E9373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EB4E38AC-BF62-43E9-8A05-64395AEDD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D9E8A07-0F54-4293-B297-791402F6C2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AC2AA74-09ED-49B3-8C3F-25D9310BBC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38C3B8-80AA-448C-8645-B403C411AEA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D5532007-CC3F-46B2-93C8-F9FEF557C9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B4B3ABFF-15AF-415E-9089-1781CF23C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65CE4C-5F30-476C-B9E9-B7E17CAF2358}" type="slidenum">
              <a:rPr lang="en-AU" altLang="en-US" sz="1300">
                <a:latin typeface="Times New Roman" panose="02020603050405020304" pitchFamily="18" charset="0"/>
              </a:rPr>
              <a:pPr/>
              <a:t>62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9D677007-DBA6-46A8-80C6-3A36AFB286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18F68330-91F7-4AE8-89BB-14736EB08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D27559B-BE3C-45F0-8A9F-9F4BB5BAB6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D92A5E2-9645-4C71-AC89-43AEFB873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0CEB1C-C650-4D8B-94A3-1E9CE248993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5AFC13FA-B9D4-4AC9-B8AB-084E25AD0B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3125" name="Rectangle 7">
            <a:extLst>
              <a:ext uri="{FF2B5EF4-FFF2-40B4-BE49-F238E27FC236}">
                <a16:creationId xmlns:a16="http://schemas.microsoft.com/office/drawing/2014/main" id="{037E60B6-372C-4751-8C7C-76231D7BA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E31F2D-1FC8-4249-AC89-01FCDFD4BDB0}" type="slidenum">
              <a:rPr lang="en-AU" altLang="en-US" sz="1300">
                <a:latin typeface="Times New Roman" panose="02020603050405020304" pitchFamily="18" charset="0"/>
              </a:rPr>
              <a:pPr/>
              <a:t>63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6" name="Rectangle 2">
            <a:extLst>
              <a:ext uri="{FF2B5EF4-FFF2-40B4-BE49-F238E27FC236}">
                <a16:creationId xmlns:a16="http://schemas.microsoft.com/office/drawing/2014/main" id="{007617CC-B772-4FA3-8D8E-CCE7412B9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5120B226-DF29-428B-9C07-A8B02ADA0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F4C67EB3-F487-47C4-A6C0-145FF074F8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093A5B2-24EF-40BF-8AEB-046FB58A9F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91111E-ECF3-479C-B7AE-65C52DF6B58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663D8A1D-7157-437E-8E09-519A78A93C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7BEFD145-822D-49E9-B9AD-A885606FF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139120-7A81-4A36-8552-0BE3B76BF1BC}" type="slidenum">
              <a:rPr lang="en-AU" altLang="en-US" sz="1300">
                <a:latin typeface="Times New Roman" panose="02020603050405020304" pitchFamily="18" charset="0"/>
              </a:rPr>
              <a:pPr/>
              <a:t>64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4182486F-C316-499B-8413-67C1E64AC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7D6D6A06-8D49-4AC2-81A5-0AF633872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CF634EFB-5AB2-41BA-9317-C9BA7135E7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9BE278FE-BBBC-42E3-9F9B-95391B380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77A34F-CDC6-472F-AEAB-6B1285BA06BB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4C4E4775-E34E-4DD4-9976-1CB276A1E1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88A41530-0EDE-4E94-B800-BC964F473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58A79A-10B0-4D09-8E45-49866D4C99DF}" type="slidenum">
              <a:rPr lang="en-AU" altLang="en-US" sz="1300">
                <a:latin typeface="Times New Roman" panose="02020603050405020304" pitchFamily="18" charset="0"/>
              </a:rPr>
              <a:pPr/>
              <a:t>65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6C089719-6892-4032-8727-89CCB94BC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B3AE9F89-F995-47AC-9D45-FFEFB502A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C6610D1D-C29A-41FC-A87B-208A4006DA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0F90A93E-B9CD-435D-93F9-1E68208B50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0E3EA0-1F91-4BD8-BA0B-B56B3EA8CB97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F90477E7-C261-48EE-BAC6-4F5C96BE85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0141B299-3DEE-461C-BCB2-32FEC800C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0BAF5D-171A-4CBD-9F8A-E90CBE4A84DA}" type="slidenum">
              <a:rPr lang="en-AU" altLang="en-US" sz="1300">
                <a:latin typeface="Times New Roman" panose="02020603050405020304" pitchFamily="18" charset="0"/>
              </a:rPr>
              <a:pPr/>
              <a:t>66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45D90900-F221-4901-A73A-B021A4F2C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9F799428-57C5-4A9D-86F9-3E0A3C410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09FABD1B-8E43-47E5-90D2-E2CDA46469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A30B046-CD2C-471C-B8FF-CEB40080DE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316B4E-88F4-4A3F-9FDC-24D1E7071E13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6" name="Rectangle 6">
            <a:extLst>
              <a:ext uri="{FF2B5EF4-FFF2-40B4-BE49-F238E27FC236}">
                <a16:creationId xmlns:a16="http://schemas.microsoft.com/office/drawing/2014/main" id="{546A9DB5-ED4F-4DB8-9E6B-76B6569B7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1317" name="Rectangle 7">
            <a:extLst>
              <a:ext uri="{FF2B5EF4-FFF2-40B4-BE49-F238E27FC236}">
                <a16:creationId xmlns:a16="http://schemas.microsoft.com/office/drawing/2014/main" id="{601EC9DB-9FD6-494C-B334-4EA330A72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39F03A-41B6-43D4-AF37-4ACAEA560F24}" type="slidenum">
              <a:rPr lang="en-AU" altLang="en-US" sz="1300">
                <a:latin typeface="Times New Roman" panose="02020603050405020304" pitchFamily="18" charset="0"/>
              </a:rPr>
              <a:pPr/>
              <a:t>67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8" name="Rectangle 2">
            <a:extLst>
              <a:ext uri="{FF2B5EF4-FFF2-40B4-BE49-F238E27FC236}">
                <a16:creationId xmlns:a16="http://schemas.microsoft.com/office/drawing/2014/main" id="{2C1B5621-DC23-428C-9F4C-63A9D3EB0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>
            <a:extLst>
              <a:ext uri="{FF2B5EF4-FFF2-40B4-BE49-F238E27FC236}">
                <a16:creationId xmlns:a16="http://schemas.microsoft.com/office/drawing/2014/main" id="{6A55DC77-121E-45BE-A339-C9BA85072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681314E-672F-440A-B784-B45F4E9F67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CCF1114-3FC6-46BD-8C04-3DF9AFFD1A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0554BC-3008-49E1-9085-295567C698EA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4" name="Rectangle 6">
            <a:extLst>
              <a:ext uri="{FF2B5EF4-FFF2-40B4-BE49-F238E27FC236}">
                <a16:creationId xmlns:a16="http://schemas.microsoft.com/office/drawing/2014/main" id="{AD996E72-9F00-4652-988E-55D2528A3C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3365" name="Rectangle 7">
            <a:extLst>
              <a:ext uri="{FF2B5EF4-FFF2-40B4-BE49-F238E27FC236}">
                <a16:creationId xmlns:a16="http://schemas.microsoft.com/office/drawing/2014/main" id="{E918215F-BDBE-4415-B3D9-53D833926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3D6B76-82F2-4AE5-8EB6-E72EEAF837A6}" type="slidenum">
              <a:rPr lang="en-AU" altLang="en-US" sz="1300">
                <a:latin typeface="Times New Roman" panose="02020603050405020304" pitchFamily="18" charset="0"/>
              </a:rPr>
              <a:pPr/>
              <a:t>68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CCB74B41-7AFF-4768-B07C-8B2899E158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>
            <a:extLst>
              <a:ext uri="{FF2B5EF4-FFF2-40B4-BE49-F238E27FC236}">
                <a16:creationId xmlns:a16="http://schemas.microsoft.com/office/drawing/2014/main" id="{A075F658-4A30-40EB-8503-E38620D7F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8AC43FE9-AE8B-4ED7-B32D-58584A30EA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79206F39-26FE-47BC-9D3A-6BCA4D7222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C6411F-EC69-4E31-A18D-66E1DFD7FC89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5412" name="Rectangle 6">
            <a:extLst>
              <a:ext uri="{FF2B5EF4-FFF2-40B4-BE49-F238E27FC236}">
                <a16:creationId xmlns:a16="http://schemas.microsoft.com/office/drawing/2014/main" id="{8162483C-4609-4F99-AB38-C3D7A6EFBB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5413" name="Rectangle 7">
            <a:extLst>
              <a:ext uri="{FF2B5EF4-FFF2-40B4-BE49-F238E27FC236}">
                <a16:creationId xmlns:a16="http://schemas.microsoft.com/office/drawing/2014/main" id="{946AA058-4F92-4D7A-9C6D-047B9BE73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55254-7649-4249-BB17-83CCEA13BF26}" type="slidenum">
              <a:rPr lang="en-AU" altLang="en-US" sz="1300">
                <a:latin typeface="Times New Roman" panose="02020603050405020304" pitchFamily="18" charset="0"/>
              </a:rPr>
              <a:pPr/>
              <a:t>69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5414" name="Rectangle 2">
            <a:extLst>
              <a:ext uri="{FF2B5EF4-FFF2-40B4-BE49-F238E27FC236}">
                <a16:creationId xmlns:a16="http://schemas.microsoft.com/office/drawing/2014/main" id="{9DC30393-8417-49E1-A2C7-C8651AE6E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>
            <a:extLst>
              <a:ext uri="{FF2B5EF4-FFF2-40B4-BE49-F238E27FC236}">
                <a16:creationId xmlns:a16="http://schemas.microsoft.com/office/drawing/2014/main" id="{C06CE965-7FAC-4369-8285-C9A1E76F3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09F7F86-97DB-4809-8CF0-0B8C7A63E1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C3678F-163F-4684-9097-210648A0A4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AFBC04-E0F7-4196-921C-C4359F85FA0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0DBE7614-D738-4287-8D55-DAB794C509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53169A1A-9337-4647-8EF1-016C07B3D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995512-C71F-4E7C-A1EB-AD0E9D98A4A6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B8890CD8-12EB-4E2A-87E6-9EE20C073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D345D8D-FC13-45F2-8C44-ECB11A5D8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B75D535-D1C3-48D9-B935-AB9DBFF74D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35C7FA7C-5176-451E-99CD-3FB2FDF437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62D962-4B90-4225-A474-3DAAD3786BA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0" name="Rectangle 6">
            <a:extLst>
              <a:ext uri="{FF2B5EF4-FFF2-40B4-BE49-F238E27FC236}">
                <a16:creationId xmlns:a16="http://schemas.microsoft.com/office/drawing/2014/main" id="{9D8C66EA-D068-4F81-9B16-76CEC13D04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7461" name="Rectangle 7">
            <a:extLst>
              <a:ext uri="{FF2B5EF4-FFF2-40B4-BE49-F238E27FC236}">
                <a16:creationId xmlns:a16="http://schemas.microsoft.com/office/drawing/2014/main" id="{3F5F7CBA-597B-4A49-AE73-3F729D6C5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536B9C-ED38-4949-8C0B-AF4D0A7A91B9}" type="slidenum">
              <a:rPr lang="en-AU" altLang="en-US" sz="1300">
                <a:latin typeface="Times New Roman" panose="02020603050405020304" pitchFamily="18" charset="0"/>
              </a:rPr>
              <a:pPr/>
              <a:t>70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2" name="Rectangle 2">
            <a:extLst>
              <a:ext uri="{FF2B5EF4-FFF2-40B4-BE49-F238E27FC236}">
                <a16:creationId xmlns:a16="http://schemas.microsoft.com/office/drawing/2014/main" id="{82A9DA50-79FA-42F3-8151-50083E164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>
            <a:extLst>
              <a:ext uri="{FF2B5EF4-FFF2-40B4-BE49-F238E27FC236}">
                <a16:creationId xmlns:a16="http://schemas.microsoft.com/office/drawing/2014/main" id="{A95124AC-F7AE-458C-8432-0D58AA4E2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595CAAE9-45D7-4D55-BEF6-68ADF9A55C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34A79897-6283-4A89-9A11-03C345FE18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0616DB-11BA-4B95-A3F6-0332F628853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9508" name="Rectangle 6">
            <a:extLst>
              <a:ext uri="{FF2B5EF4-FFF2-40B4-BE49-F238E27FC236}">
                <a16:creationId xmlns:a16="http://schemas.microsoft.com/office/drawing/2014/main" id="{D42CAA77-D18B-48E6-B585-FF2C491CE5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9509" name="Rectangle 7">
            <a:extLst>
              <a:ext uri="{FF2B5EF4-FFF2-40B4-BE49-F238E27FC236}">
                <a16:creationId xmlns:a16="http://schemas.microsoft.com/office/drawing/2014/main" id="{F3472993-FE69-4FD2-B1F7-711CAF4A5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E3B59C-A2A8-4B4E-A581-A11339AC3032}" type="slidenum">
              <a:rPr lang="en-AU" altLang="en-US" sz="1300">
                <a:latin typeface="Times New Roman" panose="02020603050405020304" pitchFamily="18" charset="0"/>
              </a:rPr>
              <a:pPr/>
              <a:t>71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9510" name="Rectangle 2">
            <a:extLst>
              <a:ext uri="{FF2B5EF4-FFF2-40B4-BE49-F238E27FC236}">
                <a16:creationId xmlns:a16="http://schemas.microsoft.com/office/drawing/2014/main" id="{2C4A060F-D250-464C-BC6D-464C1C399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>
            <a:extLst>
              <a:ext uri="{FF2B5EF4-FFF2-40B4-BE49-F238E27FC236}">
                <a16:creationId xmlns:a16="http://schemas.microsoft.com/office/drawing/2014/main" id="{5C20A591-B188-4C8B-A505-4EA1F762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FAB4277-0A43-4113-8644-1C3420952D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8630EBC-1E65-44A2-8D9F-2BA35F416E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31A8CB-BC37-47C4-9453-436360F1AC4B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1556" name="Rectangle 6">
            <a:extLst>
              <a:ext uri="{FF2B5EF4-FFF2-40B4-BE49-F238E27FC236}">
                <a16:creationId xmlns:a16="http://schemas.microsoft.com/office/drawing/2014/main" id="{63AD8CEA-0781-425E-80CA-BF57753BE6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1557" name="Rectangle 7">
            <a:extLst>
              <a:ext uri="{FF2B5EF4-FFF2-40B4-BE49-F238E27FC236}">
                <a16:creationId xmlns:a16="http://schemas.microsoft.com/office/drawing/2014/main" id="{3376CBF6-FC21-4A3A-B686-8DD0612F8D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0B9F4A-447C-4D32-8483-97780D6641C1}" type="slidenum">
              <a:rPr lang="en-AU" altLang="en-US" sz="1300">
                <a:latin typeface="Times New Roman" panose="02020603050405020304" pitchFamily="18" charset="0"/>
              </a:rPr>
              <a:pPr/>
              <a:t>72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1558" name="Rectangle 2">
            <a:extLst>
              <a:ext uri="{FF2B5EF4-FFF2-40B4-BE49-F238E27FC236}">
                <a16:creationId xmlns:a16="http://schemas.microsoft.com/office/drawing/2014/main" id="{0E579DBB-E3E7-4049-A2B0-247184E34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>
            <a:extLst>
              <a:ext uri="{FF2B5EF4-FFF2-40B4-BE49-F238E27FC236}">
                <a16:creationId xmlns:a16="http://schemas.microsoft.com/office/drawing/2014/main" id="{8C50593D-452F-4D33-B5EE-750DB5B31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0A54A5CE-2D51-497B-9292-7CFE134534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008CB193-BA43-48C3-8B51-78324EA8E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5BA6EC-E497-48E1-A01C-49134F4D49A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4" name="Rectangle 6">
            <a:extLst>
              <a:ext uri="{FF2B5EF4-FFF2-40B4-BE49-F238E27FC236}">
                <a16:creationId xmlns:a16="http://schemas.microsoft.com/office/drawing/2014/main" id="{7954EAE9-7948-4631-9006-14E557E5FB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3605" name="Rectangle 7">
            <a:extLst>
              <a:ext uri="{FF2B5EF4-FFF2-40B4-BE49-F238E27FC236}">
                <a16:creationId xmlns:a16="http://schemas.microsoft.com/office/drawing/2014/main" id="{A6DB691D-84DE-43B2-81FF-5A1BE53DE5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0AEBCC-3120-4C2B-919D-91375538C95B}" type="slidenum">
              <a:rPr lang="en-AU" altLang="en-US" sz="1300">
                <a:latin typeface="Times New Roman" panose="02020603050405020304" pitchFamily="18" charset="0"/>
              </a:rPr>
              <a:pPr/>
              <a:t>73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6" name="Rectangle 2">
            <a:extLst>
              <a:ext uri="{FF2B5EF4-FFF2-40B4-BE49-F238E27FC236}">
                <a16:creationId xmlns:a16="http://schemas.microsoft.com/office/drawing/2014/main" id="{1A4DEC06-5DA2-4A87-B690-31111A43C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>
            <a:extLst>
              <a:ext uri="{FF2B5EF4-FFF2-40B4-BE49-F238E27FC236}">
                <a16:creationId xmlns:a16="http://schemas.microsoft.com/office/drawing/2014/main" id="{AC279ACE-B9B3-4B2F-8DF0-A4E9061E5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2A5301D6-7F3B-45BD-907F-628EAEF083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1538D1C-07A3-4450-99C5-BA3C0D2E70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1D810C-D622-4947-919C-02903CAD6B3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>
            <a:extLst>
              <a:ext uri="{FF2B5EF4-FFF2-40B4-BE49-F238E27FC236}">
                <a16:creationId xmlns:a16="http://schemas.microsoft.com/office/drawing/2014/main" id="{B897128C-A907-47F2-9491-E818B542EF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>
            <a:extLst>
              <a:ext uri="{FF2B5EF4-FFF2-40B4-BE49-F238E27FC236}">
                <a16:creationId xmlns:a16="http://schemas.microsoft.com/office/drawing/2014/main" id="{C1F560AE-8CCF-472A-87FE-FCCC33EBA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9E3ED3-FEB4-4E3B-A104-961AFAAFA54A}" type="slidenum">
              <a:rPr lang="en-AU" altLang="en-US" sz="1300">
                <a:latin typeface="Times New Roman" panose="02020603050405020304" pitchFamily="18" charset="0"/>
              </a:rPr>
              <a:pPr/>
              <a:t>74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>
            <a:extLst>
              <a:ext uri="{FF2B5EF4-FFF2-40B4-BE49-F238E27FC236}">
                <a16:creationId xmlns:a16="http://schemas.microsoft.com/office/drawing/2014/main" id="{D24F1762-4BFC-4A96-8B55-49D1251CC7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>
            <a:extLst>
              <a:ext uri="{FF2B5EF4-FFF2-40B4-BE49-F238E27FC236}">
                <a16:creationId xmlns:a16="http://schemas.microsoft.com/office/drawing/2014/main" id="{74D24DEE-8B34-4389-9DCF-D217A1D96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ED6A8B07-1422-41F4-928C-11B3FD9991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E9F70BF-05FE-4722-B82C-DF51FFE7B1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199078-F580-44C6-829F-356E8E7B5DF4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D9D6EEAE-72C0-4524-BE27-851567A2D7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EBE0A4C9-55E6-4689-8B56-354969360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D468F5-59A2-4E9F-9052-8E5FF012FA1D}" type="slidenum">
              <a:rPr lang="en-AU" altLang="en-US" sz="1300">
                <a:latin typeface="Times New Roman" panose="02020603050405020304" pitchFamily="18" charset="0"/>
              </a:rPr>
              <a:pPr/>
              <a:t>75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C198D2FB-4006-403C-B751-34DC0EEAD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F7CF821D-E004-431D-8DD3-055266F8D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60002F64-37BB-4546-8664-63A8A8D9C1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DBC400CE-187F-4FE5-93CA-38FC8A8031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03537C-6172-4691-BF41-F677563BC41C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48" name="Rectangle 6">
            <a:extLst>
              <a:ext uri="{FF2B5EF4-FFF2-40B4-BE49-F238E27FC236}">
                <a16:creationId xmlns:a16="http://schemas.microsoft.com/office/drawing/2014/main" id="{78EAC734-5AB3-46F1-BBE9-5FEAEEE637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9749" name="Rectangle 7">
            <a:extLst>
              <a:ext uri="{FF2B5EF4-FFF2-40B4-BE49-F238E27FC236}">
                <a16:creationId xmlns:a16="http://schemas.microsoft.com/office/drawing/2014/main" id="{9BEC7ACC-E176-48A2-801F-95F6F8500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D210F0-FC38-4058-B3A8-CF12679422D2}" type="slidenum">
              <a:rPr lang="en-AU" altLang="en-US" sz="1300">
                <a:latin typeface="Times New Roman" panose="02020603050405020304" pitchFamily="18" charset="0"/>
              </a:rPr>
              <a:pPr/>
              <a:t>76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50" name="Rectangle 2">
            <a:extLst>
              <a:ext uri="{FF2B5EF4-FFF2-40B4-BE49-F238E27FC236}">
                <a16:creationId xmlns:a16="http://schemas.microsoft.com/office/drawing/2014/main" id="{81314A4F-EF4D-4157-AE1C-B7859B8BB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>
            <a:extLst>
              <a:ext uri="{FF2B5EF4-FFF2-40B4-BE49-F238E27FC236}">
                <a16:creationId xmlns:a16="http://schemas.microsoft.com/office/drawing/2014/main" id="{E1609F03-D2B0-4B99-9068-1C9A651ED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431B06E9-5311-4514-BF45-009285F5DD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72831D78-E04D-4035-8ADA-E9C7F1E766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B15BBB-043F-4647-85D5-D6B560A6682E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6" name="Rectangle 6">
            <a:extLst>
              <a:ext uri="{FF2B5EF4-FFF2-40B4-BE49-F238E27FC236}">
                <a16:creationId xmlns:a16="http://schemas.microsoft.com/office/drawing/2014/main" id="{E3670CE9-BBE2-4F45-95D7-DA973C543C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658F2DE3-733E-42B0-BC42-246A296B5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87C61-B8F5-412C-AA13-DB498051093E}" type="slidenum">
              <a:rPr lang="en-AU" altLang="en-US" sz="1300">
                <a:latin typeface="Times New Roman" panose="02020603050405020304" pitchFamily="18" charset="0"/>
              </a:rPr>
              <a:pPr/>
              <a:t>77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8" name="Rectangle 2">
            <a:extLst>
              <a:ext uri="{FF2B5EF4-FFF2-40B4-BE49-F238E27FC236}">
                <a16:creationId xmlns:a16="http://schemas.microsoft.com/office/drawing/2014/main" id="{2CBF0C39-60CB-4303-B7EE-18A35B895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>
            <a:extLst>
              <a:ext uri="{FF2B5EF4-FFF2-40B4-BE49-F238E27FC236}">
                <a16:creationId xmlns:a16="http://schemas.microsoft.com/office/drawing/2014/main" id="{3C54959E-4523-44E0-9839-156882800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96A92C03-8587-4639-A80E-E6F7FFE1CB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EFD8A2A-0559-444E-BD02-F5D9DAEBC7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7D05A7-6556-4168-9903-1416158AA6E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4" name="Rectangle 6">
            <a:extLst>
              <a:ext uri="{FF2B5EF4-FFF2-40B4-BE49-F238E27FC236}">
                <a16:creationId xmlns:a16="http://schemas.microsoft.com/office/drawing/2014/main" id="{9B3B8D9C-6A4E-4DDE-B2E4-2018899059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3845" name="Rectangle 7">
            <a:extLst>
              <a:ext uri="{FF2B5EF4-FFF2-40B4-BE49-F238E27FC236}">
                <a16:creationId xmlns:a16="http://schemas.microsoft.com/office/drawing/2014/main" id="{9375E025-EB59-43DC-BD7F-71FCB60C4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2D2043-03F9-4D21-8522-7BDA395F208D}" type="slidenum">
              <a:rPr lang="en-AU" altLang="en-US" sz="1300">
                <a:latin typeface="Times New Roman" panose="02020603050405020304" pitchFamily="18" charset="0"/>
              </a:rPr>
              <a:pPr/>
              <a:t>78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6" name="Rectangle 2">
            <a:extLst>
              <a:ext uri="{FF2B5EF4-FFF2-40B4-BE49-F238E27FC236}">
                <a16:creationId xmlns:a16="http://schemas.microsoft.com/office/drawing/2014/main" id="{A206BC51-B82F-4EFC-997E-2BB601511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>
            <a:extLst>
              <a:ext uri="{FF2B5EF4-FFF2-40B4-BE49-F238E27FC236}">
                <a16:creationId xmlns:a16="http://schemas.microsoft.com/office/drawing/2014/main" id="{42AEC150-07D9-4F53-B3E5-C9D91797F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1041A381-781D-40D7-ACF0-E139F33869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8E2D6226-1DA5-4C77-91C0-FCC152A228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6AC75A-9CBC-46F0-9843-0FD67E57E8BF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2" name="Rectangle 6">
            <a:extLst>
              <a:ext uri="{FF2B5EF4-FFF2-40B4-BE49-F238E27FC236}">
                <a16:creationId xmlns:a16="http://schemas.microsoft.com/office/drawing/2014/main" id="{035E4CA9-4A4D-465F-A3D0-9513A66F47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5893" name="Rectangle 7">
            <a:extLst>
              <a:ext uri="{FF2B5EF4-FFF2-40B4-BE49-F238E27FC236}">
                <a16:creationId xmlns:a16="http://schemas.microsoft.com/office/drawing/2014/main" id="{15173275-3C16-4675-B2D8-2E374611A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888682-654C-4791-A953-6057B7C07AAC}" type="slidenum">
              <a:rPr lang="en-AU" altLang="en-US" sz="1300">
                <a:latin typeface="Times New Roman" panose="02020603050405020304" pitchFamily="18" charset="0"/>
              </a:rPr>
              <a:pPr/>
              <a:t>79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4" name="Rectangle 2">
            <a:extLst>
              <a:ext uri="{FF2B5EF4-FFF2-40B4-BE49-F238E27FC236}">
                <a16:creationId xmlns:a16="http://schemas.microsoft.com/office/drawing/2014/main" id="{4C3D6F2D-EA76-4CD1-9C14-6FF7C3200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>
            <a:extLst>
              <a:ext uri="{FF2B5EF4-FFF2-40B4-BE49-F238E27FC236}">
                <a16:creationId xmlns:a16="http://schemas.microsoft.com/office/drawing/2014/main" id="{58A07859-E492-49D4-9AB0-7C0FED186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602C4A0-6FFA-4052-8BFA-CEAB5CAC45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48E8FEA-D0A5-4C29-BA13-A438897146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7D998C-0867-47D7-AF76-E71766B529CC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CC141FC0-5525-4323-BF9E-37141090D8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0BDC92C7-CAEE-4E35-B0D7-3CAC76443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727DE-A634-4D95-A0A0-CB4DDB593086}" type="slidenum">
              <a:rPr lang="en-AU" altLang="en-US" sz="130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7B41ACE4-8685-45A2-8228-421F6442D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1F74EEBE-650C-4694-85F9-35B0A6DFE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BD52F8AF-5FC0-47DA-8972-291A1365CE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FA7D80CD-D6AF-496C-8D9A-D269A78647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BD2523-ABD3-4442-BA34-EAD093BEB65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0" name="Rectangle 6">
            <a:extLst>
              <a:ext uri="{FF2B5EF4-FFF2-40B4-BE49-F238E27FC236}">
                <a16:creationId xmlns:a16="http://schemas.microsoft.com/office/drawing/2014/main" id="{6E749994-4836-41C5-BCAD-A95DA5EEEC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7941" name="Rectangle 7">
            <a:extLst>
              <a:ext uri="{FF2B5EF4-FFF2-40B4-BE49-F238E27FC236}">
                <a16:creationId xmlns:a16="http://schemas.microsoft.com/office/drawing/2014/main" id="{4A00793C-92E3-492C-949D-70719923E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03C3A4-ADD8-40B6-94C6-90A9B702AF2E}" type="slidenum">
              <a:rPr lang="en-AU" altLang="en-US" sz="1300">
                <a:latin typeface="Times New Roman" panose="02020603050405020304" pitchFamily="18" charset="0"/>
              </a:rPr>
              <a:pPr/>
              <a:t>80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2" name="Rectangle 2">
            <a:extLst>
              <a:ext uri="{FF2B5EF4-FFF2-40B4-BE49-F238E27FC236}">
                <a16:creationId xmlns:a16="http://schemas.microsoft.com/office/drawing/2014/main" id="{29D90126-C15B-4AA0-8C3B-7993470A1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>
            <a:extLst>
              <a:ext uri="{FF2B5EF4-FFF2-40B4-BE49-F238E27FC236}">
                <a16:creationId xmlns:a16="http://schemas.microsoft.com/office/drawing/2014/main" id="{FC7245EE-5113-4C13-A66B-F8E1F568B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EFF11F8-0EA4-4D07-8686-B06E5BE20F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24A0832F-03AF-4499-A6C4-D55B78D80B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011693-2CA7-4344-80DD-AF282D467426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88" name="Rectangle 6">
            <a:extLst>
              <a:ext uri="{FF2B5EF4-FFF2-40B4-BE49-F238E27FC236}">
                <a16:creationId xmlns:a16="http://schemas.microsoft.com/office/drawing/2014/main" id="{FB2C08A8-9E6C-4372-9F2B-1B2ACB57D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9989" name="Rectangle 7">
            <a:extLst>
              <a:ext uri="{FF2B5EF4-FFF2-40B4-BE49-F238E27FC236}">
                <a16:creationId xmlns:a16="http://schemas.microsoft.com/office/drawing/2014/main" id="{52AD0EE1-818D-4462-8709-98A01D6F1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6E3449-422E-44CB-965A-355415C35414}" type="slidenum">
              <a:rPr lang="en-AU" altLang="en-US" sz="1300">
                <a:latin typeface="Times New Roman" panose="02020603050405020304" pitchFamily="18" charset="0"/>
              </a:rPr>
              <a:pPr/>
              <a:t>81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90" name="Rectangle 2">
            <a:extLst>
              <a:ext uri="{FF2B5EF4-FFF2-40B4-BE49-F238E27FC236}">
                <a16:creationId xmlns:a16="http://schemas.microsoft.com/office/drawing/2014/main" id="{BA82E315-9963-4F6C-934F-97D78A09B0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>
            <a:extLst>
              <a:ext uri="{FF2B5EF4-FFF2-40B4-BE49-F238E27FC236}">
                <a16:creationId xmlns:a16="http://schemas.microsoft.com/office/drawing/2014/main" id="{1A7ADD81-5AA8-48DA-B689-0A191E67C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ADA57E94-FBE0-4989-B50B-51E5F9559B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EEA72A7D-24C8-4856-B59C-0B0A02CCB5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2F66A3-4571-46EA-A7F0-0E5B46B5C862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>
            <a:extLst>
              <a:ext uri="{FF2B5EF4-FFF2-40B4-BE49-F238E27FC236}">
                <a16:creationId xmlns:a16="http://schemas.microsoft.com/office/drawing/2014/main" id="{841CDB2D-40E6-4BC6-8FDB-0ACBCB5B8D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>
            <a:extLst>
              <a:ext uri="{FF2B5EF4-FFF2-40B4-BE49-F238E27FC236}">
                <a16:creationId xmlns:a16="http://schemas.microsoft.com/office/drawing/2014/main" id="{CB4B3653-2EA0-445F-B613-37894D831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20B7A-B148-482D-B8F4-8227F5ADB583}" type="slidenum">
              <a:rPr lang="en-AU" altLang="en-US" sz="1300">
                <a:latin typeface="Times New Roman" panose="02020603050405020304" pitchFamily="18" charset="0"/>
              </a:rPr>
              <a:pPr/>
              <a:t>82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>
            <a:extLst>
              <a:ext uri="{FF2B5EF4-FFF2-40B4-BE49-F238E27FC236}">
                <a16:creationId xmlns:a16="http://schemas.microsoft.com/office/drawing/2014/main" id="{71A54A5D-B1BD-400D-A980-84A069CD7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>
            <a:extLst>
              <a:ext uri="{FF2B5EF4-FFF2-40B4-BE49-F238E27FC236}">
                <a16:creationId xmlns:a16="http://schemas.microsoft.com/office/drawing/2014/main" id="{3645EC7D-A681-497F-B7B4-00C9D5355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D9343BE2-45B4-4B84-B554-E97D0CC7C1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287838D8-14C7-4091-B105-A8C7E4EF4C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290E42-FCC9-4D0B-8809-FFFC8E6129F7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4" name="Rectangle 6">
            <a:extLst>
              <a:ext uri="{FF2B5EF4-FFF2-40B4-BE49-F238E27FC236}">
                <a16:creationId xmlns:a16="http://schemas.microsoft.com/office/drawing/2014/main" id="{7FE1323F-50E1-4A7D-BD73-7E2BF4EE5A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164D5B10-052B-4344-8738-0451AD12A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8CF4EF-56A9-402B-AF84-F70DE5832DBA}" type="slidenum">
              <a:rPr lang="en-AU" altLang="en-US" sz="1300">
                <a:latin typeface="Times New Roman" panose="02020603050405020304" pitchFamily="18" charset="0"/>
              </a:rPr>
              <a:pPr/>
              <a:t>83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6" name="Rectangle 2">
            <a:extLst>
              <a:ext uri="{FF2B5EF4-FFF2-40B4-BE49-F238E27FC236}">
                <a16:creationId xmlns:a16="http://schemas.microsoft.com/office/drawing/2014/main" id="{142AC08E-866B-4356-8765-028A73D0D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>
            <a:extLst>
              <a:ext uri="{FF2B5EF4-FFF2-40B4-BE49-F238E27FC236}">
                <a16:creationId xmlns:a16="http://schemas.microsoft.com/office/drawing/2014/main" id="{E0053B69-8C4C-4439-874A-62AE40A4E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FD6F06B9-420A-4385-824D-8621FF984C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A157A462-79F5-4514-96FF-F05214960A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024799-D7FD-4C2B-ADC5-3961668C6390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514CB407-DCF3-4A1C-BB87-38A8AED42D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27B39D9F-EA1F-4A54-AE3E-F51B05A290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2BBC98-0C51-40B1-998B-B76A10790FCC}" type="slidenum">
              <a:rPr lang="en-AU" altLang="en-US" sz="1300">
                <a:latin typeface="Times New Roman" panose="02020603050405020304" pitchFamily="18" charset="0"/>
              </a:rPr>
              <a:pPr/>
              <a:t>84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007717B6-DF4C-41B2-BA54-F106BFAEEB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B2155819-304D-4A50-9993-AB28D46E9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1BB2ACC0-7486-42C7-BD44-9C8184527B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20C98BC-B269-4B21-B3A2-2D5129DD90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18B075-D081-496E-B3F7-7FE736A7F1D9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80F28BAA-0949-49AC-85BA-6BB33F6158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74F5C2DF-BDBE-484F-84A7-6DD2CD869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97E70C-BEB1-41D4-9574-01F50EBADA65}" type="slidenum">
              <a:rPr lang="en-AU" altLang="en-US" sz="1300">
                <a:latin typeface="Times New Roman" panose="02020603050405020304" pitchFamily="18" charset="0"/>
              </a:rPr>
              <a:pPr/>
              <a:t>85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995CB412-BC73-4577-8339-63B3D7C73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892CC27E-F767-4BF0-90B0-80D6CD5AA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7BEC88F7-3962-4D3B-A902-BF01805C19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6A00313C-C2B4-42DE-9B19-CFD4E4966E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5C2293-A2DD-4623-AB74-7A97819763DB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FEF8610D-48FA-493F-AFD0-905A57BB74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F4F34765-B505-4CE1-BB2E-E4ED3E34A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24F916-CD4F-40F8-9D97-B60C2E3D02ED}" type="slidenum">
              <a:rPr lang="en-AU" altLang="en-US" sz="1300">
                <a:latin typeface="Times New Roman" panose="02020603050405020304" pitchFamily="18" charset="0"/>
              </a:rPr>
              <a:pPr/>
              <a:t>86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97DAE3F8-AFA3-4E7F-9D67-195CE25EE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4B76A8E1-EB4E-442E-B71E-7891667E2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137A1B81-7EFE-49F4-852F-F45B4158F2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3F7EA58E-713C-41BD-B6E6-197916151D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BB5366-3DEA-476C-BEF3-E601977091EE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5DB7B689-FDAA-4590-AFE8-9F7058830B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1A8C104C-9A1F-49C1-AEFA-185FD8D33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4EEB2E-083A-4F15-99BD-38F6A55B3A1F}" type="slidenum">
              <a:rPr lang="en-AU" altLang="en-US" sz="1300">
                <a:latin typeface="Times New Roman" panose="02020603050405020304" pitchFamily="18" charset="0"/>
              </a:rPr>
              <a:pPr/>
              <a:t>87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2A6775F3-ACC3-4A57-B20B-B76C9FC1F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24F850E0-B1D7-4FA8-8E06-BF404335A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88328D70-0240-44E8-94A5-0B20BD6ECF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B1C19DE7-A7D1-4CD6-9D19-EE446956C1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EC8E6C-8923-49C9-8F1B-617A0F1B743F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D70F47F8-3742-446A-8BA6-B0E0A31AD9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8980C00E-2F4D-49C6-808C-87946874B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B73949-EEF5-468E-81BB-0CF73453128C}" type="slidenum">
              <a:rPr lang="en-AU" altLang="en-US" sz="1300">
                <a:latin typeface="Times New Roman" panose="02020603050405020304" pitchFamily="18" charset="0"/>
              </a:rPr>
              <a:pPr/>
              <a:t>88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A3B75D89-7C4D-4360-83C1-661076D2F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327126DB-D670-43DA-B13B-1DC8013FC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1AD4CC16-B643-416A-AA93-475648988E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082C6454-606F-4829-A6FA-5B44FD5736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8E6B87-4F8A-432A-B9E1-A30EA12D3A71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2" name="Rectangle 6">
            <a:extLst>
              <a:ext uri="{FF2B5EF4-FFF2-40B4-BE49-F238E27FC236}">
                <a16:creationId xmlns:a16="http://schemas.microsoft.com/office/drawing/2014/main" id="{B2EBA70A-518A-47DC-8F6A-B7E44D42A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6373" name="Rectangle 7">
            <a:extLst>
              <a:ext uri="{FF2B5EF4-FFF2-40B4-BE49-F238E27FC236}">
                <a16:creationId xmlns:a16="http://schemas.microsoft.com/office/drawing/2014/main" id="{C69907B1-DA48-48C6-8799-4ECC425AF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1F63E2-1F95-40B9-B7BD-726FE331159C}" type="slidenum">
              <a:rPr lang="en-AU" altLang="en-US" sz="1300">
                <a:latin typeface="Times New Roman" panose="02020603050405020304" pitchFamily="18" charset="0"/>
              </a:rPr>
              <a:pPr/>
              <a:t>89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4" name="Rectangle 2">
            <a:extLst>
              <a:ext uri="{FF2B5EF4-FFF2-40B4-BE49-F238E27FC236}">
                <a16:creationId xmlns:a16="http://schemas.microsoft.com/office/drawing/2014/main" id="{AB29264C-5332-4795-AC2C-83F7A4CAE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>
            <a:extLst>
              <a:ext uri="{FF2B5EF4-FFF2-40B4-BE49-F238E27FC236}">
                <a16:creationId xmlns:a16="http://schemas.microsoft.com/office/drawing/2014/main" id="{5524778B-9117-489B-83FC-382334937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BED8847-801A-41E1-8537-3454B20240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3FCE42C-5D33-4B44-BAC4-E4EE609A18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DD287E-D1D4-4E95-9BDE-1C9B980B2C5C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4B4F6FB8-3B75-4734-A3C3-489806DF84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22EAAC54-4D00-4B6B-9015-4B19055A0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A6FA4-B833-4DF1-BDBB-1B3D0F13A1D6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8F800119-6A9A-4A08-80BE-DE462CDCE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322D9537-072D-4B53-8F30-B3AF2CB20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647C7884-5313-4947-8580-567B2E13BE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888984C0-A28D-4A09-968C-0E784BEAE7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854394-AB62-4E88-82C9-E63C26C409B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0" name="Rectangle 6">
            <a:extLst>
              <a:ext uri="{FF2B5EF4-FFF2-40B4-BE49-F238E27FC236}">
                <a16:creationId xmlns:a16="http://schemas.microsoft.com/office/drawing/2014/main" id="{DAD21272-F26A-4513-BC7B-853BE72B56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8421" name="Rectangle 7">
            <a:extLst>
              <a:ext uri="{FF2B5EF4-FFF2-40B4-BE49-F238E27FC236}">
                <a16:creationId xmlns:a16="http://schemas.microsoft.com/office/drawing/2014/main" id="{97BDB407-5384-4AF0-BA70-BD38E08D1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B1E7A4-B7B1-4D5B-8881-7A69FDCB70C5}" type="slidenum">
              <a:rPr lang="en-AU" altLang="en-US" sz="1300">
                <a:latin typeface="Times New Roman" panose="02020603050405020304" pitchFamily="18" charset="0"/>
              </a:rPr>
              <a:pPr/>
              <a:t>90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2" name="Rectangle 2">
            <a:extLst>
              <a:ext uri="{FF2B5EF4-FFF2-40B4-BE49-F238E27FC236}">
                <a16:creationId xmlns:a16="http://schemas.microsoft.com/office/drawing/2014/main" id="{47DD6998-400F-48E2-B015-D0D7E6DD9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>
            <a:extLst>
              <a:ext uri="{FF2B5EF4-FFF2-40B4-BE49-F238E27FC236}">
                <a16:creationId xmlns:a16="http://schemas.microsoft.com/office/drawing/2014/main" id="{3CA2D100-5516-4C7C-85A3-508717222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FE5527D-6824-4712-A3CE-941B027A1D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046EFC3C-54EE-4525-8CC8-3A4D5CC75D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FE6844-279E-40C7-B086-11F279CFA31A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68" name="Rectangle 6">
            <a:extLst>
              <a:ext uri="{FF2B5EF4-FFF2-40B4-BE49-F238E27FC236}">
                <a16:creationId xmlns:a16="http://schemas.microsoft.com/office/drawing/2014/main" id="{06628C73-8F8C-4B2D-A693-010D419582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0469" name="Rectangle 7">
            <a:extLst>
              <a:ext uri="{FF2B5EF4-FFF2-40B4-BE49-F238E27FC236}">
                <a16:creationId xmlns:a16="http://schemas.microsoft.com/office/drawing/2014/main" id="{F3B39080-C6CE-431A-9FD6-AB0C431A9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EE2E4C-F4F3-458C-9853-1580E4A80D49}" type="slidenum">
              <a:rPr lang="en-AU" altLang="en-US" sz="1300">
                <a:latin typeface="Times New Roman" panose="02020603050405020304" pitchFamily="18" charset="0"/>
              </a:rPr>
              <a:pPr/>
              <a:t>91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70" name="Rectangle 2">
            <a:extLst>
              <a:ext uri="{FF2B5EF4-FFF2-40B4-BE49-F238E27FC236}">
                <a16:creationId xmlns:a16="http://schemas.microsoft.com/office/drawing/2014/main" id="{62C166E3-6DF2-4089-A2DE-E28C8D1AF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>
            <a:extLst>
              <a:ext uri="{FF2B5EF4-FFF2-40B4-BE49-F238E27FC236}">
                <a16:creationId xmlns:a16="http://schemas.microsoft.com/office/drawing/2014/main" id="{6336C795-9410-4C5C-ABDD-EFF09641C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90E445B2-1565-4565-BEA4-F2774DDCEF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BB749812-D597-4D30-9354-5C17A88020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853E93-A689-4BB9-9E03-F26D7571DC02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6" name="Rectangle 6">
            <a:extLst>
              <a:ext uri="{FF2B5EF4-FFF2-40B4-BE49-F238E27FC236}">
                <a16:creationId xmlns:a16="http://schemas.microsoft.com/office/drawing/2014/main" id="{9B243C9D-DEE7-4BCA-BC1E-1C4C6C7682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2517" name="Rectangle 7">
            <a:extLst>
              <a:ext uri="{FF2B5EF4-FFF2-40B4-BE49-F238E27FC236}">
                <a16:creationId xmlns:a16="http://schemas.microsoft.com/office/drawing/2014/main" id="{A212AE2C-6680-4CE2-9CA2-B8814C6EC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95107E-77B6-4ADD-9F03-347BED9BC116}" type="slidenum">
              <a:rPr lang="en-AU" altLang="en-US" sz="1300">
                <a:latin typeface="Times New Roman" panose="02020603050405020304" pitchFamily="18" charset="0"/>
              </a:rPr>
              <a:pPr/>
              <a:t>92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8" name="Rectangle 2">
            <a:extLst>
              <a:ext uri="{FF2B5EF4-FFF2-40B4-BE49-F238E27FC236}">
                <a16:creationId xmlns:a16="http://schemas.microsoft.com/office/drawing/2014/main" id="{237DEF2F-51C2-4D2E-9D06-352698723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>
            <a:extLst>
              <a:ext uri="{FF2B5EF4-FFF2-40B4-BE49-F238E27FC236}">
                <a16:creationId xmlns:a16="http://schemas.microsoft.com/office/drawing/2014/main" id="{5A2565BF-8F41-4B0A-85B6-8BE3B1A29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0AC9F3F6-3FA5-4844-A3BB-AC4B064931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2720589B-BFB3-4E23-BDFD-7CEF0AFF06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D91A6F-ABCB-4757-A363-3E0C0AB2D063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4" name="Rectangle 6">
            <a:extLst>
              <a:ext uri="{FF2B5EF4-FFF2-40B4-BE49-F238E27FC236}">
                <a16:creationId xmlns:a16="http://schemas.microsoft.com/office/drawing/2014/main" id="{5D874B5A-D7C1-493C-A29C-B27C24367E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4565" name="Rectangle 7">
            <a:extLst>
              <a:ext uri="{FF2B5EF4-FFF2-40B4-BE49-F238E27FC236}">
                <a16:creationId xmlns:a16="http://schemas.microsoft.com/office/drawing/2014/main" id="{183FF2A5-07BE-4ED6-BC84-66E75B99F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1622D0-C9E5-4A35-B9C7-7FB23488B663}" type="slidenum">
              <a:rPr lang="en-AU" altLang="en-US" sz="1300">
                <a:latin typeface="Times New Roman" panose="02020603050405020304" pitchFamily="18" charset="0"/>
              </a:rPr>
              <a:pPr/>
              <a:t>93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6" name="Rectangle 2">
            <a:extLst>
              <a:ext uri="{FF2B5EF4-FFF2-40B4-BE49-F238E27FC236}">
                <a16:creationId xmlns:a16="http://schemas.microsoft.com/office/drawing/2014/main" id="{C1DB9F83-8810-4579-920B-7BF258A682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>
            <a:extLst>
              <a:ext uri="{FF2B5EF4-FFF2-40B4-BE49-F238E27FC236}">
                <a16:creationId xmlns:a16="http://schemas.microsoft.com/office/drawing/2014/main" id="{E3A254B3-30A0-4846-85F6-10FED1A0D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4067A0B-A37D-4D38-8E48-D2C8562ADD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A917DB84-2BBC-4F27-9B55-85A689E134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28810C-E59D-4FF7-BD4E-6BC1D5A188E6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2" name="Rectangle 6">
            <a:extLst>
              <a:ext uri="{FF2B5EF4-FFF2-40B4-BE49-F238E27FC236}">
                <a16:creationId xmlns:a16="http://schemas.microsoft.com/office/drawing/2014/main" id="{A4A3C382-3FD5-451C-B23B-C0033A1200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6613" name="Rectangle 7">
            <a:extLst>
              <a:ext uri="{FF2B5EF4-FFF2-40B4-BE49-F238E27FC236}">
                <a16:creationId xmlns:a16="http://schemas.microsoft.com/office/drawing/2014/main" id="{24047230-22F1-4CF6-8BA9-F3154CE303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AEF921-B588-4989-A635-43826425106D}" type="slidenum">
              <a:rPr lang="en-AU" altLang="en-US" sz="1300">
                <a:latin typeface="Times New Roman" panose="02020603050405020304" pitchFamily="18" charset="0"/>
              </a:rPr>
              <a:pPr/>
              <a:t>94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4" name="Rectangle 2">
            <a:extLst>
              <a:ext uri="{FF2B5EF4-FFF2-40B4-BE49-F238E27FC236}">
                <a16:creationId xmlns:a16="http://schemas.microsoft.com/office/drawing/2014/main" id="{8CF3D129-133E-44AD-AFC9-7F4D21679A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>
            <a:extLst>
              <a:ext uri="{FF2B5EF4-FFF2-40B4-BE49-F238E27FC236}">
                <a16:creationId xmlns:a16="http://schemas.microsoft.com/office/drawing/2014/main" id="{ABBC2505-8277-4C0A-914C-587F9164C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A3A5E59B-1BFF-4280-935A-71A8DB4F84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AE42C4BC-8200-4538-8C46-9EFEC36D1A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0270C3-5239-477F-9E5C-FA71AD1D7335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0" name="Rectangle 6">
            <a:extLst>
              <a:ext uri="{FF2B5EF4-FFF2-40B4-BE49-F238E27FC236}">
                <a16:creationId xmlns:a16="http://schemas.microsoft.com/office/drawing/2014/main" id="{770D5C3E-5DFC-4A8A-AFD8-F9A32D9D58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8661" name="Rectangle 7">
            <a:extLst>
              <a:ext uri="{FF2B5EF4-FFF2-40B4-BE49-F238E27FC236}">
                <a16:creationId xmlns:a16="http://schemas.microsoft.com/office/drawing/2014/main" id="{364616CA-3769-4E09-887B-AAC6B3F17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86A9A0-5349-49D3-BF61-47FC3AFF5593}" type="slidenum">
              <a:rPr lang="en-AU" altLang="en-US" sz="1300">
                <a:latin typeface="Times New Roman" panose="02020603050405020304" pitchFamily="18" charset="0"/>
              </a:rPr>
              <a:pPr/>
              <a:t>95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2" name="Rectangle 2">
            <a:extLst>
              <a:ext uri="{FF2B5EF4-FFF2-40B4-BE49-F238E27FC236}">
                <a16:creationId xmlns:a16="http://schemas.microsoft.com/office/drawing/2014/main" id="{10CEF885-B373-40D1-82CE-498B93727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>
            <a:extLst>
              <a:ext uri="{FF2B5EF4-FFF2-40B4-BE49-F238E27FC236}">
                <a16:creationId xmlns:a16="http://schemas.microsoft.com/office/drawing/2014/main" id="{5D838976-3EC3-4369-8087-F9E379F64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77BEE9B4-BA9C-4736-BF51-DAB61F11D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11404FD8-E259-4078-BFB7-94C881122A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9C915-2774-4C03-97CA-0CB1C6ABA4EA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0708" name="Rectangle 6">
            <a:extLst>
              <a:ext uri="{FF2B5EF4-FFF2-40B4-BE49-F238E27FC236}">
                <a16:creationId xmlns:a16="http://schemas.microsoft.com/office/drawing/2014/main" id="{F6E3078A-E996-4BD5-B665-3F9098EB20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0709" name="Rectangle 7">
            <a:extLst>
              <a:ext uri="{FF2B5EF4-FFF2-40B4-BE49-F238E27FC236}">
                <a16:creationId xmlns:a16="http://schemas.microsoft.com/office/drawing/2014/main" id="{51E147B2-FC8A-46EA-AADC-906A7DE47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EAFFEC-4F3D-40F7-8856-8656BCAE0A34}" type="slidenum">
              <a:rPr lang="en-AU" altLang="en-US" sz="1300">
                <a:latin typeface="Times New Roman" panose="02020603050405020304" pitchFamily="18" charset="0"/>
              </a:rPr>
              <a:pPr/>
              <a:t>96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0710" name="Rectangle 2">
            <a:extLst>
              <a:ext uri="{FF2B5EF4-FFF2-40B4-BE49-F238E27FC236}">
                <a16:creationId xmlns:a16="http://schemas.microsoft.com/office/drawing/2014/main" id="{583C88C1-C881-4A53-9C7D-8F9E40FD1A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>
            <a:extLst>
              <a:ext uri="{FF2B5EF4-FFF2-40B4-BE49-F238E27FC236}">
                <a16:creationId xmlns:a16="http://schemas.microsoft.com/office/drawing/2014/main" id="{59EEF425-9E29-44CB-9557-5A90F0861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30F350B5-549C-4BFF-AF09-49F30CE14F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50CDBC05-A887-43C9-BC74-C3B5CFF1A9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B4A4B7-2CEF-45A2-9E90-E19AA49C98FE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2756" name="Rectangle 6">
            <a:extLst>
              <a:ext uri="{FF2B5EF4-FFF2-40B4-BE49-F238E27FC236}">
                <a16:creationId xmlns:a16="http://schemas.microsoft.com/office/drawing/2014/main" id="{0B8E90EE-A470-4D8E-86C7-B692EB5F5C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2757" name="Rectangle 7">
            <a:extLst>
              <a:ext uri="{FF2B5EF4-FFF2-40B4-BE49-F238E27FC236}">
                <a16:creationId xmlns:a16="http://schemas.microsoft.com/office/drawing/2014/main" id="{BDD91E21-DBC4-4B70-8C87-6E5E2E509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43B0CC-D5EA-495E-A24E-FD13FCA6CC10}" type="slidenum">
              <a:rPr lang="en-AU" altLang="en-US" sz="1300">
                <a:latin typeface="Times New Roman" panose="02020603050405020304" pitchFamily="18" charset="0"/>
              </a:rPr>
              <a:pPr/>
              <a:t>97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2758" name="Rectangle 2">
            <a:extLst>
              <a:ext uri="{FF2B5EF4-FFF2-40B4-BE49-F238E27FC236}">
                <a16:creationId xmlns:a16="http://schemas.microsoft.com/office/drawing/2014/main" id="{5FD2AF95-0D6F-48B4-9AC4-89CB6D8E23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>
            <a:extLst>
              <a:ext uri="{FF2B5EF4-FFF2-40B4-BE49-F238E27FC236}">
                <a16:creationId xmlns:a16="http://schemas.microsoft.com/office/drawing/2014/main" id="{16476C80-0E09-4024-BF51-714750E5C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2CBD3139-4A85-43B1-8459-32FEFC46D1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75B1C7AD-067F-4C8C-B8A0-DF9B9B8A81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741875-FCAB-4AF7-B99F-B3788B2427C9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04" name="Rectangle 6">
            <a:extLst>
              <a:ext uri="{FF2B5EF4-FFF2-40B4-BE49-F238E27FC236}">
                <a16:creationId xmlns:a16="http://schemas.microsoft.com/office/drawing/2014/main" id="{7594B471-FDA2-4EBD-B444-42A79921C5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4805" name="Rectangle 7">
            <a:extLst>
              <a:ext uri="{FF2B5EF4-FFF2-40B4-BE49-F238E27FC236}">
                <a16:creationId xmlns:a16="http://schemas.microsoft.com/office/drawing/2014/main" id="{8DEC527E-9E16-40A1-9384-D303F79DF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0359B0-78A2-4593-B49E-946134CE36D1}" type="slidenum">
              <a:rPr lang="en-AU" altLang="en-US" sz="1300">
                <a:latin typeface="Times New Roman" panose="02020603050405020304" pitchFamily="18" charset="0"/>
              </a:rPr>
              <a:pPr/>
              <a:t>98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06" name="Rectangle 2">
            <a:extLst>
              <a:ext uri="{FF2B5EF4-FFF2-40B4-BE49-F238E27FC236}">
                <a16:creationId xmlns:a16="http://schemas.microsoft.com/office/drawing/2014/main" id="{0F728A5C-586F-4EBC-B534-55C00CD40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>
            <a:extLst>
              <a:ext uri="{FF2B5EF4-FFF2-40B4-BE49-F238E27FC236}">
                <a16:creationId xmlns:a16="http://schemas.microsoft.com/office/drawing/2014/main" id="{11EF4E65-BDED-4D0D-9D12-765568702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F37CBF60-33C7-4920-ADC0-2AA1A8AA45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3A4D5EF2-F5CB-4FD1-A2FE-4FA5A6BEE5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8DC10-AA50-42FA-AC7D-9E35EFEACED2}" type="datetime3">
              <a:rPr lang="en-AU" altLang="en-US" sz="1300">
                <a:latin typeface="Times New Roman" panose="02020603050405020304" pitchFamily="18" charset="0"/>
              </a:rPr>
              <a:pPr/>
              <a:t>14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2" name="Rectangle 6">
            <a:extLst>
              <a:ext uri="{FF2B5EF4-FFF2-40B4-BE49-F238E27FC236}">
                <a16:creationId xmlns:a16="http://schemas.microsoft.com/office/drawing/2014/main" id="{F3FB16ED-EF5C-4B93-BCC6-9801D2CD6D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6853" name="Rectangle 7">
            <a:extLst>
              <a:ext uri="{FF2B5EF4-FFF2-40B4-BE49-F238E27FC236}">
                <a16:creationId xmlns:a16="http://schemas.microsoft.com/office/drawing/2014/main" id="{A13324B7-0D13-4FDE-8037-AA115F010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A89237-7AFB-43DC-AE82-F9AD82DCF13C}" type="slidenum">
              <a:rPr lang="en-AU" altLang="en-US" sz="1300">
                <a:latin typeface="Times New Roman" panose="02020603050405020304" pitchFamily="18" charset="0"/>
              </a:rPr>
              <a:pPr/>
              <a:t>99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4" name="Rectangle 2">
            <a:extLst>
              <a:ext uri="{FF2B5EF4-FFF2-40B4-BE49-F238E27FC236}">
                <a16:creationId xmlns:a16="http://schemas.microsoft.com/office/drawing/2014/main" id="{7DCD1E34-B562-4537-BD16-13808F1C9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>
            <a:extLst>
              <a:ext uri="{FF2B5EF4-FFF2-40B4-BE49-F238E27FC236}">
                <a16:creationId xmlns:a16="http://schemas.microsoft.com/office/drawing/2014/main" id="{F65F06C8-C1F7-4EBA-A1C0-D80E01784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2F51657F-DB2D-4BD3-8B7C-ABC4A518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E2828A85-1354-420B-AF77-BF5BB91B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FF39A497-969F-40ED-B437-08E464F9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905411AF-68E5-4856-B75D-73759BC2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B4BD6F7D-92AE-4C65-860F-F74D230E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7438639F-B3DB-43F6-BC69-35EC3FC1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9F794BDE-BEF6-49D4-80AC-4BE3883B3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9AD97A50-9187-4B90-A280-D934023D1E4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D0BE69B4-0442-43E4-82AF-D4F9F4072E52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TW" sz="3000" b="1">
                  <a:solidFill>
                    <a:schemeClr val="bg1"/>
                  </a:solidFill>
                  <a:latin typeface="Corbel" panose="020B0503020204020204" pitchFamily="34" charset="0"/>
                  <a:ea typeface="新細明體" panose="02020500000000000000" pitchFamily="18" charset="-120"/>
                </a:rPr>
                <a:t>COMPUTER ORGANIZATION AND DESIGN</a:t>
              </a:r>
              <a:endParaRPr lang="en-US" altLang="zh-TW" sz="3000" b="1">
                <a:solidFill>
                  <a:schemeClr val="bg1"/>
                </a:solidFill>
                <a:latin typeface="Corbel" panose="020B0503020204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630457A2-3354-403C-8D8B-401723A89D3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TW" sz="2000">
                  <a:solidFill>
                    <a:schemeClr val="bg1"/>
                  </a:solidFill>
                  <a:ea typeface="新細明體" panose="02020500000000000000" pitchFamily="18" charset="-120"/>
                </a:rPr>
                <a:t>The Hardware/Software Interface</a:t>
              </a:r>
              <a:endParaRPr lang="en-US" altLang="zh-TW" sz="2000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A84901B7-3833-4725-82A5-2EA4D8A2941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82550"/>
            <a:ext cx="935038" cy="935038"/>
            <a:chOff x="8004175" y="82550"/>
            <a:chExt cx="935038" cy="935038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A9A319A4-828D-44E5-B74A-497AF2C2B1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04175" y="82550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8E743370-F274-4A73-85B5-AD67BCCEF2F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16875" y="293688"/>
              <a:ext cx="912813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TW" sz="1400">
                  <a:solidFill>
                    <a:schemeClr val="bg1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RISC-V</a:t>
              </a:r>
            </a:p>
            <a:p>
              <a:pPr>
                <a:defRPr/>
              </a:pPr>
              <a:endParaRPr lang="en-US" altLang="zh-TW" sz="2000">
                <a:solidFill>
                  <a:schemeClr val="bg1"/>
                </a:solidFill>
                <a:latin typeface="Arial Black" panose="020B0A040201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EB2D0FA2-1A22-4A38-9FD8-F7A85BFA06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5" y="482600"/>
              <a:ext cx="7318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TW" sz="1400">
                  <a:solidFill>
                    <a:schemeClr val="bg1"/>
                  </a:solidFill>
                  <a:ea typeface="新細明體" panose="02020500000000000000" pitchFamily="18" charset="-120"/>
                </a:rPr>
                <a:t>Edition</a:t>
              </a:r>
              <a:endParaRPr lang="en-US" altLang="zh-TW" sz="1400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016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305D44-E399-4E04-AD9D-08408AB833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2FAEAA59-819B-4ADC-A014-910D4FC232EB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214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77537B3-7B6C-4C30-8BD4-88724C5E00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B0968599-7EB7-4C1D-9713-018AAAA50AD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3817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9913B91-7870-4A18-83CA-BF25DB4803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2124A7D1-D41B-4F51-8B2D-9DD2FB01C71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641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C17B8F-381B-4A32-900F-26C055F999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9B7C0C8C-3DFE-4525-8907-8EE1F6621CF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312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A473204-6F56-4DFF-8B6E-EF01EE883E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D02376BE-B065-4922-84B1-38225890D75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3735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BF67535-DAD2-4597-8876-E1F5E3E769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8C222C59-1BD4-4A1E-B343-44353708A08F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4195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461F4EB6-055D-4369-8DBE-AFB5A226B2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E722A134-7695-4651-84DF-FF133A1FD09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38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5076389F-F650-4C63-A9CD-AED889C3E3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0050F22F-41DF-49FE-A785-5433D0F536E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283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DBD068C-3021-4D14-9182-AD0155171B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3369C2FB-4E29-447A-A936-58132A92951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46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49A6A73-D153-4B59-A885-6BFC2AFEF8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ABF9377E-F8F7-48DC-A288-121C60E4E8CA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884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2190B6A5-E507-48BA-ADBA-1B1DEED8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E8D1E5FF-A2A9-4EAA-BF46-8F62E7C44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EF6188D6-1749-4987-AAA7-02F015935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7E9AB434-9767-41FB-9A01-E3B62A5097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4 — The Processor — </a:t>
            </a:r>
            <a:fld id="{2BAD0E9D-B20C-437D-86C6-D337E05CD8C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B07B30C1-E55E-4E41-A9E2-13C5FDB5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1604DB1C-6843-4CD0-8F86-38BC0D0BB9D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44C06BA-D1FF-439E-89D9-FBFB24B233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53B9B792-6AFF-4B65-8AAE-74DAD8A02F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ED78F7CC-3488-471D-BC0E-2C7EC07EA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0B79663-C23A-469C-92D1-13F8606CA3A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ADFF00B-CF40-4C1F-8330-49FF284A7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3C22E44-6A99-4239-80D6-F23542F1A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Register with write control</a:t>
            </a:r>
          </a:p>
          <a:p>
            <a:pPr lvl="1" eaLnBrk="1" hangingPunct="1"/>
            <a:r>
              <a:rPr lang="en-US" altLang="en-US"/>
              <a:t>Only updates on clock edge when write control input is 1</a:t>
            </a:r>
          </a:p>
          <a:p>
            <a:pPr lvl="1" eaLnBrk="1" hangingPunct="1"/>
            <a:r>
              <a:rPr lang="en-US" altLang="en-US"/>
              <a:t>Used when stored value is required later</a:t>
            </a:r>
            <a:endParaRPr lang="en-AU" altLang="en-US"/>
          </a:p>
        </p:txBody>
      </p:sp>
      <p:grpSp>
        <p:nvGrpSpPr>
          <p:cNvPr id="23557" name="Group 4">
            <a:extLst>
              <a:ext uri="{FF2B5EF4-FFF2-40B4-BE49-F238E27FC236}">
                <a16:creationId xmlns:a16="http://schemas.microsoft.com/office/drawing/2014/main" id="{868EDB89-8FE6-45B0-BD22-3C581740DD8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365625"/>
            <a:ext cx="2306638" cy="1223963"/>
            <a:chOff x="340" y="2750"/>
            <a:chExt cx="1453" cy="771"/>
          </a:xfrm>
        </p:grpSpPr>
        <p:sp>
          <p:nvSpPr>
            <p:cNvPr id="23594" name="Rectangle 5">
              <a:extLst>
                <a:ext uri="{FF2B5EF4-FFF2-40B4-BE49-F238E27FC236}">
                  <a16:creationId xmlns:a16="http://schemas.microsoft.com/office/drawing/2014/main" id="{BD95652D-B472-4522-8A25-9BE880E6E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3595" name="Line 6">
              <a:extLst>
                <a:ext uri="{FF2B5EF4-FFF2-40B4-BE49-F238E27FC236}">
                  <a16:creationId xmlns:a16="http://schemas.microsoft.com/office/drawing/2014/main" id="{3E639287-5A07-4ADA-90B7-6705E5C2E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6" name="Line 7">
              <a:extLst>
                <a:ext uri="{FF2B5EF4-FFF2-40B4-BE49-F238E27FC236}">
                  <a16:creationId xmlns:a16="http://schemas.microsoft.com/office/drawing/2014/main" id="{CFA4C673-D6ED-4A47-8D0C-FE80BB5DA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7" name="Line 8">
              <a:extLst>
                <a:ext uri="{FF2B5EF4-FFF2-40B4-BE49-F238E27FC236}">
                  <a16:creationId xmlns:a16="http://schemas.microsoft.com/office/drawing/2014/main" id="{EED3DECF-EB6E-48AF-A0C1-E999F3049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8" name="Text Box 9">
              <a:extLst>
                <a:ext uri="{FF2B5EF4-FFF2-40B4-BE49-F238E27FC236}">
                  <a16:creationId xmlns:a16="http://schemas.microsoft.com/office/drawing/2014/main" id="{3FC4A59D-5AB4-4C8F-830D-481C678A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23599" name="Text Box 10">
              <a:extLst>
                <a:ext uri="{FF2B5EF4-FFF2-40B4-BE49-F238E27FC236}">
                  <a16:creationId xmlns:a16="http://schemas.microsoft.com/office/drawing/2014/main" id="{52FC5818-5EB3-4275-B45D-0D8F93931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23600" name="Text Box 11">
              <a:extLst>
                <a:ext uri="{FF2B5EF4-FFF2-40B4-BE49-F238E27FC236}">
                  <a16:creationId xmlns:a16="http://schemas.microsoft.com/office/drawing/2014/main" id="{AA270E7E-AD43-44FE-896B-DBA36C8F8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23601" name="Line 12">
              <a:extLst>
                <a:ext uri="{FF2B5EF4-FFF2-40B4-BE49-F238E27FC236}">
                  <a16:creationId xmlns:a16="http://schemas.microsoft.com/office/drawing/2014/main" id="{94B34E39-CD4F-452A-98C6-D8CABD54B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602" name="Line 13">
              <a:extLst>
                <a:ext uri="{FF2B5EF4-FFF2-40B4-BE49-F238E27FC236}">
                  <a16:creationId xmlns:a16="http://schemas.microsoft.com/office/drawing/2014/main" id="{E798D47D-CCFC-4291-B8F6-975CADA0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603" name="Line 14">
              <a:extLst>
                <a:ext uri="{FF2B5EF4-FFF2-40B4-BE49-F238E27FC236}">
                  <a16:creationId xmlns:a16="http://schemas.microsoft.com/office/drawing/2014/main" id="{91494051-463E-4B06-BD4C-B6E8B4EC5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604" name="Text Box 15">
              <a:extLst>
                <a:ext uri="{FF2B5EF4-FFF2-40B4-BE49-F238E27FC236}">
                  <a16:creationId xmlns:a16="http://schemas.microsoft.com/office/drawing/2014/main" id="{2EE373EC-96C5-4687-8238-5929BCE56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23558" name="Group 52">
            <a:extLst>
              <a:ext uri="{FF2B5EF4-FFF2-40B4-BE49-F238E27FC236}">
                <a16:creationId xmlns:a16="http://schemas.microsoft.com/office/drawing/2014/main" id="{6B0AF666-1433-4A58-942B-C02DAB3C2B00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644900"/>
            <a:ext cx="4991100" cy="2376488"/>
            <a:chOff x="2004" y="2387"/>
            <a:chExt cx="3144" cy="1497"/>
          </a:xfrm>
        </p:grpSpPr>
        <p:sp>
          <p:nvSpPr>
            <p:cNvPr id="23559" name="Line 20">
              <a:extLst>
                <a:ext uri="{FF2B5EF4-FFF2-40B4-BE49-F238E27FC236}">
                  <a16:creationId xmlns:a16="http://schemas.microsoft.com/office/drawing/2014/main" id="{C51D68E0-2F8E-406E-849C-01A3ECB06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0" name="Line 21">
              <a:extLst>
                <a:ext uri="{FF2B5EF4-FFF2-40B4-BE49-F238E27FC236}">
                  <a16:creationId xmlns:a16="http://schemas.microsoft.com/office/drawing/2014/main" id="{63C30986-5FAB-4206-B1F6-BC0FEBC76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1" name="Line 22">
              <a:extLst>
                <a:ext uri="{FF2B5EF4-FFF2-40B4-BE49-F238E27FC236}">
                  <a16:creationId xmlns:a16="http://schemas.microsoft.com/office/drawing/2014/main" id="{86E95D29-665D-4CE5-8DE0-6106DF332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2" name="Line 23">
              <a:extLst>
                <a:ext uri="{FF2B5EF4-FFF2-40B4-BE49-F238E27FC236}">
                  <a16:creationId xmlns:a16="http://schemas.microsoft.com/office/drawing/2014/main" id="{A5D8FD58-8DF8-4DD5-B4C2-7E9638F2A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3" name="Line 24">
              <a:extLst>
                <a:ext uri="{FF2B5EF4-FFF2-40B4-BE49-F238E27FC236}">
                  <a16:creationId xmlns:a16="http://schemas.microsoft.com/office/drawing/2014/main" id="{5CB607D5-8B84-4FE8-9E07-7AA49E8ED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4" name="Line 25">
              <a:extLst>
                <a:ext uri="{FF2B5EF4-FFF2-40B4-BE49-F238E27FC236}">
                  <a16:creationId xmlns:a16="http://schemas.microsoft.com/office/drawing/2014/main" id="{0616026F-0214-495F-8837-A53BBE514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5" name="Line 26">
              <a:extLst>
                <a:ext uri="{FF2B5EF4-FFF2-40B4-BE49-F238E27FC236}">
                  <a16:creationId xmlns:a16="http://schemas.microsoft.com/office/drawing/2014/main" id="{036F0DFF-B13D-4894-9BC9-C8A4635D4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6" name="Text Box 27">
              <a:extLst>
                <a:ext uri="{FF2B5EF4-FFF2-40B4-BE49-F238E27FC236}">
                  <a16:creationId xmlns:a16="http://schemas.microsoft.com/office/drawing/2014/main" id="{EF0032F3-AB69-4D23-B007-665F2D33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3567" name="Text Box 28">
              <a:extLst>
                <a:ext uri="{FF2B5EF4-FFF2-40B4-BE49-F238E27FC236}">
                  <a16:creationId xmlns:a16="http://schemas.microsoft.com/office/drawing/2014/main" id="{F527CC70-6642-440F-92F5-633C6F12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3568" name="Text Box 29">
              <a:extLst>
                <a:ext uri="{FF2B5EF4-FFF2-40B4-BE49-F238E27FC236}">
                  <a16:creationId xmlns:a16="http://schemas.microsoft.com/office/drawing/2014/main" id="{199C20F8-D63F-450C-9253-0A2070A3A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3569" name="Freeform 30">
              <a:extLst>
                <a:ext uri="{FF2B5EF4-FFF2-40B4-BE49-F238E27FC236}">
                  <a16:creationId xmlns:a16="http://schemas.microsoft.com/office/drawing/2014/main" id="{F90C15A7-BAC7-40D4-8A65-FFBB3CDA1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0" name="Freeform 31">
              <a:extLst>
                <a:ext uri="{FF2B5EF4-FFF2-40B4-BE49-F238E27FC236}">
                  <a16:creationId xmlns:a16="http://schemas.microsoft.com/office/drawing/2014/main" id="{E0B0431D-A906-4DA8-91D6-BF71EA85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1" name="Freeform 32">
              <a:extLst>
                <a:ext uri="{FF2B5EF4-FFF2-40B4-BE49-F238E27FC236}">
                  <a16:creationId xmlns:a16="http://schemas.microsoft.com/office/drawing/2014/main" id="{02BB43F2-7951-4042-A6A9-93F26B4FA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2" name="Freeform 33">
              <a:extLst>
                <a:ext uri="{FF2B5EF4-FFF2-40B4-BE49-F238E27FC236}">
                  <a16:creationId xmlns:a16="http://schemas.microsoft.com/office/drawing/2014/main" id="{85F4F77A-7E48-4CA3-B358-D6A9D3270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3" name="Freeform 34">
              <a:extLst>
                <a:ext uri="{FF2B5EF4-FFF2-40B4-BE49-F238E27FC236}">
                  <a16:creationId xmlns:a16="http://schemas.microsoft.com/office/drawing/2014/main" id="{61E4C9F1-8C73-4F75-A0AF-9CFFBBC24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4" name="Freeform 35">
              <a:extLst>
                <a:ext uri="{FF2B5EF4-FFF2-40B4-BE49-F238E27FC236}">
                  <a16:creationId xmlns:a16="http://schemas.microsoft.com/office/drawing/2014/main" id="{B1646FEF-37F0-49DE-BD7E-1F3F3A197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5" name="Freeform 36">
              <a:extLst>
                <a:ext uri="{FF2B5EF4-FFF2-40B4-BE49-F238E27FC236}">
                  <a16:creationId xmlns:a16="http://schemas.microsoft.com/office/drawing/2014/main" id="{0B8EDCB8-D628-42C9-BD38-D1B9171E5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6" name="Line 37">
              <a:extLst>
                <a:ext uri="{FF2B5EF4-FFF2-40B4-BE49-F238E27FC236}">
                  <a16:creationId xmlns:a16="http://schemas.microsoft.com/office/drawing/2014/main" id="{89C6903C-A255-4F23-A37E-BA74A99CF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7" name="Line 38">
              <a:extLst>
                <a:ext uri="{FF2B5EF4-FFF2-40B4-BE49-F238E27FC236}">
                  <a16:creationId xmlns:a16="http://schemas.microsoft.com/office/drawing/2014/main" id="{4B296121-8800-4272-9B5B-19BE2C804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8" name="Line 39">
              <a:extLst>
                <a:ext uri="{FF2B5EF4-FFF2-40B4-BE49-F238E27FC236}">
                  <a16:creationId xmlns:a16="http://schemas.microsoft.com/office/drawing/2014/main" id="{79D22E1D-AAFA-4603-BD58-15FEF9CAE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9" name="Line 40">
              <a:extLst>
                <a:ext uri="{FF2B5EF4-FFF2-40B4-BE49-F238E27FC236}">
                  <a16:creationId xmlns:a16="http://schemas.microsoft.com/office/drawing/2014/main" id="{FECB8C3D-7D90-4D3D-9E4D-86843B6F1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0" name="Line 41">
              <a:extLst>
                <a:ext uri="{FF2B5EF4-FFF2-40B4-BE49-F238E27FC236}">
                  <a16:creationId xmlns:a16="http://schemas.microsoft.com/office/drawing/2014/main" id="{7E8EBF67-EEEA-421E-922F-2B290F56E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1" name="Line 42">
              <a:extLst>
                <a:ext uri="{FF2B5EF4-FFF2-40B4-BE49-F238E27FC236}">
                  <a16:creationId xmlns:a16="http://schemas.microsoft.com/office/drawing/2014/main" id="{09EF1E12-4D72-4692-A93F-11BB9FF72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2" name="Line 43">
              <a:extLst>
                <a:ext uri="{FF2B5EF4-FFF2-40B4-BE49-F238E27FC236}">
                  <a16:creationId xmlns:a16="http://schemas.microsoft.com/office/drawing/2014/main" id="{6701ABE1-E8FA-4C26-9B50-F020B671F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3" name="Line 44">
              <a:extLst>
                <a:ext uri="{FF2B5EF4-FFF2-40B4-BE49-F238E27FC236}">
                  <a16:creationId xmlns:a16="http://schemas.microsoft.com/office/drawing/2014/main" id="{15042B66-B241-4F40-9068-BE081B713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4" name="Line 45">
              <a:extLst>
                <a:ext uri="{FF2B5EF4-FFF2-40B4-BE49-F238E27FC236}">
                  <a16:creationId xmlns:a16="http://schemas.microsoft.com/office/drawing/2014/main" id="{1526FD1B-5824-424D-B30F-DA1EE2733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5" name="Line 46">
              <a:extLst>
                <a:ext uri="{FF2B5EF4-FFF2-40B4-BE49-F238E27FC236}">
                  <a16:creationId xmlns:a16="http://schemas.microsoft.com/office/drawing/2014/main" id="{4D8775CA-0868-4497-8654-C1FF3DFD7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6" name="Line 47">
              <a:extLst>
                <a:ext uri="{FF2B5EF4-FFF2-40B4-BE49-F238E27FC236}">
                  <a16:creationId xmlns:a16="http://schemas.microsoft.com/office/drawing/2014/main" id="{C5E1D9AE-6E5E-4AC3-A971-392D3B1ED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7" name="Text Box 48">
              <a:extLst>
                <a:ext uri="{FF2B5EF4-FFF2-40B4-BE49-F238E27FC236}">
                  <a16:creationId xmlns:a16="http://schemas.microsoft.com/office/drawing/2014/main" id="{232E4EFA-A9D9-4298-9E89-5F486F45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23588" name="Freeform 49">
              <a:extLst>
                <a:ext uri="{FF2B5EF4-FFF2-40B4-BE49-F238E27FC236}">
                  <a16:creationId xmlns:a16="http://schemas.microsoft.com/office/drawing/2014/main" id="{3215D823-DE77-49D7-B430-5255ED4A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9" name="Freeform 50">
              <a:extLst>
                <a:ext uri="{FF2B5EF4-FFF2-40B4-BE49-F238E27FC236}">
                  <a16:creationId xmlns:a16="http://schemas.microsoft.com/office/drawing/2014/main" id="{CDD1D984-1351-4E1D-A020-7A380C15F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0" name="Freeform 51">
              <a:extLst>
                <a:ext uri="{FF2B5EF4-FFF2-40B4-BE49-F238E27FC236}">
                  <a16:creationId xmlns:a16="http://schemas.microsoft.com/office/drawing/2014/main" id="{A5290695-54DB-4AEE-8B9B-F70D6F24D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1" name="Line 17">
              <a:extLst>
                <a:ext uri="{FF2B5EF4-FFF2-40B4-BE49-F238E27FC236}">
                  <a16:creationId xmlns:a16="http://schemas.microsoft.com/office/drawing/2014/main" id="{A00BA360-F803-41D3-9D3A-64F9628B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2" name="Line 18">
              <a:extLst>
                <a:ext uri="{FF2B5EF4-FFF2-40B4-BE49-F238E27FC236}">
                  <a16:creationId xmlns:a16="http://schemas.microsoft.com/office/drawing/2014/main" id="{A140273B-43AB-4FE5-B92C-DD6219A7F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3" name="Line 19">
              <a:extLst>
                <a:ext uri="{FF2B5EF4-FFF2-40B4-BE49-F238E27FC236}">
                  <a16:creationId xmlns:a16="http://schemas.microsoft.com/office/drawing/2014/main" id="{024AC792-33AC-46BE-B38B-606B3ADC6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ooter Placeholder 3">
            <a:extLst>
              <a:ext uri="{FF2B5EF4-FFF2-40B4-BE49-F238E27FC236}">
                <a16:creationId xmlns:a16="http://schemas.microsoft.com/office/drawing/2014/main" id="{E44680FB-309B-4F0F-B588-7E829DF3C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E916585-1F9E-415E-B8AF-DF3DC56CAA4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AU" altLang="en-US" sz="14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31D28B60-CDAA-45C5-93C0-FFC37A8EC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</a:t>
            </a:r>
            <a:endParaRPr lang="en-AU" altLang="en-US"/>
          </a:p>
        </p:txBody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D34CBC63-2337-484C-9FCD-6A7721F6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“Guess” what to do with an instruction</a:t>
            </a:r>
          </a:p>
          <a:p>
            <a:pPr lvl="1" eaLnBrk="1" hangingPunct="1"/>
            <a:r>
              <a:rPr lang="en-US" altLang="en-US" sz="2400"/>
              <a:t>Start operation as soon as possible</a:t>
            </a:r>
          </a:p>
          <a:p>
            <a:pPr lvl="1" eaLnBrk="1" hangingPunct="1"/>
            <a:r>
              <a:rPr lang="en-US" altLang="en-US" sz="2400"/>
              <a:t>Check whether guess was right</a:t>
            </a:r>
          </a:p>
          <a:p>
            <a:pPr lvl="2" eaLnBrk="1" hangingPunct="1"/>
            <a:r>
              <a:rPr lang="en-US" altLang="en-US" sz="2000"/>
              <a:t>If so, complete the operation</a:t>
            </a:r>
          </a:p>
          <a:p>
            <a:pPr lvl="2" eaLnBrk="1" hangingPunct="1"/>
            <a:r>
              <a:rPr lang="en-US" altLang="en-US" sz="2000"/>
              <a:t>If not, roll-back and do the right thing</a:t>
            </a:r>
          </a:p>
          <a:p>
            <a:pPr eaLnBrk="1" hangingPunct="1"/>
            <a:r>
              <a:rPr lang="en-US" altLang="en-US" sz="2800"/>
              <a:t>Common to static and dynamic multiple issue</a:t>
            </a:r>
          </a:p>
          <a:p>
            <a:pPr eaLnBrk="1" hangingPunct="1"/>
            <a:r>
              <a:rPr lang="en-US" altLang="en-US" sz="2800"/>
              <a:t>Examples</a:t>
            </a:r>
          </a:p>
          <a:p>
            <a:pPr lvl="1" eaLnBrk="1" hangingPunct="1"/>
            <a:r>
              <a:rPr lang="en-US" altLang="en-US" sz="2400"/>
              <a:t>Speculate on branch outcome</a:t>
            </a:r>
          </a:p>
          <a:p>
            <a:pPr lvl="2" eaLnBrk="1" hangingPunct="1"/>
            <a:r>
              <a:rPr lang="en-US" altLang="en-US" sz="2000"/>
              <a:t>Roll back if path taken is different</a:t>
            </a:r>
          </a:p>
          <a:p>
            <a:pPr lvl="1" eaLnBrk="1" hangingPunct="1"/>
            <a:r>
              <a:rPr lang="en-US" altLang="en-US" sz="2400"/>
              <a:t>Speculate on load</a:t>
            </a:r>
          </a:p>
          <a:p>
            <a:pPr lvl="2" eaLnBrk="1" hangingPunct="1"/>
            <a:r>
              <a:rPr lang="en-US" altLang="en-US" sz="2000"/>
              <a:t>Roll back if location is updated</a:t>
            </a:r>
            <a:endParaRPr lang="en-AU" altLang="en-US" sz="2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ooter Placeholder 3">
            <a:extLst>
              <a:ext uri="{FF2B5EF4-FFF2-40B4-BE49-F238E27FC236}">
                <a16:creationId xmlns:a16="http://schemas.microsoft.com/office/drawing/2014/main" id="{CC851986-9EAC-4CF8-8552-C37938CA95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66B06EB-23A9-46AD-86A5-6A559F33D3E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AU" altLang="en-US" sz="1400"/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82F6ED49-D999-45D5-9CD9-80FD9EFC2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Compiler/Hardware Speculation</a:t>
            </a:r>
            <a:endParaRPr lang="en-AU" altLang="en-US" sz="4000"/>
          </a:p>
        </p:txBody>
      </p:sp>
      <p:sp>
        <p:nvSpPr>
          <p:cNvPr id="209924" name="Rectangle 3">
            <a:extLst>
              <a:ext uri="{FF2B5EF4-FFF2-40B4-BE49-F238E27FC236}">
                <a16:creationId xmlns:a16="http://schemas.microsoft.com/office/drawing/2014/main" id="{E2B58202-159A-4828-9DB1-320E36CAA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can reorder instructions</a:t>
            </a:r>
          </a:p>
          <a:p>
            <a:pPr lvl="1" eaLnBrk="1" hangingPunct="1"/>
            <a:r>
              <a:rPr lang="en-US" altLang="en-US"/>
              <a:t>e.g., move load before branch</a:t>
            </a:r>
          </a:p>
          <a:p>
            <a:pPr lvl="1" eaLnBrk="1" hangingPunct="1"/>
            <a:r>
              <a:rPr lang="en-US" altLang="en-US"/>
              <a:t>Can include “fix-up” instructions to recover from incorrect guess</a:t>
            </a:r>
          </a:p>
          <a:p>
            <a:pPr eaLnBrk="1" hangingPunct="1"/>
            <a:r>
              <a:rPr lang="en-US" altLang="en-US"/>
              <a:t>Hardware can look ahead for instructions to execute</a:t>
            </a:r>
          </a:p>
          <a:p>
            <a:pPr lvl="1" eaLnBrk="1" hangingPunct="1"/>
            <a:r>
              <a:rPr lang="en-US" altLang="en-US"/>
              <a:t>Buffer results until it determines they are actually needed</a:t>
            </a:r>
          </a:p>
          <a:p>
            <a:pPr lvl="1" eaLnBrk="1" hangingPunct="1"/>
            <a:r>
              <a:rPr lang="en-US" altLang="en-US"/>
              <a:t>Flush buffers on incorrect speculation</a:t>
            </a:r>
            <a:endParaRPr lang="en-AU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Footer Placeholder 3">
            <a:extLst>
              <a:ext uri="{FF2B5EF4-FFF2-40B4-BE49-F238E27FC236}">
                <a16:creationId xmlns:a16="http://schemas.microsoft.com/office/drawing/2014/main" id="{2C4E24DE-CB4A-40E1-9225-0AFF2272A3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D05240F-85F7-4B4C-A222-D0DFE78E35E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AU" altLang="en-US" sz="1400"/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460B6524-7EF9-446E-8905-492E9CFDE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 and Exceptions</a:t>
            </a:r>
            <a:endParaRPr lang="en-AU" altLang="en-US"/>
          </a:p>
        </p:txBody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1D6DE2B7-B9A8-424C-A27A-643D77C4C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if exception occurs on a speculatively executed instruction?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speculative load before null-pointer check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Static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add ISA support for deferring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Dynamic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buffer exceptions until instruction completion (which may not occur)</a:t>
            </a:r>
            <a:endParaRPr lang="en-AU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Footer Placeholder 3">
            <a:extLst>
              <a:ext uri="{FF2B5EF4-FFF2-40B4-BE49-F238E27FC236}">
                <a16:creationId xmlns:a16="http://schemas.microsoft.com/office/drawing/2014/main" id="{F00FE681-B2B2-4378-9A78-2D110DA03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2219C0E-CB89-4176-8D2A-25B7FA8AB9C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AU" altLang="en-US" sz="1400"/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E7F9BD58-16BE-435A-9D7A-D8E182BC8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Multiple Issue</a:t>
            </a:r>
            <a:endParaRPr lang="en-AU" altLang="en-US"/>
          </a:p>
        </p:txBody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C2C24258-7C84-40A9-99EF-D8BB06E51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groups instructions into “issue packets”</a:t>
            </a:r>
          </a:p>
          <a:p>
            <a:pPr lvl="1" eaLnBrk="1" hangingPunct="1"/>
            <a:r>
              <a:rPr lang="en-US" altLang="en-US"/>
              <a:t>Group of instructions that can be issued on a single cycle</a:t>
            </a:r>
          </a:p>
          <a:p>
            <a:pPr lvl="1" eaLnBrk="1" hangingPunct="1"/>
            <a:r>
              <a:rPr lang="en-US" altLang="en-US"/>
              <a:t>Determined by pipeline resources required</a:t>
            </a:r>
          </a:p>
          <a:p>
            <a:pPr eaLnBrk="1" hangingPunct="1"/>
            <a:r>
              <a:rPr lang="en-US" altLang="en-US"/>
              <a:t>Think of an issue packet as a very long instruction</a:t>
            </a:r>
          </a:p>
          <a:p>
            <a:pPr lvl="1" eaLnBrk="1" hangingPunct="1"/>
            <a:r>
              <a:rPr lang="en-US" altLang="en-US"/>
              <a:t>Specifies multiple concurrent operations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 Very Long Instruction Word (</a:t>
            </a:r>
            <a:r>
              <a:rPr lang="en-US" altLang="en-US"/>
              <a:t>VLIW)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3">
            <a:extLst>
              <a:ext uri="{FF2B5EF4-FFF2-40B4-BE49-F238E27FC236}">
                <a16:creationId xmlns:a16="http://schemas.microsoft.com/office/drawing/2014/main" id="{AFFBE5C2-1826-4B38-B4E8-F3C4EACB1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C1CE212-A725-43ED-8670-4193D157690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AU" altLang="en-US" sz="1400"/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358E538F-A64A-495A-A31D-98D4907AE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Scheduling Static Multiple Issue</a:t>
            </a:r>
            <a:endParaRPr lang="en-AU" altLang="en-US" sz="4000"/>
          </a:p>
        </p:txBody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DA6698BE-1377-4DA3-9A2D-B3C7C6234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must remove some/all hazards</a:t>
            </a:r>
          </a:p>
          <a:p>
            <a:pPr lvl="1" eaLnBrk="1" hangingPunct="1"/>
            <a:r>
              <a:rPr lang="en-US" altLang="en-US"/>
              <a:t>Reorder instructions into issue packets</a:t>
            </a:r>
          </a:p>
          <a:p>
            <a:pPr lvl="1" eaLnBrk="1" hangingPunct="1"/>
            <a:r>
              <a:rPr lang="en-US" altLang="en-US"/>
              <a:t>No dependencies with a packet</a:t>
            </a:r>
          </a:p>
          <a:p>
            <a:pPr lvl="1" eaLnBrk="1" hangingPunct="1"/>
            <a:r>
              <a:rPr lang="en-US" altLang="en-US"/>
              <a:t>Possibly some dependencies between packets</a:t>
            </a:r>
          </a:p>
          <a:p>
            <a:pPr lvl="2" eaLnBrk="1" hangingPunct="1"/>
            <a:r>
              <a:rPr lang="en-US" altLang="en-US"/>
              <a:t>Varies between ISAs; compiler must know!</a:t>
            </a:r>
          </a:p>
          <a:p>
            <a:pPr lvl="1" eaLnBrk="1" hangingPunct="1"/>
            <a:r>
              <a:rPr lang="en-US" altLang="en-US"/>
              <a:t>Pad with nop if necessary</a:t>
            </a:r>
            <a:endParaRPr lang="en-AU" altLang="en-US"/>
          </a:p>
          <a:p>
            <a:pPr eaLnBrk="1" hangingPunct="1"/>
            <a:endParaRPr lang="en-AU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ooter Placeholder 3">
            <a:extLst>
              <a:ext uri="{FF2B5EF4-FFF2-40B4-BE49-F238E27FC236}">
                <a16:creationId xmlns:a16="http://schemas.microsoft.com/office/drawing/2014/main" id="{EF7F5C6C-CE6C-4E4E-B3AD-C0B53C6E6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27B433D-3081-4A5B-B8BC-13D82812F72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AU" altLang="en-US" sz="1400"/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4DD6B877-2A25-42DB-B6F7-4E444C4A1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with Static Dual Issue</a:t>
            </a:r>
            <a:endParaRPr lang="en-AU" altLang="en-US"/>
          </a:p>
        </p:txBody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08A711DC-5784-406F-885C-A59EF1959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 sz="2800"/>
              <a:t>Two-issue packets</a:t>
            </a:r>
          </a:p>
          <a:p>
            <a:pPr lvl="1" eaLnBrk="1" hangingPunct="1"/>
            <a:r>
              <a:rPr lang="en-US" altLang="en-US" sz="2400"/>
              <a:t>One ALU/branch instruction</a:t>
            </a:r>
          </a:p>
          <a:p>
            <a:pPr lvl="1" eaLnBrk="1" hangingPunct="1"/>
            <a:r>
              <a:rPr lang="en-US" altLang="en-US" sz="2400"/>
              <a:t>One load/store instruction</a:t>
            </a:r>
          </a:p>
          <a:p>
            <a:pPr lvl="1" eaLnBrk="1" hangingPunct="1"/>
            <a:r>
              <a:rPr lang="en-US" altLang="en-US" sz="2400"/>
              <a:t>64-bit aligned</a:t>
            </a:r>
          </a:p>
          <a:p>
            <a:pPr lvl="2" eaLnBrk="1" hangingPunct="1"/>
            <a:r>
              <a:rPr lang="en-US" altLang="en-US" sz="2000"/>
              <a:t>ALU/branch, then load/store</a:t>
            </a:r>
          </a:p>
          <a:p>
            <a:pPr lvl="2" eaLnBrk="1" hangingPunct="1"/>
            <a:r>
              <a:rPr lang="en-US" altLang="en-US" sz="2000"/>
              <a:t>Pad an unused instruction with nop</a:t>
            </a:r>
            <a:endParaRPr lang="en-AU" altLang="en-US" sz="2000"/>
          </a:p>
        </p:txBody>
      </p:sp>
      <p:graphicFrame>
        <p:nvGraphicFramePr>
          <p:cNvPr id="493656" name="Group 88">
            <a:extLst>
              <a:ext uri="{FF2B5EF4-FFF2-40B4-BE49-F238E27FC236}">
                <a16:creationId xmlns:a16="http://schemas.microsoft.com/office/drawing/2014/main" id="{F2BD12E0-3C26-4F32-9CAD-357195522761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4005263"/>
          <a:ext cx="7231062" cy="21336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Address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Instruction type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Pipeline Stages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ALU/branch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IF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EX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WB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 + 4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Load/store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IF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EX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WB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 + 8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ALU/branch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IF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EX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WB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 + 12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Load/store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IF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EX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WB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 + 16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ALU/branch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IF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EX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WB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 + 20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Load/store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IF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EX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WB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ooter Placeholder 2">
            <a:extLst>
              <a:ext uri="{FF2B5EF4-FFF2-40B4-BE49-F238E27FC236}">
                <a16:creationId xmlns:a16="http://schemas.microsoft.com/office/drawing/2014/main" id="{1E1962D8-C555-458E-BD71-8C1751C09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4B2A246-078B-40DF-A7CB-8B4D1A8FA61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AU" altLang="en-US" sz="1400"/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6678702C-CEC7-46CE-9965-0504AB91C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with Static Dual Issue</a:t>
            </a:r>
            <a:endParaRPr lang="en-AU" altLang="en-US"/>
          </a:p>
        </p:txBody>
      </p:sp>
      <p:pic>
        <p:nvPicPr>
          <p:cNvPr id="220164" name="Picture 1">
            <a:extLst>
              <a:ext uri="{FF2B5EF4-FFF2-40B4-BE49-F238E27FC236}">
                <a16:creationId xmlns:a16="http://schemas.microsoft.com/office/drawing/2014/main" id="{48054A3C-1ED5-469D-8AE6-BEFCEFFC2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96975"/>
            <a:ext cx="82248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Footer Placeholder 3">
            <a:extLst>
              <a:ext uri="{FF2B5EF4-FFF2-40B4-BE49-F238E27FC236}">
                <a16:creationId xmlns:a16="http://schemas.microsoft.com/office/drawing/2014/main" id="{6146C14D-78E1-4715-B373-7ECA08159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BFA643C-780B-4A40-AA30-B318BA834C6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AU" altLang="en-US" sz="1400"/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A8C01784-1D66-4F2C-9F62-8D54782A2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Hazards in the Dual-Issue RISC-V</a:t>
            </a:r>
            <a:endParaRPr lang="en-AU" altLang="en-US" sz="4000"/>
          </a:p>
        </p:txBody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331DC0DB-C21A-4645-84ED-A4183CF86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More instructions executing in parallel</a:t>
            </a:r>
          </a:p>
          <a:p>
            <a:pPr eaLnBrk="1" hangingPunct="1"/>
            <a:r>
              <a:rPr lang="en-US" altLang="en-US" sz="2800"/>
              <a:t>EX data hazard</a:t>
            </a:r>
          </a:p>
          <a:p>
            <a:pPr lvl="1" eaLnBrk="1" hangingPunct="1"/>
            <a:r>
              <a:rPr lang="en-US" altLang="en-US" sz="2400"/>
              <a:t>Forwarding avoided stalls with single-issue</a:t>
            </a:r>
          </a:p>
          <a:p>
            <a:pPr lvl="1" eaLnBrk="1" hangingPunct="1"/>
            <a:r>
              <a:rPr lang="en-US" altLang="en-US" sz="2400"/>
              <a:t>Now can’t use ALU result in load/store in same packet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</a:rPr>
              <a:t>add  </a:t>
            </a:r>
            <a:r>
              <a:rPr lang="en-US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x10</a:t>
            </a:r>
            <a:r>
              <a:rPr lang="en-US" altLang="en-US" sz="2000">
                <a:latin typeface="Lucida Console" panose="020B0609040504020204" pitchFamily="49" charset="0"/>
              </a:rPr>
              <a:t>, x0, x1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ld   x2, 0(</a:t>
            </a:r>
            <a:r>
              <a:rPr lang="en-US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x10</a:t>
            </a:r>
            <a:r>
              <a:rPr lang="en-US" altLang="en-US" sz="2000">
                <a:latin typeface="Lucida Console" panose="020B0609040504020204" pitchFamily="49" charset="0"/>
              </a:rPr>
              <a:t>)</a:t>
            </a:r>
          </a:p>
          <a:p>
            <a:pPr lvl="2" eaLnBrk="1" hangingPunct="1"/>
            <a:r>
              <a:rPr lang="en-US" altLang="en-US" sz="2000"/>
              <a:t>Split into two packets, effectively a stall</a:t>
            </a:r>
          </a:p>
          <a:p>
            <a:pPr eaLnBrk="1" hangingPunct="1"/>
            <a:r>
              <a:rPr lang="en-US" altLang="en-US" sz="2800"/>
              <a:t>Load-use hazard</a:t>
            </a:r>
          </a:p>
          <a:p>
            <a:pPr lvl="1" eaLnBrk="1" hangingPunct="1"/>
            <a:r>
              <a:rPr lang="en-US" altLang="en-US" sz="2400"/>
              <a:t>Still one cycle use latency, but now two instructions</a:t>
            </a:r>
          </a:p>
          <a:p>
            <a:pPr eaLnBrk="1" hangingPunct="1"/>
            <a:r>
              <a:rPr lang="en-US" altLang="en-US" sz="2800"/>
              <a:t>More aggressive scheduling required</a:t>
            </a:r>
            <a:endParaRPr lang="en-AU" altLang="en-US" sz="28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ooter Placeholder 3">
            <a:extLst>
              <a:ext uri="{FF2B5EF4-FFF2-40B4-BE49-F238E27FC236}">
                <a16:creationId xmlns:a16="http://schemas.microsoft.com/office/drawing/2014/main" id="{F680576D-878D-4D35-98C8-51520A4892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7B1868B-4EAB-4D32-A01E-F5BD3AB500F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AU" altLang="en-US" sz="1400"/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810B6A96-BE6D-451C-909D-02A996EA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BF5CF77E-5BBD-4BFB-968A-0884976E4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Schedule this for dual-issue RISC-V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  <p:sp>
        <p:nvSpPr>
          <p:cNvPr id="224261" name="Rectangle 4">
            <a:extLst>
              <a:ext uri="{FF2B5EF4-FFF2-40B4-BE49-F238E27FC236}">
                <a16:creationId xmlns:a16="http://schemas.microsoft.com/office/drawing/2014/main" id="{6960E883-7D89-4C14-BABE-01404FE6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752600"/>
            <a:ext cx="75707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Loop: ld   </a:t>
            </a:r>
            <a:r>
              <a:rPr lang="en-AU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>
                <a:latin typeface="Lucida Console" panose="020B0609040504020204" pitchFamily="49" charset="0"/>
              </a:rPr>
              <a:t>,0(x20)     // x31=array element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add  </a:t>
            </a:r>
            <a:r>
              <a:rPr lang="en-AU" altLang="en-US" sz="2000">
                <a:solidFill>
                  <a:srgbClr val="009900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>
                <a:latin typeface="Lucida Console" panose="020B0609040504020204" pitchFamily="49" charset="0"/>
              </a:rPr>
              <a:t>,</a:t>
            </a:r>
            <a:r>
              <a:rPr lang="en-AU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>
                <a:latin typeface="Lucida Console" panose="020B0609040504020204" pitchFamily="49" charset="0"/>
              </a:rPr>
              <a:t>,x21    // add scalar in x21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sd   </a:t>
            </a:r>
            <a:r>
              <a:rPr lang="en-AU" altLang="en-US" sz="2000">
                <a:solidFill>
                  <a:srgbClr val="009900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>
                <a:latin typeface="Lucida Console" panose="020B0609040504020204" pitchFamily="49" charset="0"/>
              </a:rPr>
              <a:t>,0(x20)     // store result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addi </a:t>
            </a:r>
            <a:r>
              <a:rPr lang="en-AU" altLang="en-US" sz="2000">
                <a:solidFill>
                  <a:srgbClr val="A47B38"/>
                </a:solidFill>
                <a:latin typeface="Lucida Console" panose="020B0609040504020204" pitchFamily="49" charset="0"/>
              </a:rPr>
              <a:t>x20</a:t>
            </a:r>
            <a:r>
              <a:rPr lang="en-AU" altLang="en-US" sz="2000">
                <a:latin typeface="Lucida Console" panose="020B0609040504020204" pitchFamily="49" charset="0"/>
              </a:rPr>
              <a:t>,x20,-8     // decrement pointer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blt  x22,</a:t>
            </a:r>
            <a:r>
              <a:rPr lang="en-AU" altLang="en-US" sz="2000">
                <a:solidFill>
                  <a:srgbClr val="A47B38"/>
                </a:solidFill>
                <a:latin typeface="Lucida Console" panose="020B0609040504020204" pitchFamily="49" charset="0"/>
              </a:rPr>
              <a:t>x20</a:t>
            </a:r>
            <a:r>
              <a:rPr lang="en-AU" altLang="en-US" sz="2000">
                <a:latin typeface="Lucida Console" panose="020B0609040504020204" pitchFamily="49" charset="0"/>
              </a:rPr>
              <a:t>,Loop   // branch if x22 &lt; x20</a:t>
            </a:r>
          </a:p>
        </p:txBody>
      </p:sp>
      <p:graphicFrame>
        <p:nvGraphicFramePr>
          <p:cNvPr id="499754" name="Group 42">
            <a:extLst>
              <a:ext uri="{FF2B5EF4-FFF2-40B4-BE49-F238E27FC236}">
                <a16:creationId xmlns:a16="http://schemas.microsoft.com/office/drawing/2014/main" id="{05D09E6E-35DD-49A5-B60B-E8C1F89CCBE3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3789363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ALU/branch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Load/store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cycle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Loop: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nop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ld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</a:rPr>
                        <a:t>x31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,0(x20) 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anose="020B0609040504020204" pitchFamily="49" charset="0"/>
                        </a:rPr>
                        <a:t>x20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,x20,-8 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nop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anose="020B0609040504020204" pitchFamily="49" charset="0"/>
                        </a:rPr>
                        <a:t>x31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,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</a:rPr>
                        <a:t>x31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,x21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nop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blt  x22,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anose="020B0609040504020204" pitchFamily="49" charset="0"/>
                        </a:rPr>
                        <a:t>x20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,Loop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sd 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x31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8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(x20)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294" name="Rectangle 37">
            <a:extLst>
              <a:ext uri="{FF2B5EF4-FFF2-40B4-BE49-F238E27FC236}">
                <a16:creationId xmlns:a16="http://schemas.microsoft.com/office/drawing/2014/main" id="{6D6F5C5D-4AF9-4986-BDC8-59B222A6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558958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IPC = 5/4 = 1.25 (c.f. peak IPC = 2)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Footer Placeholder 3">
            <a:extLst>
              <a:ext uri="{FF2B5EF4-FFF2-40B4-BE49-F238E27FC236}">
                <a16:creationId xmlns:a16="http://schemas.microsoft.com/office/drawing/2014/main" id="{770713B8-B84F-4DE2-8B59-10FED4BF3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C5830B5-9A8C-459C-9454-BAF6DA2803C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AU" altLang="en-US" sz="1400"/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6E609FCF-6952-4044-96E4-2E5D49E8F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</a:t>
            </a:r>
            <a:endParaRPr lang="en-AU" altLang="en-US"/>
          </a:p>
        </p:txBody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FE161C69-08F0-4F6F-9FDA-21787EE74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Replicate loop body to expose more parallelism</a:t>
            </a:r>
          </a:p>
          <a:p>
            <a:pPr lvl="1" eaLnBrk="1" hangingPunct="1"/>
            <a:r>
              <a:rPr lang="en-US" altLang="en-US"/>
              <a:t>Reduces loop-control overhead</a:t>
            </a:r>
          </a:p>
          <a:p>
            <a:pPr eaLnBrk="1" hangingPunct="1"/>
            <a:r>
              <a:rPr lang="en-US" altLang="en-US"/>
              <a:t>Use different registers per replication</a:t>
            </a:r>
          </a:p>
          <a:p>
            <a:pPr lvl="1" eaLnBrk="1" hangingPunct="1"/>
            <a:r>
              <a:rPr lang="en-US" altLang="en-US"/>
              <a:t>Called “register renaming”</a:t>
            </a:r>
            <a:endParaRPr lang="en-AU" altLang="en-US"/>
          </a:p>
          <a:p>
            <a:pPr lvl="1" eaLnBrk="1" hangingPunct="1"/>
            <a:r>
              <a:rPr lang="en-US" altLang="en-US"/>
              <a:t>Avoid loop-carried “anti-dependencies”</a:t>
            </a:r>
          </a:p>
          <a:p>
            <a:pPr lvl="2" eaLnBrk="1" hangingPunct="1"/>
            <a:r>
              <a:rPr lang="en-US" altLang="en-US"/>
              <a:t>Store followed by a load of the same register</a:t>
            </a:r>
          </a:p>
          <a:p>
            <a:pPr lvl="2" eaLnBrk="1" hangingPunct="1"/>
            <a:r>
              <a:rPr lang="en-US" altLang="en-US"/>
              <a:t>Aka “name dependence”</a:t>
            </a:r>
            <a:r>
              <a:rPr lang="en-US" altLang="en-US">
                <a:cs typeface="Arial" panose="020B0604020202020204" pitchFamily="34" charset="0"/>
              </a:rPr>
              <a:t> </a:t>
            </a:r>
          </a:p>
          <a:p>
            <a:pPr lvl="3" eaLnBrk="1" hangingPunct="1"/>
            <a:r>
              <a:rPr lang="en-US" altLang="en-US"/>
              <a:t>Reuse of a register name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1C75D26D-B826-4C34-B7FC-C79CE0ADCB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3BC50E7-8806-489D-8CA0-B0CA97C6FFF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4198B35-D0D2-4F81-BADF-CC868F0B2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Clocking Methodology</a:t>
            </a:r>
            <a:endParaRPr lang="en-AU" altLang="en-US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4353390-49C7-4E2D-82DB-44241857D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4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Combinational logic transforms data during clock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Between clock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Input from state elements, output to state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Longest delay determines clock period</a:t>
            </a:r>
            <a:endParaRPr lang="en-AU" altLang="en-US"/>
          </a:p>
        </p:txBody>
      </p:sp>
      <p:pic>
        <p:nvPicPr>
          <p:cNvPr id="25605" name="Picture 6" descr="f04-04-P374493">
            <a:extLst>
              <a:ext uri="{FF2B5EF4-FFF2-40B4-BE49-F238E27FC236}">
                <a16:creationId xmlns:a16="http://schemas.microsoft.com/office/drawing/2014/main" id="{693224AF-7B19-4BB3-A0D0-13142E18D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 descr="f04-03-P374493">
            <a:extLst>
              <a:ext uri="{FF2B5EF4-FFF2-40B4-BE49-F238E27FC236}">
                <a16:creationId xmlns:a16="http://schemas.microsoft.com/office/drawing/2014/main" id="{A7809835-D872-493D-9F8A-3671EB36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437063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ooter Placeholder 3">
            <a:extLst>
              <a:ext uri="{FF2B5EF4-FFF2-40B4-BE49-F238E27FC236}">
                <a16:creationId xmlns:a16="http://schemas.microsoft.com/office/drawing/2014/main" id="{3C498412-952E-4FB2-93FF-FB1755FCAA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E9D15FA-0F4D-4AA7-8380-1CCA96AE75E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AU" altLang="en-US" sz="1400"/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2752857A-42FD-4FC1-9B0C-D354D4038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 Example</a:t>
            </a:r>
            <a:endParaRPr lang="en-AU" altLang="en-US"/>
          </a:p>
        </p:txBody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CAD27852-DD7A-4920-B012-765548EE8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889500"/>
            <a:ext cx="8270875" cy="1347788"/>
          </a:xfrm>
        </p:spPr>
        <p:txBody>
          <a:bodyPr/>
          <a:lstStyle/>
          <a:p>
            <a:pPr eaLnBrk="1" hangingPunct="1"/>
            <a:r>
              <a:rPr lang="en-US" altLang="en-US" sz="2800"/>
              <a:t>IPC = 14/8 = 1.75</a:t>
            </a:r>
          </a:p>
          <a:p>
            <a:pPr lvl="1" eaLnBrk="1" hangingPunct="1"/>
            <a:r>
              <a:rPr lang="en-US" altLang="en-US" sz="2400"/>
              <a:t>Closer to 2, but at cost of registers and code size</a:t>
            </a:r>
            <a:endParaRPr lang="en-AU" altLang="en-US" sz="2400"/>
          </a:p>
        </p:txBody>
      </p:sp>
      <p:graphicFrame>
        <p:nvGraphicFramePr>
          <p:cNvPr id="503867" name="Group 59">
            <a:extLst>
              <a:ext uri="{FF2B5EF4-FFF2-40B4-BE49-F238E27FC236}">
                <a16:creationId xmlns:a16="http://schemas.microsoft.com/office/drawing/2014/main" id="{34A1DC07-E54A-4B05-BE22-46EC4A1A87CD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557338"/>
          <a:ext cx="7272338" cy="3017835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ALU/branch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Load/store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cycle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Loop: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addi x20,x20,-32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ld 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x28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 0(x20)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nop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ld 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x29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24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(x20)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add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x28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x28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,x21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ld 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x30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16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(x20)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add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x29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x29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,x21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ld 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x31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8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(x20)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add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x30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x30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,x21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sd 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x28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32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(x20)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add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x31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x31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,x21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sd 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x29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24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(x20)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nop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sd 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x30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16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(x20)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blt 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x22,x20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,Loop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sd 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x31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8</a:t>
                      </a:r>
                      <a:r>
                        <a:rPr kumimoji="0" lang="en-AU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(x20)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Footer Placeholder 3">
            <a:extLst>
              <a:ext uri="{FF2B5EF4-FFF2-40B4-BE49-F238E27FC236}">
                <a16:creationId xmlns:a16="http://schemas.microsoft.com/office/drawing/2014/main" id="{A42B8191-84B1-428A-B1E5-F837D3EB1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2DB6AF5-0670-4E69-B18F-29868BAC9B7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AU" altLang="en-US" sz="1400"/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869C7A02-97A0-455E-95FD-4346C9408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Multiple Issue</a:t>
            </a:r>
            <a:endParaRPr lang="en-AU" altLang="en-US"/>
          </a:p>
        </p:txBody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61DBCCF0-7D71-4056-97E1-7A7FB0630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“Superscalar” processors</a:t>
            </a:r>
          </a:p>
          <a:p>
            <a:pPr eaLnBrk="1" hangingPunct="1"/>
            <a:r>
              <a:rPr lang="en-US" altLang="en-US"/>
              <a:t>CPU decides whether to issue 0, 1, 2, … each cycle</a:t>
            </a:r>
          </a:p>
          <a:p>
            <a:pPr lvl="1" eaLnBrk="1" hangingPunct="1"/>
            <a:r>
              <a:rPr lang="en-US" altLang="en-US"/>
              <a:t>Avoiding structural and data hazards</a:t>
            </a:r>
          </a:p>
          <a:p>
            <a:pPr eaLnBrk="1" hangingPunct="1"/>
            <a:r>
              <a:rPr lang="en-US" altLang="en-US"/>
              <a:t>Avoids the need for compiler scheduling</a:t>
            </a:r>
          </a:p>
          <a:p>
            <a:pPr lvl="1" eaLnBrk="1" hangingPunct="1"/>
            <a:r>
              <a:rPr lang="en-US" altLang="en-US"/>
              <a:t>Though it may still help</a:t>
            </a:r>
          </a:p>
          <a:p>
            <a:pPr lvl="1" eaLnBrk="1" hangingPunct="1"/>
            <a:r>
              <a:rPr lang="en-US" altLang="en-US"/>
              <a:t>Code semantics ensured by the CPU</a:t>
            </a:r>
            <a:endParaRPr lang="en-AU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Footer Placeholder 3">
            <a:extLst>
              <a:ext uri="{FF2B5EF4-FFF2-40B4-BE49-F238E27FC236}">
                <a16:creationId xmlns:a16="http://schemas.microsoft.com/office/drawing/2014/main" id="{D9ECB204-C875-4169-AC5C-7AF2F592B4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B35E6F7-1DF7-44FA-8B5F-F7E6EB79C5B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AU" altLang="en-US" sz="1400"/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2501359C-26BB-4D58-8EBE-ACA5787CE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Pipeline Scheduling</a:t>
            </a:r>
            <a:endParaRPr lang="en-AU" altLang="en-US"/>
          </a:p>
        </p:txBody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60C1A12C-E6BC-4AD7-B6BE-76C5E5BAD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 the CPU to execute instructions out of order to avoid stalls</a:t>
            </a:r>
          </a:p>
          <a:p>
            <a:pPr lvl="1" eaLnBrk="1" hangingPunct="1"/>
            <a:r>
              <a:rPr lang="en-US" altLang="en-US"/>
              <a:t>But commit result to registers in order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fr-FR" altLang="en-US">
                <a:latin typeface="Lucida Console" panose="020B0609040504020204" pitchFamily="49" charset="0"/>
              </a:rPr>
              <a:t>ld   </a:t>
            </a:r>
            <a:r>
              <a:rPr lang="fr-FR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>
                <a:latin typeface="Lucida Console" panose="020B0609040504020204" pitchFamily="49" charset="0"/>
              </a:rPr>
              <a:t>,20(x21)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add  x1,</a:t>
            </a:r>
            <a:r>
              <a:rPr lang="fr-FR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>
                <a:latin typeface="Lucida Console" panose="020B0609040504020204" pitchFamily="49" charset="0"/>
              </a:rPr>
              <a:t>,x2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sub  x23,x23,x3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andi x5,x23,20</a:t>
            </a:r>
          </a:p>
          <a:p>
            <a:pPr lvl="1" eaLnBrk="1" hangingPunct="1"/>
            <a:r>
              <a:rPr lang="en-US" altLang="en-US"/>
              <a:t>Can start </a:t>
            </a:r>
            <a:r>
              <a:rPr lang="en-US" altLang="en-US">
                <a:latin typeface="Lucida Console" panose="020B0609040504020204" pitchFamily="49" charset="0"/>
              </a:rPr>
              <a:t>sub</a:t>
            </a:r>
            <a:r>
              <a:rPr lang="en-US" altLang="en-US"/>
              <a:t> while </a:t>
            </a:r>
            <a:r>
              <a:rPr lang="en-US" altLang="en-US">
                <a:latin typeface="Lucida Console" panose="020B0609040504020204" pitchFamily="49" charset="0"/>
              </a:rPr>
              <a:t>add </a:t>
            </a:r>
            <a:r>
              <a:rPr lang="en-US" altLang="en-US"/>
              <a:t>is waiting for ld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Footer Placeholder 2">
            <a:extLst>
              <a:ext uri="{FF2B5EF4-FFF2-40B4-BE49-F238E27FC236}">
                <a16:creationId xmlns:a16="http://schemas.microsoft.com/office/drawing/2014/main" id="{A0EA344F-5085-4CC5-9120-6BA46CF03F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BB1C1A2-3FF4-46AF-854D-8B2DCEDC3B9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AU" altLang="en-US" sz="1400"/>
          </a:p>
        </p:txBody>
      </p:sp>
      <p:sp>
        <p:nvSpPr>
          <p:cNvPr id="234499" name="Freeform 9">
            <a:extLst>
              <a:ext uri="{FF2B5EF4-FFF2-40B4-BE49-F238E27FC236}">
                <a16:creationId xmlns:a16="http://schemas.microsoft.com/office/drawing/2014/main" id="{BD4A7B68-9D1C-41A2-99CF-69D5B832B30E}"/>
              </a:ext>
            </a:extLst>
          </p:cNvPr>
          <p:cNvSpPr>
            <a:spLocks/>
          </p:cNvSpPr>
          <p:nvPr/>
        </p:nvSpPr>
        <p:spPr bwMode="auto">
          <a:xfrm>
            <a:off x="5295900" y="3194050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4500" name="Freeform 13">
            <a:extLst>
              <a:ext uri="{FF2B5EF4-FFF2-40B4-BE49-F238E27FC236}">
                <a16:creationId xmlns:a16="http://schemas.microsoft.com/office/drawing/2014/main" id="{0249F3D2-BAEA-4CDB-A16C-F62778446287}"/>
              </a:ext>
            </a:extLst>
          </p:cNvPr>
          <p:cNvSpPr>
            <a:spLocks/>
          </p:cNvSpPr>
          <p:nvPr/>
        </p:nvSpPr>
        <p:spPr bwMode="auto">
          <a:xfrm>
            <a:off x="4257675" y="3041650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4501" name="Rectangle 14">
            <a:extLst>
              <a:ext uri="{FF2B5EF4-FFF2-40B4-BE49-F238E27FC236}">
                <a16:creationId xmlns:a16="http://schemas.microsoft.com/office/drawing/2014/main" id="{562BC5B3-29E8-4169-85F8-6E650D6F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717925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4502" name="Rectangle 2">
            <a:extLst>
              <a:ext uri="{FF2B5EF4-FFF2-40B4-BE49-F238E27FC236}">
                <a16:creationId xmlns:a16="http://schemas.microsoft.com/office/drawing/2014/main" id="{CFBDB59B-0CFA-42F6-BD25-B247722ED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Dynamically Scheduled CPU</a:t>
            </a:r>
            <a:endParaRPr lang="en-AU" altLang="en-US"/>
          </a:p>
        </p:txBody>
      </p:sp>
      <p:pic>
        <p:nvPicPr>
          <p:cNvPr id="234503" name="Picture 4" descr="f04-72-P374493">
            <a:extLst>
              <a:ext uri="{FF2B5EF4-FFF2-40B4-BE49-F238E27FC236}">
                <a16:creationId xmlns:a16="http://schemas.microsoft.com/office/drawing/2014/main" id="{FBEDABF0-06D0-40A9-B072-7497D77E0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4" name="AutoShape 11">
            <a:extLst>
              <a:ext uri="{FF2B5EF4-FFF2-40B4-BE49-F238E27FC236}">
                <a16:creationId xmlns:a16="http://schemas.microsoft.com/office/drawing/2014/main" id="{B70E28AD-D931-424B-B03B-7BE05F2BFC61}"/>
              </a:ext>
            </a:extLst>
          </p:cNvPr>
          <p:cNvSpPr>
            <a:spLocks/>
          </p:cNvSpPr>
          <p:nvPr/>
        </p:nvSpPr>
        <p:spPr bwMode="auto">
          <a:xfrm>
            <a:off x="7235825" y="4292600"/>
            <a:ext cx="1727200" cy="936625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Results also sent to any waiting reservation stations</a:t>
            </a:r>
          </a:p>
        </p:txBody>
      </p:sp>
      <p:sp>
        <p:nvSpPr>
          <p:cNvPr id="234505" name="AutoShape 12">
            <a:extLst>
              <a:ext uri="{FF2B5EF4-FFF2-40B4-BE49-F238E27FC236}">
                <a16:creationId xmlns:a16="http://schemas.microsoft.com/office/drawing/2014/main" id="{FF4A4909-8204-4898-A9A9-69A76076C0D3}"/>
              </a:ext>
            </a:extLst>
          </p:cNvPr>
          <p:cNvSpPr>
            <a:spLocks/>
          </p:cNvSpPr>
          <p:nvPr/>
        </p:nvSpPr>
        <p:spPr bwMode="auto">
          <a:xfrm>
            <a:off x="323850" y="5229225"/>
            <a:ext cx="1692275" cy="649288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Reorders buffer for register writes</a:t>
            </a:r>
          </a:p>
        </p:txBody>
      </p:sp>
      <p:sp>
        <p:nvSpPr>
          <p:cNvPr id="234506" name="AutoShape 15">
            <a:extLst>
              <a:ext uri="{FF2B5EF4-FFF2-40B4-BE49-F238E27FC236}">
                <a16:creationId xmlns:a16="http://schemas.microsoft.com/office/drawing/2014/main" id="{B8BB628D-A08A-43DB-8709-3F8AE4C34D13}"/>
              </a:ext>
            </a:extLst>
          </p:cNvPr>
          <p:cNvSpPr>
            <a:spLocks/>
          </p:cNvSpPr>
          <p:nvPr/>
        </p:nvSpPr>
        <p:spPr bwMode="auto">
          <a:xfrm>
            <a:off x="5003800" y="5589588"/>
            <a:ext cx="1692275" cy="792162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Can supply operands for issued instructions</a:t>
            </a:r>
          </a:p>
        </p:txBody>
      </p:sp>
      <p:sp>
        <p:nvSpPr>
          <p:cNvPr id="234507" name="AutoShape 16">
            <a:extLst>
              <a:ext uri="{FF2B5EF4-FFF2-40B4-BE49-F238E27FC236}">
                <a16:creationId xmlns:a16="http://schemas.microsoft.com/office/drawing/2014/main" id="{CF63137C-B444-46B7-BD58-003B90903E15}"/>
              </a:ext>
            </a:extLst>
          </p:cNvPr>
          <p:cNvSpPr>
            <a:spLocks/>
          </p:cNvSpPr>
          <p:nvPr/>
        </p:nvSpPr>
        <p:spPr bwMode="auto">
          <a:xfrm>
            <a:off x="7235825" y="1268413"/>
            <a:ext cx="1404938" cy="649287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Preserves dependencies</a:t>
            </a:r>
          </a:p>
        </p:txBody>
      </p:sp>
      <p:sp>
        <p:nvSpPr>
          <p:cNvPr id="234508" name="AutoShape 17">
            <a:extLst>
              <a:ext uri="{FF2B5EF4-FFF2-40B4-BE49-F238E27FC236}">
                <a16:creationId xmlns:a16="http://schemas.microsoft.com/office/drawing/2014/main" id="{83158763-92A7-4EFD-AFC4-F09EF1F0B6DE}"/>
              </a:ext>
            </a:extLst>
          </p:cNvPr>
          <p:cNvSpPr>
            <a:spLocks/>
          </p:cNvSpPr>
          <p:nvPr/>
        </p:nvSpPr>
        <p:spPr bwMode="auto">
          <a:xfrm>
            <a:off x="7235825" y="2565400"/>
            <a:ext cx="1404938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Hold pending operands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Footer Placeholder 3">
            <a:extLst>
              <a:ext uri="{FF2B5EF4-FFF2-40B4-BE49-F238E27FC236}">
                <a16:creationId xmlns:a16="http://schemas.microsoft.com/office/drawing/2014/main" id="{DE896291-EA93-48BC-8AAF-E5E30D337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D8C8BAA-9737-4B58-8124-E58ABB02C6F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AU" altLang="en-US" sz="1400"/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3231684F-6D89-43D8-A406-720E267B4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Renaming</a:t>
            </a:r>
            <a:endParaRPr lang="en-AU" altLang="en-US"/>
          </a:p>
        </p:txBody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55AE2BC7-B4E4-49C1-9F79-B33397FAE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Reservation stations and reorder buffer effectively provide register renaming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 instruction issue to reservation station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operand is available in register file or reorder buffer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Copied to reservation station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 longer required in the register; can be overwritten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operand is not yet available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It will be provided to the reservation station by a function unit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Register update may not be required</a:t>
            </a:r>
            <a:endParaRPr lang="en-AU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Footer Placeholder 3">
            <a:extLst>
              <a:ext uri="{FF2B5EF4-FFF2-40B4-BE49-F238E27FC236}">
                <a16:creationId xmlns:a16="http://schemas.microsoft.com/office/drawing/2014/main" id="{27D4471F-5EA6-42D0-A18C-B14C9B80C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034453E-8556-4214-AD05-743244C8987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AU" altLang="en-US" sz="1400"/>
          </a:p>
        </p:txBody>
      </p:sp>
      <p:sp>
        <p:nvSpPr>
          <p:cNvPr id="238595" name="Rectangle 4">
            <a:extLst>
              <a:ext uri="{FF2B5EF4-FFF2-40B4-BE49-F238E27FC236}">
                <a16:creationId xmlns:a16="http://schemas.microsoft.com/office/drawing/2014/main" id="{7A73CE54-C2D9-4B49-A697-AEC9BD26B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</a:t>
            </a:r>
            <a:endParaRPr lang="en-AU" altLang="en-US"/>
          </a:p>
        </p:txBody>
      </p:sp>
      <p:sp>
        <p:nvSpPr>
          <p:cNvPr id="238596" name="Rectangle 5">
            <a:extLst>
              <a:ext uri="{FF2B5EF4-FFF2-40B4-BE49-F238E27FC236}">
                <a16:creationId xmlns:a16="http://schemas.microsoft.com/office/drawing/2014/main" id="{5F727958-347A-4C38-9E0F-71EA047ED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 branch and continue issuing</a:t>
            </a:r>
          </a:p>
          <a:p>
            <a:pPr lvl="1" eaLnBrk="1" hangingPunct="1"/>
            <a:r>
              <a:rPr lang="en-US" altLang="en-US"/>
              <a:t>Don’t commit until branch outcome determined</a:t>
            </a:r>
          </a:p>
          <a:p>
            <a:pPr eaLnBrk="1" hangingPunct="1"/>
            <a:r>
              <a:rPr lang="en-US" altLang="en-US"/>
              <a:t>Load speculation</a:t>
            </a:r>
          </a:p>
          <a:p>
            <a:pPr lvl="1" eaLnBrk="1" hangingPunct="1"/>
            <a:r>
              <a:rPr lang="en-US" altLang="en-US"/>
              <a:t>Avoid load and cache miss delay</a:t>
            </a:r>
          </a:p>
          <a:p>
            <a:pPr lvl="2" eaLnBrk="1" hangingPunct="1"/>
            <a:r>
              <a:rPr lang="en-US" altLang="en-US"/>
              <a:t>Predict the effective address</a:t>
            </a:r>
          </a:p>
          <a:p>
            <a:pPr lvl="2" eaLnBrk="1" hangingPunct="1"/>
            <a:r>
              <a:rPr lang="en-US" altLang="en-US"/>
              <a:t>Predict loaded value</a:t>
            </a:r>
          </a:p>
          <a:p>
            <a:pPr lvl="2" eaLnBrk="1" hangingPunct="1"/>
            <a:r>
              <a:rPr lang="en-US" altLang="en-US"/>
              <a:t>Load before completing outstanding stores</a:t>
            </a:r>
          </a:p>
          <a:p>
            <a:pPr lvl="2" eaLnBrk="1" hangingPunct="1"/>
            <a:r>
              <a:rPr lang="en-US" altLang="en-US"/>
              <a:t>Bypass stored values to load unit</a:t>
            </a:r>
          </a:p>
          <a:p>
            <a:pPr lvl="1" eaLnBrk="1" hangingPunct="1"/>
            <a:r>
              <a:rPr lang="en-US" altLang="en-US"/>
              <a:t>Don’t commit load until speculation cleared</a:t>
            </a:r>
            <a:endParaRPr lang="en-AU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Footer Placeholder 3">
            <a:extLst>
              <a:ext uri="{FF2B5EF4-FFF2-40B4-BE49-F238E27FC236}">
                <a16:creationId xmlns:a16="http://schemas.microsoft.com/office/drawing/2014/main" id="{C9B9FBBB-F527-45E7-9F3D-4838628BF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29D213D-2CE1-4909-87BF-87CE681011D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AU" altLang="en-US" sz="1400"/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E995A31B-2D0C-4A28-AEAD-6884E268C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Dynamic Scheduling?</a:t>
            </a:r>
            <a:endParaRPr lang="en-AU" altLang="en-US"/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94C9A534-5BF7-474F-8B3D-8D3F21A36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just let the compiler schedule code?</a:t>
            </a:r>
          </a:p>
          <a:p>
            <a:pPr eaLnBrk="1" hangingPunct="1"/>
            <a:r>
              <a:rPr lang="en-US" altLang="en-US"/>
              <a:t>Not all stalls are predicable</a:t>
            </a:r>
          </a:p>
          <a:p>
            <a:pPr lvl="1" eaLnBrk="1" hangingPunct="1"/>
            <a:r>
              <a:rPr lang="en-US" altLang="en-US"/>
              <a:t>e.g., cache misses</a:t>
            </a:r>
          </a:p>
          <a:p>
            <a:pPr eaLnBrk="1" hangingPunct="1"/>
            <a:r>
              <a:rPr lang="en-US" altLang="en-US"/>
              <a:t>Can’t always schedule around branches</a:t>
            </a:r>
          </a:p>
          <a:p>
            <a:pPr lvl="1" eaLnBrk="1" hangingPunct="1"/>
            <a:r>
              <a:rPr lang="en-US" altLang="en-US"/>
              <a:t>Branch outcome is dynamically determined</a:t>
            </a:r>
          </a:p>
          <a:p>
            <a:pPr eaLnBrk="1" hangingPunct="1"/>
            <a:r>
              <a:rPr lang="en-US" altLang="en-US"/>
              <a:t>Different implementations of an ISA have different latencies and hazards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Footer Placeholder 3">
            <a:extLst>
              <a:ext uri="{FF2B5EF4-FFF2-40B4-BE49-F238E27FC236}">
                <a16:creationId xmlns:a16="http://schemas.microsoft.com/office/drawing/2014/main" id="{A99B892F-AFE7-4485-93C6-580B5A91F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9420E10-6BA3-4D9E-B690-43FAF9D10B9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AU" altLang="en-US" sz="14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3C5FBD40-7153-46B8-9A24-7B03231BA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Does Multiple Issue Work?</a:t>
            </a:r>
            <a:endParaRPr lang="en-AU" altLang="en-US"/>
          </a:p>
        </p:txBody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C0847B98-6052-4E07-A40A-BF3C7BC0D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 sz="2800"/>
              <a:t>Yes, but not as much as we’d like</a:t>
            </a:r>
          </a:p>
          <a:p>
            <a:pPr eaLnBrk="1" hangingPunct="1"/>
            <a:r>
              <a:rPr lang="en-US" altLang="en-US" sz="2800"/>
              <a:t>Programs have real dependencies that limit ILP</a:t>
            </a:r>
          </a:p>
          <a:p>
            <a:pPr eaLnBrk="1" hangingPunct="1"/>
            <a:r>
              <a:rPr lang="en-US" altLang="en-US" sz="2800"/>
              <a:t>Some dependencies are hard to eliminate</a:t>
            </a:r>
          </a:p>
          <a:p>
            <a:pPr lvl="1" eaLnBrk="1" hangingPunct="1"/>
            <a:r>
              <a:rPr lang="en-US" altLang="en-US" sz="2400"/>
              <a:t>e.g., pointer aliasing</a:t>
            </a:r>
          </a:p>
          <a:p>
            <a:pPr eaLnBrk="1" hangingPunct="1"/>
            <a:r>
              <a:rPr lang="en-US" altLang="en-US" sz="2800"/>
              <a:t>Some parallelism is hard to expose</a:t>
            </a:r>
          </a:p>
          <a:p>
            <a:pPr lvl="1" eaLnBrk="1" hangingPunct="1"/>
            <a:r>
              <a:rPr lang="en-US" altLang="en-US" sz="2400"/>
              <a:t>Limited window size during instruction issue</a:t>
            </a:r>
          </a:p>
          <a:p>
            <a:pPr eaLnBrk="1" hangingPunct="1"/>
            <a:r>
              <a:rPr lang="en-US" altLang="en-US" sz="2800"/>
              <a:t>Memory delays and limited bandwidth</a:t>
            </a:r>
          </a:p>
          <a:p>
            <a:pPr lvl="1" eaLnBrk="1" hangingPunct="1"/>
            <a:r>
              <a:rPr lang="en-US" altLang="en-US" sz="2400"/>
              <a:t>Hard to keep pipelines full</a:t>
            </a:r>
          </a:p>
          <a:p>
            <a:pPr eaLnBrk="1" hangingPunct="1"/>
            <a:r>
              <a:rPr lang="en-AU" altLang="en-US" sz="2800"/>
              <a:t>Speculation can help if done well</a:t>
            </a:r>
          </a:p>
        </p:txBody>
      </p:sp>
      <p:sp>
        <p:nvSpPr>
          <p:cNvPr id="242693" name="Text Box 4">
            <a:extLst>
              <a:ext uri="{FF2B5EF4-FFF2-40B4-BE49-F238E27FC236}">
                <a16:creationId xmlns:a16="http://schemas.microsoft.com/office/drawing/2014/main" id="{4310A1CB-077F-49AA-8253-CDA879408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oter Placeholder 3">
            <a:extLst>
              <a:ext uri="{FF2B5EF4-FFF2-40B4-BE49-F238E27FC236}">
                <a16:creationId xmlns:a16="http://schemas.microsoft.com/office/drawing/2014/main" id="{5358286D-F687-4059-8A44-A835E86FAD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71B7CF3-62A3-426F-8D90-95BC44AA9EE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AU" altLang="en-US" sz="14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1A5BE146-CF24-49E7-8FEC-D844D5AE5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Power Efficiency</a:t>
            </a:r>
          </a:p>
        </p:txBody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4F5B34B-FBC6-4683-A8E8-7AB494FA2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Complexity of dynamic scheduling and speculations requires power</a:t>
            </a:r>
          </a:p>
          <a:p>
            <a:pPr eaLnBrk="1" hangingPunct="1"/>
            <a:r>
              <a:rPr lang="en-AU" altLang="en-US"/>
              <a:t>Multiple simpler cores may be better</a:t>
            </a:r>
          </a:p>
        </p:txBody>
      </p:sp>
      <p:graphicFrame>
        <p:nvGraphicFramePr>
          <p:cNvPr id="522391" name="Group 151">
            <a:extLst>
              <a:ext uri="{FF2B5EF4-FFF2-40B4-BE49-F238E27FC236}">
                <a16:creationId xmlns:a16="http://schemas.microsoft.com/office/drawing/2014/main" id="{89A712D3-FA73-4A89-BB3B-9B803D2734EB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924175"/>
          <a:ext cx="8208962" cy="3109911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Microprocessor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Rate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width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Out-of-order/ Speculation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i486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Pro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Willamette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Prescott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2930MHz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III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T1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>
            <a:extLst>
              <a:ext uri="{FF2B5EF4-FFF2-40B4-BE49-F238E27FC236}">
                <a16:creationId xmlns:a16="http://schemas.microsoft.com/office/drawing/2014/main" id="{2441E48F-ADBD-4488-9EBA-C92D20783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Cortex A53 and Intel i7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717127-B17D-44E0-BA07-780A1D5828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650" y="1117600"/>
          <a:ext cx="7629525" cy="52181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ARM A53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Intel Core i7 920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Market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Personal</a:t>
                      </a:r>
                      <a:r>
                        <a:rPr lang="en-US" sz="1600" baseline="0" dirty="0"/>
                        <a:t> Mobile Device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Server, cloud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84">
                <a:tc>
                  <a:txBody>
                    <a:bodyPr/>
                    <a:lstStyle/>
                    <a:p>
                      <a:r>
                        <a:rPr lang="en-US" sz="1600" dirty="0"/>
                        <a:t>Thermal design</a:t>
                      </a:r>
                      <a:r>
                        <a:rPr lang="en-US" sz="1600" baseline="0" dirty="0"/>
                        <a:t> power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 milliWatts</a:t>
                      </a:r>
                    </a:p>
                    <a:p>
                      <a:pPr algn="ctr"/>
                      <a:r>
                        <a:rPr lang="en-US" sz="1600"/>
                        <a:t>(1 core @ 1 GHz)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130 Watts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Clock rate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1.5 </a:t>
                      </a:r>
                      <a:r>
                        <a:rPr lang="en-US" sz="1600" dirty="0"/>
                        <a:t>GHz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2.66 GHz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Cores/Chip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  <a:r>
                        <a:rPr lang="en-US" sz="1600" baseline="0"/>
                        <a:t> (configurable)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Floating point?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Multiple issue?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Peak</a:t>
                      </a:r>
                      <a:r>
                        <a:rPr lang="en-US" sz="1600" baseline="0" dirty="0"/>
                        <a:t> instructions/clock cycle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Pipeline</a:t>
                      </a:r>
                      <a:r>
                        <a:rPr lang="en-US" sz="1600" baseline="0" dirty="0"/>
                        <a:t> stages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254">
                <a:tc>
                  <a:txBody>
                    <a:bodyPr/>
                    <a:lstStyle/>
                    <a:p>
                      <a:r>
                        <a:rPr lang="en-US" sz="1600" dirty="0"/>
                        <a:t>Pipeline schedule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 in-order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  <a:r>
                        <a:rPr lang="en-US" sz="1600" baseline="0" dirty="0"/>
                        <a:t> out-of-order with speculation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Branch</a:t>
                      </a:r>
                      <a:r>
                        <a:rPr lang="en-US" sz="1600" baseline="0" dirty="0"/>
                        <a:t> prediction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Hybrid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2-level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16-64 KiB I, 16-64 </a:t>
                      </a:r>
                      <a:r>
                        <a:rPr lang="en-US" sz="1600" dirty="0" err="1"/>
                        <a:t>KiB</a:t>
                      </a:r>
                      <a:r>
                        <a:rPr lang="en-US" sz="1600" dirty="0"/>
                        <a:t> D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I, 32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D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128-2048 </a:t>
                      </a:r>
                      <a:r>
                        <a:rPr lang="en-US" sz="1600" dirty="0" err="1"/>
                        <a:t>KiB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256 KiB (per core)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level caches</a:t>
                      </a:r>
                      <a:r>
                        <a:rPr lang="en-US" sz="1600" baseline="0" dirty="0"/>
                        <a:t> (shared)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(platform</a:t>
                      </a:r>
                      <a:r>
                        <a:rPr lang="en-US" sz="1600" baseline="0"/>
                        <a:t> dependent)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2-8 </a:t>
                      </a:r>
                      <a:r>
                        <a:rPr lang="en-US" sz="1600" dirty="0"/>
                        <a:t>MB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6849" name="Footer Placeholder 3">
            <a:extLst>
              <a:ext uri="{FF2B5EF4-FFF2-40B4-BE49-F238E27FC236}">
                <a16:creationId xmlns:a16="http://schemas.microsoft.com/office/drawing/2014/main" id="{AB59EEB4-465B-4B81-AA64-E0E525BD6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6F583AB-ECC3-4E6A-90AE-9E90F5969D2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en-AU" altLang="en-US" sz="1400"/>
          </a:p>
        </p:txBody>
      </p:sp>
      <p:sp>
        <p:nvSpPr>
          <p:cNvPr id="246850" name="Text Box 3">
            <a:extLst>
              <a:ext uri="{FF2B5EF4-FFF2-40B4-BE49-F238E27FC236}">
                <a16:creationId xmlns:a16="http://schemas.microsoft.com/office/drawing/2014/main" id="{1FF45949-B203-459C-A8C6-BBF2B5454D6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514181" y="3193256"/>
            <a:ext cx="68929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§4.11 Real Stuff: The ARM Cortex-A53 and Intel Core i7 Pipelines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4E32A6AA-82B3-4655-8FD3-DD10B4025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B308FE7-9DE9-4B7F-8DBD-B03E2B1C889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6B7AF4C-5459-457F-A51A-81BDB45F7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a Datapath</a:t>
            </a:r>
            <a:endParaRPr lang="en-AU" alt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D0DF4E2-7EE8-45CF-B09F-0D266E2BC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Datapath</a:t>
            </a:r>
          </a:p>
          <a:p>
            <a:pPr lvl="1" eaLnBrk="1" hangingPunct="1"/>
            <a:r>
              <a:rPr lang="en-US" altLang="en-US"/>
              <a:t>Elements that process data and addresses</a:t>
            </a:r>
            <a:br>
              <a:rPr lang="en-US" altLang="en-US"/>
            </a:br>
            <a:r>
              <a:rPr lang="en-US" altLang="en-US"/>
              <a:t>in the CPU</a:t>
            </a:r>
          </a:p>
          <a:p>
            <a:pPr lvl="2" eaLnBrk="1" hangingPunct="1"/>
            <a:r>
              <a:rPr lang="en-US" altLang="en-US"/>
              <a:t>Registers, ALUs, mux’s, memories, …</a:t>
            </a:r>
          </a:p>
          <a:p>
            <a:pPr eaLnBrk="1" hangingPunct="1"/>
            <a:r>
              <a:rPr lang="en-US" altLang="en-US"/>
              <a:t>We will build a RISC-V datapath incrementally</a:t>
            </a:r>
          </a:p>
          <a:p>
            <a:pPr lvl="1" eaLnBrk="1" hangingPunct="1"/>
            <a:r>
              <a:rPr lang="en-US" altLang="en-US"/>
              <a:t>Refining the overview design</a:t>
            </a:r>
            <a:endParaRPr lang="en-AU" altLang="en-US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857870BE-57A3-430C-BDCB-9D7F08417C1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617619" y="1159669"/>
            <a:ext cx="2686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§4.3 Building a Datapath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itle 1">
            <a:extLst>
              <a:ext uri="{FF2B5EF4-FFF2-40B4-BE49-F238E27FC236}">
                <a16:creationId xmlns:a16="http://schemas.microsoft.com/office/drawing/2014/main" id="{49CC6F93-06C1-4D52-8E03-ABC3E49F7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Cortex-A53 Pipeline</a:t>
            </a:r>
          </a:p>
        </p:txBody>
      </p:sp>
      <p:sp>
        <p:nvSpPr>
          <p:cNvPr id="247811" name="Footer Placeholder 3">
            <a:extLst>
              <a:ext uri="{FF2B5EF4-FFF2-40B4-BE49-F238E27FC236}">
                <a16:creationId xmlns:a16="http://schemas.microsoft.com/office/drawing/2014/main" id="{26CFBBA3-CA11-4643-874E-A2E164A7E8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2DDAC00-B7EF-4295-B41D-8BCE0798731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en-AU" altLang="en-US" sz="1400"/>
          </a:p>
        </p:txBody>
      </p:sp>
      <p:pic>
        <p:nvPicPr>
          <p:cNvPr id="247812" name="Picture 1">
            <a:extLst>
              <a:ext uri="{FF2B5EF4-FFF2-40B4-BE49-F238E27FC236}">
                <a16:creationId xmlns:a16="http://schemas.microsoft.com/office/drawing/2014/main" id="{3C333952-6B31-4183-BAA1-5B148B1F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822325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itle 1">
            <a:extLst>
              <a:ext uri="{FF2B5EF4-FFF2-40B4-BE49-F238E27FC236}">
                <a16:creationId xmlns:a16="http://schemas.microsoft.com/office/drawing/2014/main" id="{A390D4F8-6BFD-4FF9-A1DD-62CCAAC66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Cortex-A53 Performance</a:t>
            </a:r>
          </a:p>
        </p:txBody>
      </p:sp>
      <p:sp>
        <p:nvSpPr>
          <p:cNvPr id="248835" name="Footer Placeholder 3">
            <a:extLst>
              <a:ext uri="{FF2B5EF4-FFF2-40B4-BE49-F238E27FC236}">
                <a16:creationId xmlns:a16="http://schemas.microsoft.com/office/drawing/2014/main" id="{D83ED413-434E-4F42-8D91-A1F4704FDD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C955834-DEF5-4BC9-BAF3-D1666E0C46C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endParaRPr lang="en-AU" altLang="en-US" sz="1400"/>
          </a:p>
        </p:txBody>
      </p:sp>
      <p:pic>
        <p:nvPicPr>
          <p:cNvPr id="248836" name="Picture 1">
            <a:extLst>
              <a:ext uri="{FF2B5EF4-FFF2-40B4-BE49-F238E27FC236}">
                <a16:creationId xmlns:a16="http://schemas.microsoft.com/office/drawing/2014/main" id="{9A0B6876-54BD-4459-A834-60208362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78438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itle 1">
            <a:extLst>
              <a:ext uri="{FF2B5EF4-FFF2-40B4-BE49-F238E27FC236}">
                <a16:creationId xmlns:a16="http://schemas.microsoft.com/office/drawing/2014/main" id="{C1E88B27-28C6-4654-AE11-26F551921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Core i7 Pipeline</a:t>
            </a:r>
          </a:p>
        </p:txBody>
      </p:sp>
      <p:sp>
        <p:nvSpPr>
          <p:cNvPr id="249859" name="Footer Placeholder 3">
            <a:extLst>
              <a:ext uri="{FF2B5EF4-FFF2-40B4-BE49-F238E27FC236}">
                <a16:creationId xmlns:a16="http://schemas.microsoft.com/office/drawing/2014/main" id="{DD2228E8-DB1F-4E25-9A4F-BAEE15461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4FB8B1A-209F-4EBC-8817-0A51AF98ADF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lang="en-AU" altLang="en-US" sz="1400"/>
          </a:p>
        </p:txBody>
      </p:sp>
      <p:pic>
        <p:nvPicPr>
          <p:cNvPr id="249860" name="Picture 5">
            <a:extLst>
              <a:ext uri="{FF2B5EF4-FFF2-40B4-BE49-F238E27FC236}">
                <a16:creationId xmlns:a16="http://schemas.microsoft.com/office/drawing/2014/main" id="{7AB9A53F-09BF-4E20-BA7B-222077775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125538"/>
            <a:ext cx="4919662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itle 1">
            <a:extLst>
              <a:ext uri="{FF2B5EF4-FFF2-40B4-BE49-F238E27FC236}">
                <a16:creationId xmlns:a16="http://schemas.microsoft.com/office/drawing/2014/main" id="{65EE2860-60E2-49B0-A3D0-6B244962B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Core i7 Performance</a:t>
            </a:r>
          </a:p>
        </p:txBody>
      </p:sp>
      <p:sp>
        <p:nvSpPr>
          <p:cNvPr id="250883" name="Footer Placeholder 3">
            <a:extLst>
              <a:ext uri="{FF2B5EF4-FFF2-40B4-BE49-F238E27FC236}">
                <a16:creationId xmlns:a16="http://schemas.microsoft.com/office/drawing/2014/main" id="{F792A1AF-1FE5-4D0E-9FCC-6C07D63E8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454E32D-CDC5-47EA-AE45-4857869136A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en-AU" altLang="en-US" sz="1400"/>
          </a:p>
        </p:txBody>
      </p:sp>
      <p:pic>
        <p:nvPicPr>
          <p:cNvPr id="250884" name="Picture 6">
            <a:extLst>
              <a:ext uri="{FF2B5EF4-FFF2-40B4-BE49-F238E27FC236}">
                <a16:creationId xmlns:a16="http://schemas.microsoft.com/office/drawing/2014/main" id="{EA48B33A-55FD-4C22-8A5F-FD675AE1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38313"/>
            <a:ext cx="39433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5" name="Picture 7">
            <a:extLst>
              <a:ext uri="{FF2B5EF4-FFF2-40B4-BE49-F238E27FC236}">
                <a16:creationId xmlns:a16="http://schemas.microsoft.com/office/drawing/2014/main" id="{DDE92EAE-704D-4659-9E89-578C2060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16113"/>
            <a:ext cx="4422775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>
            <a:extLst>
              <a:ext uri="{FF2B5EF4-FFF2-40B4-BE49-F238E27FC236}">
                <a16:creationId xmlns:a16="http://schemas.microsoft.com/office/drawing/2014/main" id="{2E4BD3B3-9233-4846-84C1-9A88971BA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D8D6-E0D6-40E6-A6DB-202A65A1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Unrolled C code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 #include &lt;x86intrin.h&gt;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 #define UNROLL (4)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5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100" dirty="0">
                <a:latin typeface="Courier New" pitchFamily="49" charset="0"/>
                <a:cs typeface="Courier New" pitchFamily="49" charset="0"/>
              </a:rPr>
              <a:t>6  for ( int i = 0; i &lt; n; i+=UNROLL*4 )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7   for 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j = 0; j &lt; n; j++ 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8    __m256d c[4];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9    for 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x = 0; x &lt; UNROLL; x++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10    c[x] = _mm256_load_pd(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C+i+x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*4+j*n);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12   for(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13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14    __m256d b = _mm256_broadcast_sd(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B+k+j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*n);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15    for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x = 0; x &lt; UNROLL; x++)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16    c[x] = _mm256_add_pd(c[x],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17                        _mm256_mul_pd(_mm256_load_pd(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A+n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k+x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*4+i), b));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18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20    for 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x = 0; x &lt; UNROLL; x++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21     _mm256_store_pd(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C+i+x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*4+j*n, c[x]);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22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23 }</a:t>
            </a:r>
          </a:p>
        </p:txBody>
      </p:sp>
      <p:sp>
        <p:nvSpPr>
          <p:cNvPr id="251908" name="Footer Placeholder 3">
            <a:extLst>
              <a:ext uri="{FF2B5EF4-FFF2-40B4-BE49-F238E27FC236}">
                <a16:creationId xmlns:a16="http://schemas.microsoft.com/office/drawing/2014/main" id="{5DE995D1-B0CD-455F-89B8-68BDE4281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C1C830A-D399-4A5A-9E93-C4807B407DF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endParaRPr lang="en-AU" altLang="en-US" sz="1400"/>
          </a:p>
        </p:txBody>
      </p:sp>
      <p:sp>
        <p:nvSpPr>
          <p:cNvPr id="251909" name="Text Box 4">
            <a:extLst>
              <a:ext uri="{FF2B5EF4-FFF2-40B4-BE49-F238E27FC236}">
                <a16:creationId xmlns:a16="http://schemas.microsoft.com/office/drawing/2014/main" id="{2D037891-0E68-4EC6-BFD2-BA6A90F92A0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34881" y="2753519"/>
            <a:ext cx="5878513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§4.12 Instruction-Level Parallelism and Matrix Multiply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itle 1">
            <a:extLst>
              <a:ext uri="{FF2B5EF4-FFF2-40B4-BE49-F238E27FC236}">
                <a16:creationId xmlns:a16="http://schemas.microsoft.com/office/drawing/2014/main" id="{227D37EC-6AC7-4B1F-811D-DC69B748E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29D5-D2D3-4D9B-8D3F-8AC10820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543550"/>
          </a:xfrm>
        </p:spPr>
        <p:txBody>
          <a:bodyPr/>
          <a:lstStyle/>
          <a:p>
            <a:pPr>
              <a:defRPr/>
            </a:pPr>
            <a:r>
              <a:rPr lang="en-US" dirty="0"/>
              <a:t>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(%r11),%ymm4                # Load 4 elements of C into %ymm4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            # register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rbx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050" dirty="0">
                <a:latin typeface="Courier New" pitchFamily="49" charset="0"/>
                <a:cs typeface="Courier New" pitchFamily="49" charset="0"/>
              </a:rPr>
              <a:t>3 xor %ecx,%ecx                       # register %ecx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0x20(%r11),%ymm3            # Load 4 elements of C into %ymm3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0x40(%r11),%ymm2            # Load 4 elements of C into %ymm2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0x60(%r11),%ymm1            # Load 4 elements of C into %ymm1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7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vbroadcastsd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(%rcx,%r9,1),%ymm0     # Make 4 copies of B element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8 add $0x8,%rcx # register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+ 8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),%ymm0,%ymm5     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%ymm5,%ymm4,%ymm4           # Parallel add %ymm5, %ymm4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11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0x20(%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),%ymm0,%ymm5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12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%ymm5,%ymm3,%ymm3           # Parallel add %ymm5, %ymm3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13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0x40(%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),%ymm0,%ymm5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14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0x60(%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),%ymm0,%ymm0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050" dirty="0">
                <a:latin typeface="Courier New" pitchFamily="49" charset="0"/>
                <a:cs typeface="Courier New" pitchFamily="49" charset="0"/>
              </a:rPr>
              <a:t>15 add %r8,%rax                       # register %rax = %rax + %r8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050" dirty="0">
                <a:latin typeface="Courier New" pitchFamily="49" charset="0"/>
                <a:cs typeface="Courier New" pitchFamily="49" charset="0"/>
              </a:rPr>
              <a:t>16 cmp %r10,%rcx                      # compare %r8 to %rax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%ymm5,%ymm2,%ymm2           # Parallel add %ymm5, %ymm2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18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%ymm0,%ymm1,%ymm1           # Parallel add %ymm0, %ymm1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19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68 &lt;dgemm+0x68&gt;                # jump if not %r8 !=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050" dirty="0">
                <a:latin typeface="Courier New" pitchFamily="49" charset="0"/>
                <a:cs typeface="Courier New" pitchFamily="49" charset="0"/>
              </a:rPr>
              <a:t>20 add $0x1,%esi                      # register % esi = % esi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21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%ymm4,(%r11)               # Store %ymm4 into 4 C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22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%ymm3,0x20(%r11)           # Store %ymm3 into 4 C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23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%ymm2,0x40(%r11)           # Store %ymm2 into 4 C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24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%ymm1,0x60(%r11)           # Store %ymm1 into 4 C elements</a:t>
            </a:r>
          </a:p>
        </p:txBody>
      </p:sp>
      <p:sp>
        <p:nvSpPr>
          <p:cNvPr id="252932" name="Footer Placeholder 3">
            <a:extLst>
              <a:ext uri="{FF2B5EF4-FFF2-40B4-BE49-F238E27FC236}">
                <a16:creationId xmlns:a16="http://schemas.microsoft.com/office/drawing/2014/main" id="{4ACF68B9-F06A-43B5-B8C5-C808F33AC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5B04255-1B6A-480D-8499-633D17EB977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endParaRPr lang="en-AU" altLang="en-US" sz="1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itle 1">
            <a:extLst>
              <a:ext uri="{FF2B5EF4-FFF2-40B4-BE49-F238E27FC236}">
                <a16:creationId xmlns:a16="http://schemas.microsoft.com/office/drawing/2014/main" id="{402D43F5-004D-44A3-811F-951749E15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Impact</a:t>
            </a:r>
          </a:p>
        </p:txBody>
      </p:sp>
      <p:sp>
        <p:nvSpPr>
          <p:cNvPr id="253955" name="Footer Placeholder 3">
            <a:extLst>
              <a:ext uri="{FF2B5EF4-FFF2-40B4-BE49-F238E27FC236}">
                <a16:creationId xmlns:a16="http://schemas.microsoft.com/office/drawing/2014/main" id="{56105CD7-B55F-4809-97EF-14588FB45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087AA81-0AF2-478B-96E2-85807C55753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endParaRPr lang="en-AU" altLang="en-US" sz="1400"/>
          </a:p>
        </p:txBody>
      </p:sp>
      <p:pic>
        <p:nvPicPr>
          <p:cNvPr id="253956" name="Picture 5">
            <a:extLst>
              <a:ext uri="{FF2B5EF4-FFF2-40B4-BE49-F238E27FC236}">
                <a16:creationId xmlns:a16="http://schemas.microsoft.com/office/drawing/2014/main" id="{DEC9BC50-8946-46EC-91B3-77E373045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57350"/>
            <a:ext cx="613092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Footer Placeholder 3">
            <a:extLst>
              <a:ext uri="{FF2B5EF4-FFF2-40B4-BE49-F238E27FC236}">
                <a16:creationId xmlns:a16="http://schemas.microsoft.com/office/drawing/2014/main" id="{0771F584-51C9-4804-A4CD-5A6AE3CC1D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8679981-4ECA-4362-85A2-B3B31E93F9F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127</a:t>
            </a:fld>
            <a:endParaRPr lang="en-AU" altLang="en-US" sz="1400"/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F3AD464E-0727-4902-B7CF-749FC5286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Fallacies</a:t>
            </a:r>
            <a:endParaRPr lang="en-AU" altLang="en-US" sz="4000"/>
          </a:p>
        </p:txBody>
      </p:sp>
      <p:sp>
        <p:nvSpPr>
          <p:cNvPr id="254980" name="Rectangle 3">
            <a:extLst>
              <a:ext uri="{FF2B5EF4-FFF2-40B4-BE49-F238E27FC236}">
                <a16:creationId xmlns:a16="http://schemas.microsoft.com/office/drawing/2014/main" id="{2A80D78F-AE3A-4F3C-9E85-B8AC40FA6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Pipelining is easy (!)</a:t>
            </a:r>
          </a:p>
          <a:p>
            <a:pPr lvl="1" eaLnBrk="1" hangingPunct="1"/>
            <a:r>
              <a:rPr lang="en-US" altLang="en-US" sz="2400"/>
              <a:t>The basic idea is easy</a:t>
            </a:r>
          </a:p>
          <a:p>
            <a:pPr lvl="1" eaLnBrk="1" hangingPunct="1"/>
            <a:r>
              <a:rPr lang="en-US" altLang="en-US" sz="2400"/>
              <a:t>The devil is in the details</a:t>
            </a:r>
          </a:p>
          <a:p>
            <a:pPr lvl="2" eaLnBrk="1" hangingPunct="1"/>
            <a:r>
              <a:rPr lang="en-US" altLang="en-US" sz="2000"/>
              <a:t>e.g., detecting data hazards</a:t>
            </a:r>
          </a:p>
          <a:p>
            <a:pPr eaLnBrk="1" hangingPunct="1"/>
            <a:r>
              <a:rPr lang="en-US" altLang="en-US" sz="2800"/>
              <a:t>Pipelining is independent of technology</a:t>
            </a:r>
          </a:p>
          <a:p>
            <a:pPr lvl="1" eaLnBrk="1" hangingPunct="1"/>
            <a:r>
              <a:rPr lang="en-US" altLang="en-US" sz="2400"/>
              <a:t>So why haven’t we always done pipelining?</a:t>
            </a:r>
          </a:p>
          <a:p>
            <a:pPr lvl="1" eaLnBrk="1" hangingPunct="1"/>
            <a:r>
              <a:rPr lang="en-US" altLang="en-US" sz="2400"/>
              <a:t>More transistors make more advanced techniques feasible</a:t>
            </a:r>
          </a:p>
          <a:p>
            <a:pPr lvl="1" eaLnBrk="1" hangingPunct="1"/>
            <a:r>
              <a:rPr lang="en-US" altLang="en-US" sz="2400"/>
              <a:t>Pipeline-related ISA design needs to take account of technology trends</a:t>
            </a:r>
          </a:p>
          <a:p>
            <a:pPr lvl="2" eaLnBrk="1" hangingPunct="1"/>
            <a:r>
              <a:rPr lang="en-US" altLang="en-US" sz="2000"/>
              <a:t>e.g., predicated instructions</a:t>
            </a:r>
            <a:endParaRPr lang="en-AU" altLang="en-US" sz="2000"/>
          </a:p>
        </p:txBody>
      </p:sp>
      <p:sp>
        <p:nvSpPr>
          <p:cNvPr id="254981" name="Text Box 4">
            <a:extLst>
              <a:ext uri="{FF2B5EF4-FFF2-40B4-BE49-F238E27FC236}">
                <a16:creationId xmlns:a16="http://schemas.microsoft.com/office/drawing/2014/main" id="{E553296A-71CA-49C6-8BEB-50559378AA7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§4.14 Fallacies and Pitfalls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Footer Placeholder 3">
            <a:extLst>
              <a:ext uri="{FF2B5EF4-FFF2-40B4-BE49-F238E27FC236}">
                <a16:creationId xmlns:a16="http://schemas.microsoft.com/office/drawing/2014/main" id="{41B421EA-9DC6-4546-8EEA-E5CA4A7A20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DF41510-4E83-4575-8439-C41D2576DEB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128</a:t>
            </a:fld>
            <a:endParaRPr lang="en-AU" altLang="en-US" sz="1400"/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A651DADB-A819-4F4E-AACD-457D7CA95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1F4F819C-07EF-40EF-BFC1-2AA382C43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Poor ISA design can make pipelining harder</a:t>
            </a:r>
          </a:p>
          <a:p>
            <a:pPr lvl="1" eaLnBrk="1" hangingPunct="1"/>
            <a:r>
              <a:rPr lang="en-US" altLang="en-US"/>
              <a:t>e.g., complex instruction sets (VAX, IA-32)</a:t>
            </a:r>
          </a:p>
          <a:p>
            <a:pPr lvl="2" eaLnBrk="1" hangingPunct="1"/>
            <a:r>
              <a:rPr lang="en-US" altLang="en-US"/>
              <a:t>Significant overhead to make pipelining work</a:t>
            </a:r>
          </a:p>
          <a:p>
            <a:pPr lvl="2" eaLnBrk="1" hangingPunct="1"/>
            <a:r>
              <a:rPr lang="en-US" altLang="en-US"/>
              <a:t>IA-32 micro-op approach</a:t>
            </a:r>
          </a:p>
          <a:p>
            <a:pPr lvl="1" eaLnBrk="1" hangingPunct="1"/>
            <a:r>
              <a:rPr lang="en-US" altLang="en-US"/>
              <a:t>e.g., complex addressing modes</a:t>
            </a:r>
          </a:p>
          <a:p>
            <a:pPr lvl="2" eaLnBrk="1" hangingPunct="1"/>
            <a:r>
              <a:rPr lang="en-US" altLang="en-US"/>
              <a:t>Register update side effects, memory indirection</a:t>
            </a:r>
          </a:p>
          <a:p>
            <a:pPr lvl="1" eaLnBrk="1" hangingPunct="1"/>
            <a:r>
              <a:rPr lang="en-US" altLang="en-US"/>
              <a:t>e.g., delayed branches</a:t>
            </a:r>
          </a:p>
          <a:p>
            <a:pPr lvl="2" eaLnBrk="1" hangingPunct="1"/>
            <a:r>
              <a:rPr lang="en-US" altLang="en-US"/>
              <a:t>Advanced pipelines have long delay slots</a:t>
            </a:r>
            <a:endParaRPr lang="en-AU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3">
            <a:extLst>
              <a:ext uri="{FF2B5EF4-FFF2-40B4-BE49-F238E27FC236}">
                <a16:creationId xmlns:a16="http://schemas.microsoft.com/office/drawing/2014/main" id="{7AEBB6BE-18FF-476F-9E4F-67B803706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0EAB797-A370-4C78-89E2-D59D21AA89A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129</a:t>
            </a:fld>
            <a:endParaRPr lang="en-AU" altLang="en-US" sz="1400"/>
          </a:p>
        </p:txBody>
      </p:sp>
      <p:sp>
        <p:nvSpPr>
          <p:cNvPr id="259075" name="Rectangle 2">
            <a:extLst>
              <a:ext uri="{FF2B5EF4-FFF2-40B4-BE49-F238E27FC236}">
                <a16:creationId xmlns:a16="http://schemas.microsoft.com/office/drawing/2014/main" id="{6D262029-4B9A-4AD7-91FF-4CB65EAF3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4740E3E3-4F90-43C5-8CA3-DF5ED2DE2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ISA influences design of datapath and control</a:t>
            </a:r>
          </a:p>
          <a:p>
            <a:pPr eaLnBrk="1" hangingPunct="1"/>
            <a:r>
              <a:rPr lang="en-US" altLang="en-US" sz="2800"/>
              <a:t>Datapath and control influence design of ISA</a:t>
            </a:r>
          </a:p>
          <a:p>
            <a:pPr eaLnBrk="1" hangingPunct="1"/>
            <a:r>
              <a:rPr lang="en-US" altLang="en-US" sz="2800"/>
              <a:t>Pipelining improves instruction throughput</a:t>
            </a:r>
            <a:br>
              <a:rPr lang="en-US" altLang="en-US" sz="2800"/>
            </a:br>
            <a:r>
              <a:rPr lang="en-US" altLang="en-US" sz="2800"/>
              <a:t>using parallelism</a:t>
            </a:r>
          </a:p>
          <a:p>
            <a:pPr lvl="1" eaLnBrk="1" hangingPunct="1"/>
            <a:r>
              <a:rPr lang="en-US" altLang="en-US" sz="2400"/>
              <a:t>More instructions completed per second</a:t>
            </a:r>
          </a:p>
          <a:p>
            <a:pPr lvl="1" eaLnBrk="1" hangingPunct="1"/>
            <a:r>
              <a:rPr lang="en-US" altLang="en-US" sz="2400"/>
              <a:t>Latency for each instruction not reduced</a:t>
            </a:r>
          </a:p>
          <a:p>
            <a:pPr eaLnBrk="1" hangingPunct="1"/>
            <a:r>
              <a:rPr lang="en-US" altLang="en-US" sz="2800"/>
              <a:t>Hazards: structural, data, control</a:t>
            </a:r>
          </a:p>
          <a:p>
            <a:pPr eaLnBrk="1" hangingPunct="1"/>
            <a:r>
              <a:rPr lang="en-US" altLang="en-US" sz="2800"/>
              <a:t>Multiple issue and dynamic scheduling (ILP)</a:t>
            </a:r>
          </a:p>
          <a:p>
            <a:pPr lvl="1" eaLnBrk="1" hangingPunct="1"/>
            <a:r>
              <a:rPr lang="en-US" altLang="en-US" sz="2400"/>
              <a:t>Dependencies limit achievable parallelism</a:t>
            </a:r>
          </a:p>
          <a:p>
            <a:pPr lvl="1" eaLnBrk="1" hangingPunct="1"/>
            <a:r>
              <a:rPr lang="en-US" altLang="en-US" sz="2400"/>
              <a:t>Complexity leads to the power wall</a:t>
            </a:r>
          </a:p>
        </p:txBody>
      </p:sp>
      <p:sp>
        <p:nvSpPr>
          <p:cNvPr id="259077" name="Text Box 4">
            <a:extLst>
              <a:ext uri="{FF2B5EF4-FFF2-40B4-BE49-F238E27FC236}">
                <a16:creationId xmlns:a16="http://schemas.microsoft.com/office/drawing/2014/main" id="{11188DA1-FF0C-4904-ABA9-2ECD8195BD5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§4.14 Concluding Remarks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4424EBFA-CFD4-488D-9B0F-583C0E479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8573552-AA6E-4735-B989-C2A2F4F0442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14BCC3D-DB75-4E34-BDDD-307BC62FB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Fetch</a:t>
            </a:r>
            <a:endParaRPr lang="en-AU" altLang="en-US"/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E3C3D57C-224C-439D-AD35-2EA73F1D7C0A}"/>
              </a:ext>
            </a:extLst>
          </p:cNvPr>
          <p:cNvSpPr>
            <a:spLocks/>
          </p:cNvSpPr>
          <p:nvPr/>
        </p:nvSpPr>
        <p:spPr bwMode="auto">
          <a:xfrm>
            <a:off x="611188" y="4437063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16667"/>
              <a:gd name="adj4" fmla="val 17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64-bit register</a:t>
            </a:r>
            <a:endParaRPr lang="en-AU" altLang="en-US" sz="1600"/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2FB07213-59C2-4AF0-A3B9-08BDA6E6DD9B}"/>
              </a:ext>
            </a:extLst>
          </p:cNvPr>
          <p:cNvSpPr>
            <a:spLocks/>
          </p:cNvSpPr>
          <p:nvPr/>
        </p:nvSpPr>
        <p:spPr bwMode="auto">
          <a:xfrm>
            <a:off x="7308850" y="3860800"/>
            <a:ext cx="1439863" cy="863600"/>
          </a:xfrm>
          <a:prstGeom prst="borderCallout1">
            <a:avLst>
              <a:gd name="adj1" fmla="val 13236"/>
              <a:gd name="adj2" fmla="val -5292"/>
              <a:gd name="adj3" fmla="val -41912"/>
              <a:gd name="adj4" fmla="val -55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Increment by 4 for next instruction</a:t>
            </a:r>
            <a:endParaRPr lang="en-AU" altLang="en-US" sz="1600"/>
          </a:p>
        </p:txBody>
      </p:sp>
      <p:pic>
        <p:nvPicPr>
          <p:cNvPr id="29702" name="Picture 6" descr="f04-06-P374493">
            <a:extLst>
              <a:ext uri="{FF2B5EF4-FFF2-40B4-BE49-F238E27FC236}">
                <a16:creationId xmlns:a16="http://schemas.microsoft.com/office/drawing/2014/main" id="{FF05BE9A-9F91-4B1A-A22D-93AF05E7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5143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45D3AD81-F2AE-41FA-BFA4-F96EA2D407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20B87BB-DCDC-409E-A5AF-6B9F4932FEA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pic>
        <p:nvPicPr>
          <p:cNvPr id="31747" name="Picture 6" descr="f04-07-P374493">
            <a:extLst>
              <a:ext uri="{FF2B5EF4-FFF2-40B4-BE49-F238E27FC236}">
                <a16:creationId xmlns:a16="http://schemas.microsoft.com/office/drawing/2014/main" id="{54C7FA33-2E00-45EB-B059-AD346B545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16662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>
            <a:extLst>
              <a:ext uri="{FF2B5EF4-FFF2-40B4-BE49-F238E27FC236}">
                <a16:creationId xmlns:a16="http://schemas.microsoft.com/office/drawing/2014/main" id="{0EF80F50-067F-4963-BB26-EDD1F3DC1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Instructions</a:t>
            </a:r>
            <a:endParaRPr lang="en-AU" altLang="en-US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1A9A7365-E123-4F3D-AA8E-E3B2B1BAA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920875"/>
          </a:xfrm>
        </p:spPr>
        <p:txBody>
          <a:bodyPr/>
          <a:lstStyle/>
          <a:p>
            <a:pPr eaLnBrk="1" hangingPunct="1"/>
            <a:r>
              <a:rPr lang="en-US" altLang="en-US"/>
              <a:t>Read two register operands</a:t>
            </a:r>
          </a:p>
          <a:p>
            <a:pPr eaLnBrk="1" hangingPunct="1"/>
            <a:r>
              <a:rPr lang="en-US" altLang="en-US"/>
              <a:t>Perform arithmetic/logical operation</a:t>
            </a:r>
          </a:p>
          <a:p>
            <a:pPr eaLnBrk="1" hangingPunct="1"/>
            <a:r>
              <a:rPr lang="en-US" altLang="en-US"/>
              <a:t>Write register result</a:t>
            </a:r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6D0A5C7D-B5C7-4F40-B7BA-9DEDC9672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394F8EC-F4A1-4AD7-BD11-50C148D947C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85A2A83-4F5D-44DB-9021-695637635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Load/Store Instructions</a:t>
            </a:r>
            <a:endParaRPr lang="en-AU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3A235B8-F45D-4870-A14A-D8BE7CD5D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04200" cy="2611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Read register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Calculate address using 12-bit offset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ALU, but sign-extend offset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Load: Read memory and update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Store: Write register value to memory</a:t>
            </a:r>
            <a:endParaRPr lang="en-AU" altLang="en-US" sz="2800"/>
          </a:p>
        </p:txBody>
      </p:sp>
      <p:pic>
        <p:nvPicPr>
          <p:cNvPr id="33797" name="Picture 1">
            <a:extLst>
              <a:ext uri="{FF2B5EF4-FFF2-40B4-BE49-F238E27FC236}">
                <a16:creationId xmlns:a16="http://schemas.microsoft.com/office/drawing/2014/main" id="{447FDCBA-BEFC-4396-9FB5-A40E1C69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563938"/>
            <a:ext cx="51133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1DAB83AC-6447-439C-8E41-FB59EED10C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8127F9F-2D16-4C38-B70D-7C90902DAF2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3DF872F-63C6-4F5E-8B58-977DC5693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260EAC1-C431-4DA2-8673-CD1DEECF0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register operands</a:t>
            </a:r>
          </a:p>
          <a:p>
            <a:pPr eaLnBrk="1" hangingPunct="1"/>
            <a:r>
              <a:rPr lang="en-US" altLang="en-US"/>
              <a:t>Compare operands</a:t>
            </a:r>
          </a:p>
          <a:p>
            <a:pPr lvl="1" eaLnBrk="1" hangingPunct="1"/>
            <a:r>
              <a:rPr lang="en-US" altLang="en-US"/>
              <a:t>Use ALU, subtract and check Zero output</a:t>
            </a:r>
          </a:p>
          <a:p>
            <a:pPr eaLnBrk="1" hangingPunct="1"/>
            <a:r>
              <a:rPr lang="en-US" altLang="en-US"/>
              <a:t>Calculate target address</a:t>
            </a:r>
          </a:p>
          <a:p>
            <a:pPr lvl="1" eaLnBrk="1" hangingPunct="1"/>
            <a:r>
              <a:rPr lang="en-US" altLang="en-US"/>
              <a:t>Sign-extend displacement</a:t>
            </a:r>
          </a:p>
          <a:p>
            <a:pPr lvl="1" eaLnBrk="1" hangingPunct="1"/>
            <a:r>
              <a:rPr lang="en-US" altLang="en-US"/>
              <a:t>Shift left 1 place (halfword displacement)</a:t>
            </a:r>
          </a:p>
          <a:p>
            <a:pPr lvl="1" eaLnBrk="1" hangingPunct="1"/>
            <a:r>
              <a:rPr lang="en-US" altLang="en-US"/>
              <a:t>Add to PC value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>
            <a:extLst>
              <a:ext uri="{FF2B5EF4-FFF2-40B4-BE49-F238E27FC236}">
                <a16:creationId xmlns:a16="http://schemas.microsoft.com/office/drawing/2014/main" id="{5C4643E0-5DAC-418A-A38F-712637E2C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1A09BF1-A4B0-4063-8BB6-53EBF24D605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E77A4CA-1B94-4837-8E21-A5B62EDCC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37892" name="AutoShape 4">
            <a:extLst>
              <a:ext uri="{FF2B5EF4-FFF2-40B4-BE49-F238E27FC236}">
                <a16:creationId xmlns:a16="http://schemas.microsoft.com/office/drawing/2014/main" id="{64D1B0E4-B9B2-413E-AA6A-663ADE766FBB}"/>
              </a:ext>
            </a:extLst>
          </p:cNvPr>
          <p:cNvSpPr>
            <a:spLocks/>
          </p:cNvSpPr>
          <p:nvPr/>
        </p:nvSpPr>
        <p:spPr bwMode="auto">
          <a:xfrm>
            <a:off x="1187450" y="1557338"/>
            <a:ext cx="1079500" cy="865187"/>
          </a:xfrm>
          <a:prstGeom prst="borderCallout1">
            <a:avLst>
              <a:gd name="adj1" fmla="val 13213"/>
              <a:gd name="adj2" fmla="val 107060"/>
              <a:gd name="adj3" fmla="val 66241"/>
              <a:gd name="adj4" fmla="val 355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Just</a:t>
            </a:r>
            <a:br>
              <a:rPr lang="en-US" altLang="en-US" sz="1600"/>
            </a:br>
            <a:r>
              <a:rPr lang="en-US" altLang="en-US" sz="1600"/>
              <a:t>re-routes wires</a:t>
            </a:r>
            <a:endParaRPr lang="en-AU" altLang="en-US" sz="1600"/>
          </a:p>
        </p:txBody>
      </p:sp>
      <p:sp>
        <p:nvSpPr>
          <p:cNvPr id="37893" name="AutoShape 5">
            <a:extLst>
              <a:ext uri="{FF2B5EF4-FFF2-40B4-BE49-F238E27FC236}">
                <a16:creationId xmlns:a16="http://schemas.microsoft.com/office/drawing/2014/main" id="{A2BF4557-58A6-4934-A840-1EC92573D733}"/>
              </a:ext>
            </a:extLst>
          </p:cNvPr>
          <p:cNvSpPr>
            <a:spLocks/>
          </p:cNvSpPr>
          <p:nvPr/>
        </p:nvSpPr>
        <p:spPr bwMode="auto">
          <a:xfrm>
            <a:off x="5364163" y="5661025"/>
            <a:ext cx="1368425" cy="647700"/>
          </a:xfrm>
          <a:prstGeom prst="borderCallout1">
            <a:avLst>
              <a:gd name="adj1" fmla="val 17648"/>
              <a:gd name="adj2" fmla="val -5569"/>
              <a:gd name="adj3" fmla="val 8579"/>
              <a:gd name="adj4" fmla="val -59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Sign-bit wire replicated</a:t>
            </a:r>
            <a:endParaRPr lang="en-AU" altLang="en-US" sz="1600"/>
          </a:p>
        </p:txBody>
      </p:sp>
      <p:pic>
        <p:nvPicPr>
          <p:cNvPr id="37894" name="Picture 1">
            <a:extLst>
              <a:ext uri="{FF2B5EF4-FFF2-40B4-BE49-F238E27FC236}">
                <a16:creationId xmlns:a16="http://schemas.microsoft.com/office/drawing/2014/main" id="{AFA32622-386F-4475-A14F-0FBDD5E9C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174750"/>
            <a:ext cx="6951662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B61984E0-1BFC-46A6-B840-8C785E4F7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D9BCF0E-CD3A-4066-B6B1-FE2633165DD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A8BE74D-235B-4457-851E-505CDE8EC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Composing the Elements</a:t>
            </a:r>
            <a:endParaRPr lang="en-AU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D83EFCC-F981-46AA-A0F7-2E0D3D901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First-cut data path does an instruction in one clock cycle</a:t>
            </a:r>
          </a:p>
          <a:p>
            <a:pPr lvl="1" eaLnBrk="1" hangingPunct="1"/>
            <a:r>
              <a:rPr lang="en-US" altLang="en-US"/>
              <a:t>Each datapath element can only do one function at a time</a:t>
            </a:r>
          </a:p>
          <a:p>
            <a:pPr lvl="1" eaLnBrk="1" hangingPunct="1"/>
            <a:r>
              <a:rPr lang="en-US" altLang="en-US"/>
              <a:t>Hence, we need separate instruction and data memories</a:t>
            </a:r>
          </a:p>
          <a:p>
            <a:pPr eaLnBrk="1" hangingPunct="1"/>
            <a:r>
              <a:rPr lang="en-US" altLang="en-US"/>
              <a:t>Use multiplexers where alternate data sources are used for different instructions</a:t>
            </a:r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BF613063-C1F7-44B2-BDBC-0E8862F85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4A64C4C-696D-4946-8162-17D8AEFA26D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DAD27C4-34E8-4625-B663-53BF74020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R-Type/Load/Store Datapath</a:t>
            </a:r>
            <a:endParaRPr lang="en-AU" altLang="en-US"/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542F213F-04D1-418D-B39E-91180CC5E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557338"/>
            <a:ext cx="8121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70A5E442-75AE-4E1C-8EC6-1E77AA75B8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2A0A32C-4EE9-467B-8B5C-1A05DF89EA8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F4EA80A-2598-46CE-A314-ADABC8F47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341F6F7-091D-4504-BE1A-D6104FFC5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CPU performance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Instruction count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Determined by ISA and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CPI and Cycle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Determined by CPU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will examine two RISC-V implementations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simplified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more realistic pipelined 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Simple subset, shows most aspects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Memory reference: </a:t>
            </a:r>
            <a:r>
              <a:rPr lang="en-US" altLang="en-US" sz="2400">
                <a:latin typeface="Lucida Console" panose="020B0609040504020204" pitchFamily="49" charset="0"/>
              </a:rPr>
              <a:t>ld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Arithmetic/logical: </a:t>
            </a:r>
            <a:r>
              <a:rPr lang="en-US" altLang="en-US" sz="2400">
                <a:latin typeface="Lucida Console" panose="020B0609040504020204" pitchFamily="49" charset="0"/>
              </a:rPr>
              <a:t>add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sub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and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 transfer: </a:t>
            </a:r>
            <a:r>
              <a:rPr lang="en-US" altLang="en-US" sz="2400">
                <a:latin typeface="Lucida Console" panose="020B0609040504020204" pitchFamily="49" charset="0"/>
              </a:rPr>
              <a:t>beq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2C9568A6-B279-4EA5-B80F-FAFC5880495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E9B68755-E9E8-47B2-A4A1-C630E8B06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E0B0EB8-9B84-491B-84DA-37A126230DB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DCEBCBF-60B7-40D2-A7C4-461C04B8B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Datapath</a:t>
            </a:r>
            <a:endParaRPr lang="en-AU" altLang="en-US"/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D09E6F42-D643-4475-9A31-E01785261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63270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14EF9D74-A01C-46B6-9A6F-9E2D96179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FA1AF75-687E-4072-A7B0-B31578932A0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837212F-405D-488F-9AA8-86C94636B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80D98E1-08D5-4D88-8C36-EC40AB914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ALU used for</a:t>
            </a:r>
          </a:p>
          <a:p>
            <a:pPr lvl="1" eaLnBrk="1" hangingPunct="1"/>
            <a:r>
              <a:rPr lang="en-US" altLang="en-US"/>
              <a:t>Load/Store: F = add</a:t>
            </a:r>
          </a:p>
          <a:p>
            <a:pPr lvl="1" eaLnBrk="1" hangingPunct="1"/>
            <a:r>
              <a:rPr lang="en-US" altLang="en-US"/>
              <a:t>Branch: F = subtract</a:t>
            </a:r>
          </a:p>
          <a:p>
            <a:pPr lvl="1" eaLnBrk="1" hangingPunct="1"/>
            <a:r>
              <a:rPr lang="en-US" altLang="en-US"/>
              <a:t>R-type: F depends on opcode</a:t>
            </a:r>
            <a:endParaRPr lang="en-AU" altLang="en-US"/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EC888EE9-AFE1-4D66-9DDA-8879BA24713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93719" y="1883569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§4.4 A Simple Implementation Scheme</a:t>
            </a:r>
          </a:p>
        </p:txBody>
      </p:sp>
      <p:graphicFrame>
        <p:nvGraphicFramePr>
          <p:cNvPr id="297989" name="Group 5">
            <a:extLst>
              <a:ext uri="{FF2B5EF4-FFF2-40B4-BE49-F238E27FC236}">
                <a16:creationId xmlns:a16="http://schemas.microsoft.com/office/drawing/2014/main" id="{179678BC-ECB6-4F03-BE56-1AF37E957AB4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3500438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 control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Function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AND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add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subtract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57F4E155-2C4E-4FF3-A122-C0C8037727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65C1C36-5F0D-40B3-B374-0EBFEE60F92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2861236-989A-4FA3-8B69-CDE8B9B6F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1F7AF27-B83D-4DCA-9ED6-E58EAE3AC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2-bit ALUOp derived from opcode</a:t>
            </a:r>
          </a:p>
          <a:p>
            <a:pPr lvl="1" eaLnBrk="1" hangingPunct="1"/>
            <a:r>
              <a:rPr lang="en-US" altLang="en-US"/>
              <a:t>Combinational logic derives ALU control</a:t>
            </a:r>
            <a:endParaRPr lang="en-AU" altLang="en-US"/>
          </a:p>
        </p:txBody>
      </p:sp>
      <p:graphicFrame>
        <p:nvGraphicFramePr>
          <p:cNvPr id="300101" name="Group 69">
            <a:extLst>
              <a:ext uri="{FF2B5EF4-FFF2-40B4-BE49-F238E27FC236}">
                <a16:creationId xmlns:a16="http://schemas.microsoft.com/office/drawing/2014/main" id="{1D191FE0-29C8-4001-A96A-D8442D81E303}"/>
              </a:ext>
            </a:extLst>
          </p:cNvPr>
          <p:cNvGraphicFramePr>
            <a:graphicFrameLocks noGrp="1"/>
          </p:cNvGraphicFramePr>
          <p:nvPr/>
        </p:nvGraphicFramePr>
        <p:xfrm>
          <a:off x="519113" y="2636838"/>
          <a:ext cx="8589962" cy="3178173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opcode</a:t>
                      </a:r>
                      <a:endParaRPr kumimoji="0" lang="en-AU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ALUOp</a:t>
                      </a:r>
                      <a:endParaRPr kumimoji="0" lang="en-AU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Operation</a:t>
                      </a:r>
                      <a:endParaRPr kumimoji="0" lang="en-AU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Opcode field</a:t>
                      </a:r>
                      <a:endParaRPr kumimoji="0" lang="en-AU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 function</a:t>
                      </a:r>
                      <a:endParaRPr kumimoji="0" lang="en-AU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 control</a:t>
                      </a:r>
                      <a:endParaRPr kumimoji="0" lang="en-AU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ld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load register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XXXXXXXXXXX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add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sd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store register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XXXXXXXXXXX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add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beq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branch on equal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XXXXXXXXXXX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subtract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4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R-type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add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add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subtract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100010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subtract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3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AND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100100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AND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OR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100101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OR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0001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54" marR="9145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BA5DD6C3-61C1-48E8-89E7-7B5BFC15BE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325C4CD-56CD-4CDB-9B5D-73E40DBCD52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7000C79-A981-4CAC-A679-6DAB3137A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Main Control Unit</a:t>
            </a:r>
            <a:endParaRPr lang="en-AU" altLang="en-US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92534B1-A676-402D-9059-79687643A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  <a:endParaRPr lang="en-AU" altLang="en-US"/>
          </a:p>
        </p:txBody>
      </p:sp>
      <p:pic>
        <p:nvPicPr>
          <p:cNvPr id="50181" name="Picture 1">
            <a:extLst>
              <a:ext uri="{FF2B5EF4-FFF2-40B4-BE49-F238E27FC236}">
                <a16:creationId xmlns:a16="http://schemas.microsoft.com/office/drawing/2014/main" id="{55DE70D1-80F0-4BBA-A956-C3561A4AC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916113"/>
            <a:ext cx="64087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2">
            <a:extLst>
              <a:ext uri="{FF2B5EF4-FFF2-40B4-BE49-F238E27FC236}">
                <a16:creationId xmlns:a16="http://schemas.microsoft.com/office/drawing/2014/main" id="{A27FAA01-F16E-443C-B40F-99D1ACD9C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221163"/>
            <a:ext cx="7405687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46D9261C-3F5F-4CC0-BE02-5952671491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1FCB87F-F6DD-4109-9D76-597585562C2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2D90FA42-284E-42B7-91E5-86C2A1A97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Control</a:t>
            </a:r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1A385BB7-B3FF-4AC1-9351-7DCBE9A11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260475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CE7B6B94-B3D4-4344-90FA-BE10F6756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419FA49-3B8D-469C-8EE2-A335FA924AB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82A9ADB3-9FC2-4D87-A2D4-D572E2B0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R-Type Instruction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ED18C8B3-28ED-428A-A19A-23F16A829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260475"/>
            <a:ext cx="6435725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>
            <a:extLst>
              <a:ext uri="{FF2B5EF4-FFF2-40B4-BE49-F238E27FC236}">
                <a16:creationId xmlns:a16="http://schemas.microsoft.com/office/drawing/2014/main" id="{40A7CDE3-A3F1-4813-A231-81A85B953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EB89805-CDD3-441C-A5D6-269813AF269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7B4CB264-2BA8-405E-9997-32E4DDE8D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Load Instruction</a:t>
            </a:r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58B9B5D4-85FD-4E61-9052-71FAD3653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260475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>
            <a:extLst>
              <a:ext uri="{FF2B5EF4-FFF2-40B4-BE49-F238E27FC236}">
                <a16:creationId xmlns:a16="http://schemas.microsoft.com/office/drawing/2014/main" id="{22426733-9145-4B63-9A8A-18DCAF6ACF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1DDA2DC-12E8-4FC7-AAC3-CE6D0B94E49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93FD955D-1A25-4518-8A39-0CD3D0609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pPr eaLnBrk="1" hangingPunct="1"/>
            <a:r>
              <a:rPr lang="en-AU" altLang="en-US"/>
              <a:t>BEQ Instruction</a:t>
            </a:r>
          </a:p>
        </p:txBody>
      </p:sp>
      <p:pic>
        <p:nvPicPr>
          <p:cNvPr id="58372" name="Picture 1">
            <a:extLst>
              <a:ext uri="{FF2B5EF4-FFF2-40B4-BE49-F238E27FC236}">
                <a16:creationId xmlns:a16="http://schemas.microsoft.com/office/drawing/2014/main" id="{2148E485-5FFB-434B-A18C-CF50923BA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260475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5AA81D82-9EC2-4B52-846D-FFA19E500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D2D9CB6-5C8C-4453-943B-292F8729532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34816AD-A7D7-4C93-8B7D-9EBA0E8D1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Issues</a:t>
            </a:r>
            <a:endParaRPr lang="en-AU" altLang="en-US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518C9A1-C0AA-4246-8C18-C5FCEAE2B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Longest delay determines clock period</a:t>
            </a:r>
          </a:p>
          <a:p>
            <a:pPr lvl="1" eaLnBrk="1" hangingPunct="1"/>
            <a:r>
              <a:rPr lang="en-US" altLang="en-US"/>
              <a:t>Critical path: load instruction</a:t>
            </a:r>
          </a:p>
          <a:p>
            <a:pPr lvl="1" eaLnBrk="1" hangingPunct="1"/>
            <a:r>
              <a:rPr lang="en-US" altLang="en-US"/>
              <a:t>Instruction memory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register file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ALU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data memory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register file</a:t>
            </a:r>
          </a:p>
          <a:p>
            <a:pPr eaLnBrk="1" hangingPunct="1"/>
            <a:r>
              <a:rPr lang="en-US" altLang="en-US"/>
              <a:t>Not feasible to vary period for different instructions</a:t>
            </a:r>
          </a:p>
          <a:p>
            <a:pPr eaLnBrk="1" hangingPunct="1"/>
            <a:r>
              <a:rPr lang="en-US" altLang="en-US"/>
              <a:t>Violates design principle</a:t>
            </a:r>
          </a:p>
          <a:p>
            <a:pPr lvl="1" eaLnBrk="1" hangingPunct="1"/>
            <a:r>
              <a:rPr lang="en-US" altLang="en-US"/>
              <a:t>Making the common case fast</a:t>
            </a:r>
          </a:p>
          <a:p>
            <a:pPr eaLnBrk="1" hangingPunct="1"/>
            <a:r>
              <a:rPr lang="en-US" altLang="en-US"/>
              <a:t>We will improve performance by pipelining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0F6BDAA6-6E28-4551-B254-A4B431CDA6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56E0337-653B-4433-9290-DF77D337F50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pic>
        <p:nvPicPr>
          <p:cNvPr id="62467" name="Picture 8" descr="f04-25-P374493">
            <a:extLst>
              <a:ext uri="{FF2B5EF4-FFF2-40B4-BE49-F238E27FC236}">
                <a16:creationId xmlns:a16="http://schemas.microsoft.com/office/drawing/2014/main" id="{FDFE312E-1AA1-499C-9E27-E010EC80E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2C851B33-503C-4463-A3C9-D6507D5EA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Analogy</a:t>
            </a:r>
            <a:endParaRPr lang="en-AU" altLang="en-US"/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839BD4F9-D8B6-42C9-B0CA-901925EEF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Pipelined laundry: overlapping execution</a:t>
            </a:r>
          </a:p>
          <a:p>
            <a:pPr lvl="1" eaLnBrk="1" hangingPunct="1"/>
            <a:r>
              <a:rPr lang="en-US" altLang="en-US"/>
              <a:t>Parallelism improves performance</a:t>
            </a:r>
          </a:p>
        </p:txBody>
      </p:sp>
      <p:sp>
        <p:nvSpPr>
          <p:cNvPr id="62470" name="Text Box 4">
            <a:extLst>
              <a:ext uri="{FF2B5EF4-FFF2-40B4-BE49-F238E27FC236}">
                <a16:creationId xmlns:a16="http://schemas.microsoft.com/office/drawing/2014/main" id="{5F890A85-FF82-4F38-BFD4-C24312C00D4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12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§4.5 An Overview of Pipelining</a:t>
            </a:r>
          </a:p>
        </p:txBody>
      </p:sp>
      <p:sp>
        <p:nvSpPr>
          <p:cNvPr id="62471" name="Rectangle 6">
            <a:extLst>
              <a:ext uri="{FF2B5EF4-FFF2-40B4-BE49-F238E27FC236}">
                <a16:creationId xmlns:a16="http://schemas.microsoft.com/office/drawing/2014/main" id="{5BD236DC-5672-4E63-A4D1-6D889B83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08275"/>
            <a:ext cx="37353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Four loads:</a:t>
            </a:r>
          </a:p>
          <a:p>
            <a:pPr lvl="1" eaLnBrk="1" hangingPunct="1"/>
            <a:r>
              <a:rPr lang="en-US" altLang="en-US" sz="2400"/>
              <a:t>Speedup</a:t>
            </a:r>
            <a:br>
              <a:rPr lang="en-US" altLang="en-US" sz="2400"/>
            </a:br>
            <a:r>
              <a:rPr lang="en-US" altLang="en-US" sz="2400"/>
              <a:t>= 8/3.5 = 2.3</a:t>
            </a:r>
          </a:p>
          <a:p>
            <a:pPr eaLnBrk="1" hangingPunct="1"/>
            <a:r>
              <a:rPr lang="en-US" altLang="en-US" sz="2800"/>
              <a:t>Non-stop:</a:t>
            </a:r>
          </a:p>
          <a:p>
            <a:pPr lvl="1" eaLnBrk="1" hangingPunct="1"/>
            <a:r>
              <a:rPr lang="en-US" altLang="en-US" sz="2400"/>
              <a:t>Speedup</a:t>
            </a:r>
            <a:br>
              <a:rPr lang="en-US" altLang="en-US" sz="2400"/>
            </a:br>
            <a:r>
              <a:rPr lang="en-US" altLang="en-US" sz="2400"/>
              <a:t>= 2n/0.5n + 1.5 ≈ 4</a:t>
            </a:r>
            <a:br>
              <a:rPr lang="en-US" altLang="en-US" sz="2400"/>
            </a:br>
            <a:r>
              <a:rPr lang="en-US" altLang="en-US" sz="2400"/>
              <a:t>= number of stages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3DBBADE7-B339-4539-8F13-E96463A32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C105D5B-8AC8-4E69-BDAB-F05358A1EF4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FB3453E-617F-452D-84F6-9A6028A9D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Execution</a:t>
            </a:r>
            <a:endParaRPr lang="en-AU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22E6806-4AA4-455F-8E22-5B63B4F9D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PC </a:t>
            </a:r>
            <a:r>
              <a:rPr lang="en-US" altLang="en-US" sz="2800">
                <a:sym typeface="Symbol" panose="05050102010706020507" pitchFamily="18" charset="2"/>
              </a:rPr>
              <a:t> instruction memory, fetch instruction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Register numbers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register file, read registers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Depending on instruction class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Use ALU to calculate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Arithmetic result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Memory address for load/store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Branch comparison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Access data memory for load/store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PC  target address or PC + 4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D6F616EF-828C-41E1-878A-C6F25E1FF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BD3D705-C3B0-4148-A825-7938E8D7664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8467EC6-5A58-464B-B870-9CF784675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Pipeline</a:t>
            </a:r>
            <a:endParaRPr lang="en-AU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A5C68F2-852E-4579-8AFD-F1C70E70F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Five stages, one step per stage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IF: Instruction fetch from memory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ID: Instruction decode &amp; register read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EX: Execute operation or calculate address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MEM: Access memory operand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WB: Write result back to register</a:t>
            </a:r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BA4FB32F-2652-420F-97CC-B8AB9508B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63558ED-BE60-44E8-A4D3-F7B9D777DF4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C25E591-1BB7-44B1-9424-18D554C55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21132E2-7C5E-453B-9D85-2E2C28998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sz="2800"/>
              <a:t>Assume time for stages is</a:t>
            </a:r>
          </a:p>
          <a:p>
            <a:pPr lvl="1" eaLnBrk="1" hangingPunct="1"/>
            <a:r>
              <a:rPr lang="en-US" altLang="en-US" sz="2400"/>
              <a:t>100ps for register read or write</a:t>
            </a:r>
          </a:p>
          <a:p>
            <a:pPr lvl="1" eaLnBrk="1" hangingPunct="1"/>
            <a:r>
              <a:rPr lang="en-US" altLang="en-US" sz="2400"/>
              <a:t>200ps for other stages</a:t>
            </a:r>
          </a:p>
          <a:p>
            <a:pPr eaLnBrk="1" hangingPunct="1"/>
            <a:r>
              <a:rPr lang="en-US" altLang="en-US" sz="2800"/>
              <a:t>Compare pipelined datapath with single-cycle datapath</a:t>
            </a:r>
          </a:p>
        </p:txBody>
      </p:sp>
      <p:graphicFrame>
        <p:nvGraphicFramePr>
          <p:cNvPr id="327684" name="Group 4">
            <a:extLst>
              <a:ext uri="{FF2B5EF4-FFF2-40B4-BE49-F238E27FC236}">
                <a16:creationId xmlns:a16="http://schemas.microsoft.com/office/drawing/2014/main" id="{CEC0E0C8-1AAB-438D-BA0F-F98BCBBE17B9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3846513"/>
          <a:ext cx="8353425" cy="2246386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9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Instr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Instr fetch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Register read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ALU op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Memory access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Register write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Total time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ld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 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 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sd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 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R-format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 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 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beq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 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500ps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>
            <a:extLst>
              <a:ext uri="{FF2B5EF4-FFF2-40B4-BE49-F238E27FC236}">
                <a16:creationId xmlns:a16="http://schemas.microsoft.com/office/drawing/2014/main" id="{82F12D85-4B2E-4904-BDF5-F627319544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DB1456A-13D3-43F3-BD42-14A1B003F48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1CC4E2A-F178-4D5D-BE80-73037D33B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F93D934B-59D1-401D-A98E-05EB1A2E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34C525FB-6F55-45C0-886E-D1191AC6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  <p:pic>
        <p:nvPicPr>
          <p:cNvPr id="68614" name="Picture 1">
            <a:extLst>
              <a:ext uri="{FF2B5EF4-FFF2-40B4-BE49-F238E27FC236}">
                <a16:creationId xmlns:a16="http://schemas.microsoft.com/office/drawing/2014/main" id="{EAB1F567-6CC6-48EC-9104-EB4A6A981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6624637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1130EF51-4ED6-45D4-9F07-72B16BE7A6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EDF05CC-AE12-47EF-991C-EFEFBD5523D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4D32F2B-C5FC-4C5E-9EDF-2810C88D5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Speedup</a:t>
            </a:r>
            <a:endParaRPr lang="en-AU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EDEC4E6-39A0-4649-8635-8756EBBC0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stages are balanced</a:t>
            </a:r>
          </a:p>
          <a:p>
            <a:pPr lvl="1" eaLnBrk="1" hangingPunct="1"/>
            <a:r>
              <a:rPr lang="en-US" altLang="en-US"/>
              <a:t>i.e., all take the same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Time between instructions</a:t>
            </a:r>
            <a:r>
              <a:rPr lang="en-US" altLang="en-US" baseline="-25000"/>
              <a:t>pipelined</a:t>
            </a:r>
            <a:br>
              <a:rPr lang="en-US" altLang="en-US"/>
            </a:br>
            <a:r>
              <a:rPr lang="en-US" altLang="en-US"/>
              <a:t>= Time between instructions</a:t>
            </a:r>
            <a:r>
              <a:rPr lang="en-US" altLang="en-US" baseline="-25000"/>
              <a:t>nonpipelined</a:t>
            </a:r>
            <a:br>
              <a:rPr lang="en-US" altLang="en-US"/>
            </a:br>
            <a:r>
              <a:rPr lang="en-US" altLang="en-US"/>
              <a:t>		Number of stages</a:t>
            </a:r>
          </a:p>
          <a:p>
            <a:pPr eaLnBrk="1" hangingPunct="1"/>
            <a:r>
              <a:rPr lang="en-US" altLang="en-US"/>
              <a:t>If not balanced, speedup is less</a:t>
            </a:r>
          </a:p>
          <a:p>
            <a:pPr eaLnBrk="1" hangingPunct="1"/>
            <a:r>
              <a:rPr lang="en-US" altLang="en-US"/>
              <a:t>Speedup due to increased throughput</a:t>
            </a:r>
          </a:p>
          <a:p>
            <a:pPr lvl="1" eaLnBrk="1" hangingPunct="1"/>
            <a:r>
              <a:rPr lang="en-US" altLang="en-US"/>
              <a:t>Latency (time for each instruction) does not decrease</a:t>
            </a:r>
            <a:endParaRPr lang="en-AU" altLang="en-US"/>
          </a:p>
        </p:txBody>
      </p:sp>
      <p:sp>
        <p:nvSpPr>
          <p:cNvPr id="70661" name="Line 4">
            <a:extLst>
              <a:ext uri="{FF2B5EF4-FFF2-40B4-BE49-F238E27FC236}">
                <a16:creationId xmlns:a16="http://schemas.microsoft.com/office/drawing/2014/main" id="{DE49F9E3-2E1D-4AFF-A798-F672072E4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213100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D88DF6CB-0CC2-4956-B559-2F9FB530A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EB6D48B-6E3A-4897-9850-69E97529728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1953156-80A3-487E-AF89-DA987A421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and ISA Design</a:t>
            </a:r>
            <a:endParaRPr lang="en-AU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C2C3683-218A-4544-B42B-3C8835173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RISC-V ISA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calculate address in 3</a:t>
            </a:r>
            <a:r>
              <a:rPr lang="en-US" altLang="en-US" baseline="30000"/>
              <a:t>rd</a:t>
            </a:r>
            <a:r>
              <a:rPr lang="en-US" altLang="en-US"/>
              <a:t> stage, access memory in 4</a:t>
            </a:r>
            <a:r>
              <a:rPr lang="en-US" altLang="en-US" baseline="30000"/>
              <a:t>th</a:t>
            </a:r>
            <a:r>
              <a:rPr lang="en-US" altLang="en-US"/>
              <a:t> stage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AE1AACA3-E5CA-43EC-A86C-6EC867FB0A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4375C77-833D-4445-9C26-EF06D27D97A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5E50B26-4190-4799-953D-118CCABA0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Hazards</a:t>
            </a:r>
            <a:endParaRPr lang="en-AU" altLang="en-US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A4316EA-FF57-411F-BDCA-29B856172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Deciding on control action depends on previous instruction</a:t>
            </a:r>
            <a:endParaRPr lang="en-AU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CA30EE01-E7DD-4CD1-AE30-D96AACBEE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EFB2D67-E5D6-49D4-9A3A-05521E41328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914943D-BC68-4AC7-8C55-DEB88B36D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672AA26-20A2-4F3D-AAA3-76C383D50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for use of a resource</a:t>
            </a:r>
          </a:p>
          <a:p>
            <a:pPr eaLnBrk="1" hangingPunct="1"/>
            <a:r>
              <a:rPr lang="en-US" altLang="en-US"/>
              <a:t>In RISC-V pipeline with a single memory</a:t>
            </a:r>
          </a:p>
          <a:p>
            <a:pPr lvl="1" eaLnBrk="1" hangingPunct="1"/>
            <a:r>
              <a:rPr lang="en-US" altLang="en-US"/>
              <a:t>Load/store requires data access</a:t>
            </a:r>
          </a:p>
          <a:p>
            <a:pPr lvl="1" eaLnBrk="1" hangingPunct="1"/>
            <a:r>
              <a:rPr lang="en-US" altLang="en-US"/>
              <a:t>Instruction fetch would have to </a:t>
            </a:r>
            <a:r>
              <a:rPr lang="en-US" altLang="en-US" i="1"/>
              <a:t>stall</a:t>
            </a:r>
            <a:r>
              <a:rPr lang="en-US" altLang="en-US"/>
              <a:t> for that cycle</a:t>
            </a:r>
          </a:p>
          <a:p>
            <a:pPr lvl="2" eaLnBrk="1" hangingPunct="1"/>
            <a:r>
              <a:rPr lang="en-US" altLang="en-US"/>
              <a:t>Would cause a pipeline “bubble”</a:t>
            </a:r>
          </a:p>
          <a:p>
            <a:pPr eaLnBrk="1" hangingPunct="1"/>
            <a:r>
              <a:rPr lang="en-US" altLang="en-US"/>
              <a:t>Hence, pipelined datapaths require separate instruction/data memories</a:t>
            </a:r>
          </a:p>
          <a:p>
            <a:pPr lvl="1" eaLnBrk="1" hangingPunct="1"/>
            <a:r>
              <a:rPr lang="en-US" altLang="en-US"/>
              <a:t>Or separate instruction/data caches</a:t>
            </a:r>
            <a:endParaRPr lang="en-AU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54899CFB-56AE-40D8-89D7-3BD9ED0579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3A3965E-1478-4959-B2D6-5AB06099023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3E2DEFB-706F-4B3B-9744-00369D9C3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</a:t>
            </a:r>
            <a:endParaRPr lang="en-AU" altLang="en-US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9EE2711-2C70-40B8-B3EE-7AA1BFCC3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27262"/>
          </a:xfrm>
        </p:spPr>
        <p:txBody>
          <a:bodyPr/>
          <a:lstStyle/>
          <a:p>
            <a:pPr eaLnBrk="1" hangingPunct="1"/>
            <a:r>
              <a:rPr lang="en-US" altLang="en-US"/>
              <a:t>An instruction depends on completion of data access by a previous instruction</a:t>
            </a:r>
          </a:p>
          <a:p>
            <a:pPr lvl="1" eaLnBrk="1" hangingPunct="1"/>
            <a:r>
              <a:rPr lang="en-US" altLang="en-US">
                <a:latin typeface="Lucida Console" panose="020B0609040504020204" pitchFamily="49" charset="0"/>
              </a:rPr>
              <a:t>add	</a:t>
            </a:r>
            <a:r>
              <a:rPr lang="en-US" altLang="en-US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>
                <a:latin typeface="Lucida Console" panose="020B0609040504020204" pitchFamily="49" charset="0"/>
              </a:rPr>
              <a:t>, x0, x1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sub	x2, </a:t>
            </a:r>
            <a:r>
              <a:rPr lang="en-US" altLang="en-US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>
                <a:latin typeface="Lucida Console" panose="020B0609040504020204" pitchFamily="49" charset="0"/>
              </a:rPr>
              <a:t>, x3</a:t>
            </a:r>
          </a:p>
        </p:txBody>
      </p:sp>
      <p:pic>
        <p:nvPicPr>
          <p:cNvPr id="78853" name="Picture 3">
            <a:extLst>
              <a:ext uri="{FF2B5EF4-FFF2-40B4-BE49-F238E27FC236}">
                <a16:creationId xmlns:a16="http://schemas.microsoft.com/office/drawing/2014/main" id="{819262DA-44A6-4F12-A696-55F1B9A4B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29000"/>
            <a:ext cx="77676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642B9BA7-CEF6-45CB-896E-FEA0CB3D0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1CEF9EB-8706-43FB-843A-CB680EFDE05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C4A2A60-005F-46C1-84A5-A307A973C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(aka Bypassing)</a:t>
            </a:r>
            <a:endParaRPr lang="en-AU" altLang="en-US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94B3F34-5E01-4B49-8D93-0B371F259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66887"/>
          </a:xfrm>
        </p:spPr>
        <p:txBody>
          <a:bodyPr/>
          <a:lstStyle/>
          <a:p>
            <a:pPr eaLnBrk="1" hangingPunct="1"/>
            <a:r>
              <a:rPr lang="en-US" altLang="en-US"/>
              <a:t>Use result when it is computed</a:t>
            </a:r>
          </a:p>
          <a:p>
            <a:pPr lvl="1" eaLnBrk="1" hangingPunct="1"/>
            <a:r>
              <a:rPr lang="en-US" altLang="en-US"/>
              <a:t>Don’t wait for it to be stored in a register</a:t>
            </a:r>
          </a:p>
          <a:p>
            <a:pPr lvl="1" eaLnBrk="1" hangingPunct="1"/>
            <a:r>
              <a:rPr lang="en-US" altLang="en-US"/>
              <a:t>Requires extra connections in the datapath</a:t>
            </a:r>
            <a:endParaRPr lang="en-AU" altLang="en-US"/>
          </a:p>
        </p:txBody>
      </p:sp>
      <p:pic>
        <p:nvPicPr>
          <p:cNvPr id="80901" name="Picture 1">
            <a:extLst>
              <a:ext uri="{FF2B5EF4-FFF2-40B4-BE49-F238E27FC236}">
                <a16:creationId xmlns:a16="http://schemas.microsoft.com/office/drawing/2014/main" id="{B0CAC8DF-E18A-435D-B7F4-A9083ACF8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36888"/>
            <a:ext cx="78041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2342C2C2-4DC9-4C7C-9EAA-7643BAA527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93F3667-7124-4CF3-AE08-7DB33B4EE61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51635-D2DA-4378-8BD0-392AB3895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1DC0B03-0A0B-4B3C-A525-8302E2AFB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Can’t always avoid stalls by forwarding</a:t>
            </a:r>
          </a:p>
          <a:p>
            <a:pPr lvl="1" eaLnBrk="1" hangingPunct="1"/>
            <a:r>
              <a:rPr lang="en-US" altLang="en-US"/>
              <a:t>If value not computed when needed</a:t>
            </a:r>
          </a:p>
          <a:p>
            <a:pPr lvl="1" eaLnBrk="1" hangingPunct="1"/>
            <a:r>
              <a:rPr lang="en-US" altLang="en-US"/>
              <a:t>Can’t forward backward in time!</a:t>
            </a:r>
            <a:endParaRPr lang="en-AU" altLang="en-US"/>
          </a:p>
        </p:txBody>
      </p:sp>
      <p:pic>
        <p:nvPicPr>
          <p:cNvPr id="82949" name="Picture 6">
            <a:extLst>
              <a:ext uri="{FF2B5EF4-FFF2-40B4-BE49-F238E27FC236}">
                <a16:creationId xmlns:a16="http://schemas.microsoft.com/office/drawing/2014/main" id="{42A50287-338F-482B-987E-F2FF59424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041650"/>
            <a:ext cx="71786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1D0FAEE6-7AC2-4752-B174-A76D7C840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B3DC9F9-C087-4293-B4E7-0886537F190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E92BB15-3AB1-4FE1-A908-0AABAABDC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Overview</a:t>
            </a:r>
            <a:endParaRPr lang="en-AU" altLang="en-US"/>
          </a:p>
        </p:txBody>
      </p:sp>
      <p:pic>
        <p:nvPicPr>
          <p:cNvPr id="11268" name="Picture 8">
            <a:extLst>
              <a:ext uri="{FF2B5EF4-FFF2-40B4-BE49-F238E27FC236}">
                <a16:creationId xmlns:a16="http://schemas.microsoft.com/office/drawing/2014/main" id="{E37AAA98-3E4A-4523-90E8-A74D78FE0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25588"/>
            <a:ext cx="802798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>
            <a:extLst>
              <a:ext uri="{FF2B5EF4-FFF2-40B4-BE49-F238E27FC236}">
                <a16:creationId xmlns:a16="http://schemas.microsoft.com/office/drawing/2014/main" id="{8ABAAFD2-6702-4ECC-A10A-A2E00265F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68CA877-9E03-46D9-B184-1F3D5597C94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F69458C-E6AB-402B-AF95-252EC7B7E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Code Scheduling to Avoid Stalls</a:t>
            </a:r>
            <a:endParaRPr lang="en-AU" altLang="en-US" sz="4000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5669B80-B752-4E01-B4F9-93247BF6B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Reorder code to avoid use of load result in the next instruction</a:t>
            </a:r>
          </a:p>
          <a:p>
            <a:pPr eaLnBrk="1" hangingPunct="1"/>
            <a:r>
              <a:rPr lang="en-US" altLang="en-US"/>
              <a:t>C code for </a:t>
            </a:r>
            <a:r>
              <a:rPr lang="en-US" altLang="en-US">
                <a:latin typeface="Lucida Console" panose="020B0609040504020204" pitchFamily="49" charset="0"/>
              </a:rPr>
              <a:t>a = b + e; c = b + f;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5EFE3653-24DB-4A24-A915-76535F480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225800"/>
            <a:ext cx="2992437" cy="2616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>
                <a:latin typeface="Lucida Console" panose="020B0609040504020204" pitchFamily="49" charset="0"/>
              </a:rPr>
              <a:t>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x3,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>
                <a:latin typeface="Lucida Console" panose="020B0609040504020204" pitchFamily="49" charset="0"/>
              </a:rPr>
              <a:t>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x5,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x5, 32(x0)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84998" name="AutoShape 5">
            <a:extLst>
              <a:ext uri="{FF2B5EF4-FFF2-40B4-BE49-F238E27FC236}">
                <a16:creationId xmlns:a16="http://schemas.microsoft.com/office/drawing/2014/main" id="{107C4837-6830-4977-B84E-C4F5EF3F3208}"/>
              </a:ext>
            </a:extLst>
          </p:cNvPr>
          <p:cNvSpPr>
            <a:spLocks/>
          </p:cNvSpPr>
          <p:nvPr/>
        </p:nvSpPr>
        <p:spPr bwMode="auto">
          <a:xfrm>
            <a:off x="2968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84999" name="AutoShape 6">
            <a:extLst>
              <a:ext uri="{FF2B5EF4-FFF2-40B4-BE49-F238E27FC236}">
                <a16:creationId xmlns:a16="http://schemas.microsoft.com/office/drawing/2014/main" id="{0444FA71-543D-4DF5-BA07-99E9B18E47DD}"/>
              </a:ext>
            </a:extLst>
          </p:cNvPr>
          <p:cNvSpPr>
            <a:spLocks/>
          </p:cNvSpPr>
          <p:nvPr/>
        </p:nvSpPr>
        <p:spPr bwMode="auto">
          <a:xfrm>
            <a:off x="2968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85000" name="Text Box 7">
            <a:extLst>
              <a:ext uri="{FF2B5EF4-FFF2-40B4-BE49-F238E27FC236}">
                <a16:creationId xmlns:a16="http://schemas.microsoft.com/office/drawing/2014/main" id="{0A03D6F4-071B-44AE-ABDF-CB6C3C52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225800"/>
            <a:ext cx="2992438" cy="2616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>
                <a:latin typeface="Lucida Console" panose="020B0609040504020204" pitchFamily="49" charset="0"/>
              </a:rPr>
              <a:t>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>
                <a:latin typeface="Lucida Console" panose="020B0609040504020204" pitchFamily="49" charset="0"/>
              </a:rPr>
              <a:t>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x3,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x5,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x5, 32(x0)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85001" name="Line 8">
            <a:extLst>
              <a:ext uri="{FF2B5EF4-FFF2-40B4-BE49-F238E27FC236}">
                <a16:creationId xmlns:a16="http://schemas.microsoft.com/office/drawing/2014/main" id="{0106D710-B8F5-4C25-9300-7A074B832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4221163"/>
            <a:ext cx="647700" cy="673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002" name="Oval 9">
            <a:extLst>
              <a:ext uri="{FF2B5EF4-FFF2-40B4-BE49-F238E27FC236}">
                <a16:creationId xmlns:a16="http://schemas.microsoft.com/office/drawing/2014/main" id="{E422C8A1-27C1-4325-B88F-B6CE916A9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3" name="Oval 10">
            <a:extLst>
              <a:ext uri="{FF2B5EF4-FFF2-40B4-BE49-F238E27FC236}">
                <a16:creationId xmlns:a16="http://schemas.microsoft.com/office/drawing/2014/main" id="{8A54F7F7-5DB4-4B97-81C1-6F1D36CB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4" name="Oval 11">
            <a:extLst>
              <a:ext uri="{FF2B5EF4-FFF2-40B4-BE49-F238E27FC236}">
                <a16:creationId xmlns:a16="http://schemas.microsoft.com/office/drawing/2014/main" id="{D92EDDD4-1BBF-4756-B65A-0A30B5752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5" name="Oval 12">
            <a:extLst>
              <a:ext uri="{FF2B5EF4-FFF2-40B4-BE49-F238E27FC236}">
                <a16:creationId xmlns:a16="http://schemas.microsoft.com/office/drawing/2014/main" id="{EB390467-74E8-4C1D-860D-4E27C532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6" name="Oval 13">
            <a:extLst>
              <a:ext uri="{FF2B5EF4-FFF2-40B4-BE49-F238E27FC236}">
                <a16:creationId xmlns:a16="http://schemas.microsoft.com/office/drawing/2014/main" id="{507B93A3-AB1E-4E9A-A93C-E8B0EF43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7" name="Oval 14">
            <a:extLst>
              <a:ext uri="{FF2B5EF4-FFF2-40B4-BE49-F238E27FC236}">
                <a16:creationId xmlns:a16="http://schemas.microsoft.com/office/drawing/2014/main" id="{1960999D-959C-46AD-9988-B7460756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8" name="Oval 15">
            <a:extLst>
              <a:ext uri="{FF2B5EF4-FFF2-40B4-BE49-F238E27FC236}">
                <a16:creationId xmlns:a16="http://schemas.microsoft.com/office/drawing/2014/main" id="{25D00124-5EED-4DFE-BC9A-1F0DE0A7B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9" name="Oval 16">
            <a:extLst>
              <a:ext uri="{FF2B5EF4-FFF2-40B4-BE49-F238E27FC236}">
                <a16:creationId xmlns:a16="http://schemas.microsoft.com/office/drawing/2014/main" id="{12606893-7F37-4CA7-8EA3-C1FEAE494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10" name="Line 17">
            <a:extLst>
              <a:ext uri="{FF2B5EF4-FFF2-40B4-BE49-F238E27FC236}">
                <a16:creationId xmlns:a16="http://schemas.microsoft.com/office/drawing/2014/main" id="{B931572D-C8CE-42A4-BCF7-5C0166BAA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3" y="3819525"/>
            <a:ext cx="550862" cy="258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011" name="Line 18">
            <a:extLst>
              <a:ext uri="{FF2B5EF4-FFF2-40B4-BE49-F238E27FC236}">
                <a16:creationId xmlns:a16="http://schemas.microsoft.com/office/drawing/2014/main" id="{F822217D-C93D-4619-980D-84912095B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9638" y="4918075"/>
            <a:ext cx="619125" cy="311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012" name="Line 19">
            <a:extLst>
              <a:ext uri="{FF2B5EF4-FFF2-40B4-BE49-F238E27FC236}">
                <a16:creationId xmlns:a16="http://schemas.microsoft.com/office/drawing/2014/main" id="{6F550000-8537-4C66-993A-CDF315C4B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3829050"/>
            <a:ext cx="654050" cy="492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013" name="Line 20">
            <a:extLst>
              <a:ext uri="{FF2B5EF4-FFF2-40B4-BE49-F238E27FC236}">
                <a16:creationId xmlns:a16="http://schemas.microsoft.com/office/drawing/2014/main" id="{674CB107-459A-46B3-9972-4F8BBCE1A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1063" y="4287838"/>
            <a:ext cx="796925" cy="725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014" name="Text Box 21">
            <a:extLst>
              <a:ext uri="{FF2B5EF4-FFF2-40B4-BE49-F238E27FC236}">
                <a16:creationId xmlns:a16="http://schemas.microsoft.com/office/drawing/2014/main" id="{FA8A660A-7F30-4EE3-A661-22CEDD3BC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 cycles</a:t>
            </a:r>
            <a:endParaRPr lang="en-AU" altLang="en-US" sz="1800"/>
          </a:p>
        </p:txBody>
      </p:sp>
      <p:sp>
        <p:nvSpPr>
          <p:cNvPr id="85015" name="Text Box 22">
            <a:extLst>
              <a:ext uri="{FF2B5EF4-FFF2-40B4-BE49-F238E27FC236}">
                <a16:creationId xmlns:a16="http://schemas.microsoft.com/office/drawing/2014/main" id="{31B5F313-6CD3-422A-8F4A-93171C06F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13 cycles</a:t>
            </a:r>
            <a:endParaRPr lang="en-AU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C5DDD336-1AB6-4DB5-B2BE-AB9FE1B217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88408A9-7ECA-4C9B-BE37-4F7F96B0ED3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2638559-79D6-4F1F-B23D-271ADD98C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Hazards</a:t>
            </a:r>
            <a:endParaRPr lang="en-AU" alt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2AC40B4-E77C-4D1D-9604-108298FAB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determines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Fetching next instruction depends on branch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Pipeline can’t always fetch correct instruction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Still working on ID stage of branch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RISC-V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compare registers and compute target early in the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 hardware to do it in ID stage</a:t>
            </a:r>
            <a:endParaRPr lang="en-AU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90D74BA4-C781-4A12-88EA-DF0DC66A3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CEE31F3-DF00-4E00-AA97-5E2663EE462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C41880A-C225-4436-9EC6-887D5026E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Stall on Branch</a:t>
            </a:r>
            <a:endParaRPr lang="en-AU" altLang="en-US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6871A3E-537E-4C31-8145-720C55857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06512"/>
          </a:xfrm>
        </p:spPr>
        <p:txBody>
          <a:bodyPr/>
          <a:lstStyle/>
          <a:p>
            <a:pPr eaLnBrk="1" hangingPunct="1"/>
            <a:r>
              <a:rPr lang="en-US" altLang="en-US"/>
              <a:t>Wait until branch outcome determined before fetching next instruction</a:t>
            </a:r>
            <a:endParaRPr lang="en-AU" altLang="en-US"/>
          </a:p>
        </p:txBody>
      </p:sp>
      <p:pic>
        <p:nvPicPr>
          <p:cNvPr id="89093" name="Picture 1">
            <a:extLst>
              <a:ext uri="{FF2B5EF4-FFF2-40B4-BE49-F238E27FC236}">
                <a16:creationId xmlns:a16="http://schemas.microsoft.com/office/drawing/2014/main" id="{4E701ABD-8BCA-4A81-849C-CD919A12E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76513"/>
            <a:ext cx="7653337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0754B75E-E420-4426-A712-0503C34D2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6C13A4A-35D3-4C0C-B851-29D492052A0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7621A7D-068F-4F9E-84BE-A73C4C64C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Prediction</a:t>
            </a:r>
            <a:endParaRPr lang="en-AU" altLang="en-US"/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42F44ED-42DD-4331-AF72-600886643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Longer pipelines can’t readily determine branch outcome early</a:t>
            </a:r>
          </a:p>
          <a:p>
            <a:pPr lvl="1" eaLnBrk="1" hangingPunct="1"/>
            <a:r>
              <a:rPr lang="en-US" altLang="en-US"/>
              <a:t>Stall penalty becomes unacceptable</a:t>
            </a:r>
          </a:p>
          <a:p>
            <a:pPr eaLnBrk="1" hangingPunct="1"/>
            <a:r>
              <a:rPr lang="en-US" altLang="en-US"/>
              <a:t>Predict outcome of branch</a:t>
            </a:r>
          </a:p>
          <a:p>
            <a:pPr lvl="1" eaLnBrk="1" hangingPunct="1"/>
            <a:r>
              <a:rPr lang="en-US" altLang="en-US"/>
              <a:t>Only stall if prediction is wrong</a:t>
            </a:r>
          </a:p>
          <a:p>
            <a:pPr eaLnBrk="1" hangingPunct="1"/>
            <a:r>
              <a:rPr lang="en-US" altLang="en-US"/>
              <a:t>In RISC-V pipeline</a:t>
            </a:r>
          </a:p>
          <a:p>
            <a:pPr lvl="1" eaLnBrk="1" hangingPunct="1"/>
            <a:r>
              <a:rPr lang="en-US" altLang="en-US"/>
              <a:t>Can predict branches not taken</a:t>
            </a:r>
          </a:p>
          <a:p>
            <a:pPr lvl="1" eaLnBrk="1" hangingPunct="1"/>
            <a:r>
              <a:rPr lang="en-US" altLang="en-US"/>
              <a:t>Fetch instruction after branch, with no delay</a:t>
            </a:r>
            <a:endParaRPr lang="en-AU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D7FDA941-FFFF-4DF5-B81E-7171059D9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A8D5097-672B-4B63-B70F-7C0FEAF9C94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FCA66F8-552F-4305-A4FE-E666B49CB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More-Realistic Branch Prediction</a:t>
            </a:r>
            <a:endParaRPr lang="en-AU" altLang="en-US" sz="4000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42273B4-3B7F-4486-8E7D-D8F30B282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branch prediction</a:t>
            </a:r>
          </a:p>
          <a:p>
            <a:pPr lvl="1" eaLnBrk="1" hangingPunct="1"/>
            <a:r>
              <a:rPr lang="en-US" altLang="en-US" sz="2400"/>
              <a:t>Based on typical branch behavior</a:t>
            </a:r>
          </a:p>
          <a:p>
            <a:pPr lvl="1" eaLnBrk="1" hangingPunct="1"/>
            <a:r>
              <a:rPr lang="en-US" altLang="en-US" sz="2400"/>
              <a:t>Example: loop and if-statement branches</a:t>
            </a:r>
          </a:p>
          <a:p>
            <a:pPr lvl="2" eaLnBrk="1" hangingPunct="1"/>
            <a:r>
              <a:rPr lang="en-US" altLang="en-US" sz="2000"/>
              <a:t>Predict backward branches taken</a:t>
            </a:r>
          </a:p>
          <a:p>
            <a:pPr lvl="2" eaLnBrk="1" hangingPunct="1"/>
            <a:r>
              <a:rPr lang="en-US" altLang="en-US" sz="2000"/>
              <a:t>Predict forward branches not taken</a:t>
            </a:r>
          </a:p>
          <a:p>
            <a:pPr eaLnBrk="1" hangingPunct="1"/>
            <a:r>
              <a:rPr lang="en-US" altLang="en-US" sz="2800"/>
              <a:t>Dynamic branch prediction</a:t>
            </a:r>
          </a:p>
          <a:p>
            <a:pPr lvl="1" eaLnBrk="1" hangingPunct="1"/>
            <a:r>
              <a:rPr lang="en-US" altLang="en-US" sz="2400"/>
              <a:t>Hardware measures actual branch behavior</a:t>
            </a:r>
          </a:p>
          <a:p>
            <a:pPr lvl="2" eaLnBrk="1" hangingPunct="1"/>
            <a:r>
              <a:rPr lang="en-US" altLang="en-US" sz="2000"/>
              <a:t>e.g., record recent history of each branch</a:t>
            </a:r>
          </a:p>
          <a:p>
            <a:pPr lvl="1" eaLnBrk="1" hangingPunct="1"/>
            <a:r>
              <a:rPr lang="en-US" altLang="en-US" sz="2400"/>
              <a:t>Assume future behavior will continue the trend</a:t>
            </a:r>
          </a:p>
          <a:p>
            <a:pPr lvl="2" eaLnBrk="1" hangingPunct="1"/>
            <a:r>
              <a:rPr lang="en-US" altLang="en-US" sz="2000"/>
              <a:t>When wrong, stall while re-fetching, and update history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B75E41BE-6964-408F-B58E-D7D942301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10612A7-DC21-4B18-B320-8D4AF51E045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C5CC9C0-8620-433C-A83D-4F83BC79F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Summary</a:t>
            </a:r>
            <a:endParaRPr lang="en-AU" altLang="en-US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2B72033-AEC3-4962-BA41-C5CA1B779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Pipelining improves performance by increasing instruction throughput</a:t>
            </a:r>
          </a:p>
          <a:p>
            <a:pPr lvl="1" eaLnBrk="1" hangingPunct="1"/>
            <a:r>
              <a:rPr lang="en-US" altLang="en-US"/>
              <a:t>Executes multiple instructions in parallel</a:t>
            </a:r>
          </a:p>
          <a:p>
            <a:pPr lvl="1" eaLnBrk="1" hangingPunct="1"/>
            <a:r>
              <a:rPr lang="en-US" altLang="en-US"/>
              <a:t>Each instruction has the same latency</a:t>
            </a:r>
          </a:p>
          <a:p>
            <a:pPr eaLnBrk="1" hangingPunct="1"/>
            <a:r>
              <a:rPr lang="en-US" altLang="en-US"/>
              <a:t>Subject to hazards</a:t>
            </a:r>
          </a:p>
          <a:p>
            <a:pPr lvl="1" eaLnBrk="1" hangingPunct="1"/>
            <a:r>
              <a:rPr lang="en-US" altLang="en-US"/>
              <a:t>Structure, data, control</a:t>
            </a:r>
          </a:p>
          <a:p>
            <a:pPr eaLnBrk="1" hangingPunct="1"/>
            <a:r>
              <a:rPr lang="en-AU" altLang="en-US"/>
              <a:t>Instruction set design affects complexity of pipeline implementation</a:t>
            </a:r>
          </a:p>
        </p:txBody>
      </p:sp>
      <p:sp>
        <p:nvSpPr>
          <p:cNvPr id="95237" name="Text Box 4">
            <a:extLst>
              <a:ext uri="{FF2B5EF4-FFF2-40B4-BE49-F238E27FC236}">
                <a16:creationId xmlns:a16="http://schemas.microsoft.com/office/drawing/2014/main" id="{B25C031A-D2DC-4366-B098-2F7D9D71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2">
            <a:extLst>
              <a:ext uri="{FF2B5EF4-FFF2-40B4-BE49-F238E27FC236}">
                <a16:creationId xmlns:a16="http://schemas.microsoft.com/office/drawing/2014/main" id="{9C002043-CF1C-46C7-B895-D5600D494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6124B6F-577D-4A38-B13E-6AC7F6111D0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5579C0E-A1AA-40DE-893A-B6E62C7FD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Pipelined Datapath</a:t>
            </a:r>
            <a:endParaRPr lang="en-AU" altLang="en-US"/>
          </a:p>
        </p:txBody>
      </p:sp>
      <p:sp>
        <p:nvSpPr>
          <p:cNvPr id="97284" name="Text Box 3">
            <a:extLst>
              <a:ext uri="{FF2B5EF4-FFF2-40B4-BE49-F238E27FC236}">
                <a16:creationId xmlns:a16="http://schemas.microsoft.com/office/drawing/2014/main" id="{18949AFC-1582-4D82-8DAE-91F9C9072B3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§4.6 Pipelined Datapath and Control</a:t>
            </a:r>
          </a:p>
        </p:txBody>
      </p:sp>
      <p:sp>
        <p:nvSpPr>
          <p:cNvPr id="97285" name="AutoShape 5">
            <a:extLst>
              <a:ext uri="{FF2B5EF4-FFF2-40B4-BE49-F238E27FC236}">
                <a16:creationId xmlns:a16="http://schemas.microsoft.com/office/drawing/2014/main" id="{B4599226-146D-42A9-AEE0-79257B2E69B6}"/>
              </a:ext>
            </a:extLst>
          </p:cNvPr>
          <p:cNvSpPr>
            <a:spLocks/>
          </p:cNvSpPr>
          <p:nvPr/>
        </p:nvSpPr>
        <p:spPr bwMode="auto">
          <a:xfrm>
            <a:off x="2124075" y="5157788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18750"/>
              <a:gd name="adj4" fmla="val 22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97286" name="AutoShape 6">
            <a:extLst>
              <a:ext uri="{FF2B5EF4-FFF2-40B4-BE49-F238E27FC236}">
                <a16:creationId xmlns:a16="http://schemas.microsoft.com/office/drawing/2014/main" id="{C2D0BD77-AEC9-4B7A-8BA1-505A7ED28D79}"/>
              </a:ext>
            </a:extLst>
          </p:cNvPr>
          <p:cNvSpPr>
            <a:spLocks/>
          </p:cNvSpPr>
          <p:nvPr/>
        </p:nvSpPr>
        <p:spPr bwMode="auto">
          <a:xfrm>
            <a:off x="395288" y="4292600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68269"/>
              <a:gd name="adj4" fmla="val 15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C17A547B-8CC6-4751-8FC3-24BB65E4A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13325"/>
            <a:ext cx="1512887" cy="925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Right-to-left flow leads to hazards</a:t>
            </a:r>
            <a:endParaRPr lang="en-AU" altLang="en-US" sz="1800"/>
          </a:p>
        </p:txBody>
      </p:sp>
      <p:pic>
        <p:nvPicPr>
          <p:cNvPr id="97288" name="Picture 1">
            <a:extLst>
              <a:ext uri="{FF2B5EF4-FFF2-40B4-BE49-F238E27FC236}">
                <a16:creationId xmlns:a16="http://schemas.microsoft.com/office/drawing/2014/main" id="{8427AF27-4E47-4EA6-AD91-ADFD70919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125538"/>
            <a:ext cx="7232650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>
            <a:extLst>
              <a:ext uri="{FF2B5EF4-FFF2-40B4-BE49-F238E27FC236}">
                <a16:creationId xmlns:a16="http://schemas.microsoft.com/office/drawing/2014/main" id="{D1998319-C3E6-4D9A-856F-77B72E011A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C659F9E-296B-41D9-ADB7-E61CD49838C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A0687AA-19A1-4D24-9B02-E1EC6AAF1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31F47234-3350-49DB-9C0E-175131DBA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  <p:pic>
        <p:nvPicPr>
          <p:cNvPr id="99333" name="Picture 1">
            <a:extLst>
              <a:ext uri="{FF2B5EF4-FFF2-40B4-BE49-F238E27FC236}">
                <a16:creationId xmlns:a16="http://schemas.microsoft.com/office/drawing/2014/main" id="{64FA67B3-EC09-464F-A03A-25C19D5DE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492375"/>
            <a:ext cx="7986713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>
            <a:extLst>
              <a:ext uri="{FF2B5EF4-FFF2-40B4-BE49-F238E27FC236}">
                <a16:creationId xmlns:a16="http://schemas.microsoft.com/office/drawing/2014/main" id="{360C163B-1C0B-41E5-AF32-BC54744081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F035CED-A29D-489E-856E-EB894A0E7AA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402FD50-D6A8-4773-9259-220C0381F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Operation</a:t>
            </a:r>
            <a:endParaRPr lang="en-AU" altLang="en-US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81B5223-2A00-453E-B9AE-73C3C5D97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Cycle-by-cycle flow of instructions through the pipelined datapath</a:t>
            </a:r>
          </a:p>
          <a:p>
            <a:pPr lvl="1" eaLnBrk="1" hangingPunct="1"/>
            <a:r>
              <a:rPr lang="en-US" altLang="en-US"/>
              <a:t>“Single-clock-cycle” pipeline diagram</a:t>
            </a:r>
          </a:p>
          <a:p>
            <a:pPr lvl="2" eaLnBrk="1" hangingPunct="1"/>
            <a:r>
              <a:rPr lang="en-US" altLang="en-US"/>
              <a:t>Shows pipeline usage in a single cycle</a:t>
            </a:r>
          </a:p>
          <a:p>
            <a:pPr lvl="2" eaLnBrk="1" hangingPunct="1"/>
            <a:r>
              <a:rPr lang="en-US" altLang="en-US"/>
              <a:t>Highlight resources used</a:t>
            </a:r>
          </a:p>
          <a:p>
            <a:pPr lvl="1" eaLnBrk="1" hangingPunct="1"/>
            <a:r>
              <a:rPr lang="en-US" altLang="en-US"/>
              <a:t>c.f. “multi-clock-cycle” diagram</a:t>
            </a:r>
          </a:p>
          <a:p>
            <a:pPr lvl="2" eaLnBrk="1" hangingPunct="1"/>
            <a:r>
              <a:rPr lang="en-US" altLang="en-US"/>
              <a:t>Graph of operation over time</a:t>
            </a:r>
          </a:p>
          <a:p>
            <a:pPr eaLnBrk="1" hangingPunct="1"/>
            <a:r>
              <a:rPr lang="en-US" altLang="en-US"/>
              <a:t>We’ll look at “single-clock-cycle” diagrams for load &amp; store</a:t>
            </a:r>
            <a:endParaRPr lang="en-AU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>
            <a:extLst>
              <a:ext uri="{FF2B5EF4-FFF2-40B4-BE49-F238E27FC236}">
                <a16:creationId xmlns:a16="http://schemas.microsoft.com/office/drawing/2014/main" id="{88FD8744-CF3A-4D28-8CC7-458801D641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A1E74AB-DFEF-43AA-A40B-528277B0431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F8161377-695A-4F65-8E84-3DA25E0F1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for Load, Store, …</a:t>
            </a:r>
            <a:endParaRPr lang="en-AU" altLang="en-US"/>
          </a:p>
        </p:txBody>
      </p:sp>
      <p:pic>
        <p:nvPicPr>
          <p:cNvPr id="103428" name="Picture 1">
            <a:extLst>
              <a:ext uri="{FF2B5EF4-FFF2-40B4-BE49-F238E27FC236}">
                <a16:creationId xmlns:a16="http://schemas.microsoft.com/office/drawing/2014/main" id="{621E49C6-DCBC-4811-B6B8-1C0AD7185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93088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>
            <a:extLst>
              <a:ext uri="{FF2B5EF4-FFF2-40B4-BE49-F238E27FC236}">
                <a16:creationId xmlns:a16="http://schemas.microsoft.com/office/drawing/2014/main" id="{6D69A129-CD01-4667-9440-782C5684A0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A13CE0C-76F4-4ED6-B666-844BB77C71D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3315" name="Oval 3">
            <a:extLst>
              <a:ext uri="{FF2B5EF4-FFF2-40B4-BE49-F238E27FC236}">
                <a16:creationId xmlns:a16="http://schemas.microsoft.com/office/drawing/2014/main" id="{1F072B68-38F0-491A-AFF0-7EFE56A8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299561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3C48233D-D227-4BB7-8A0B-BEAEA11C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1195388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D326BE8E-B9F0-4543-905E-25FDE839D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Multiplexers</a:t>
            </a:r>
            <a:endParaRPr lang="en-AU" altLang="en-US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AF5F4AB8-4C58-4A0A-8714-8867C1FB7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3" y="1484313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9" name="Arc 7">
            <a:extLst>
              <a:ext uri="{FF2B5EF4-FFF2-40B4-BE49-F238E27FC236}">
                <a16:creationId xmlns:a16="http://schemas.microsoft.com/office/drawing/2014/main" id="{2756A413-B556-49E0-9C8E-DFD9424E0CF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338513" y="1700213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F8D35F6B-E2F1-4573-9776-AE4CA6A3A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3284538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1" name="Arc 9">
            <a:extLst>
              <a:ext uri="{FF2B5EF4-FFF2-40B4-BE49-F238E27FC236}">
                <a16:creationId xmlns:a16="http://schemas.microsoft.com/office/drawing/2014/main" id="{711E42C6-A6E1-4081-9AD6-103B2C89A0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72225" y="3500438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A7500D61-EB34-431B-BEA4-4F277900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4651375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F3D3102B-E723-46C5-9AED-88ED66D7D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86727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4" name="Arc 12">
            <a:extLst>
              <a:ext uri="{FF2B5EF4-FFF2-40B4-BE49-F238E27FC236}">
                <a16:creationId xmlns:a16="http://schemas.microsoft.com/office/drawing/2014/main" id="{9C7BF99B-B12A-487A-8863-698913E139BA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99150" y="5083175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E9D8E3E8-C0B6-4863-B20C-1DCDD6AEC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96975"/>
            <a:ext cx="35274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Can’t just join wires together</a:t>
            </a:r>
          </a:p>
          <a:p>
            <a:pPr lvl="1" eaLnBrk="1" hangingPunct="1"/>
            <a:r>
              <a:rPr lang="en-AU" altLang="en-US" sz="2400"/>
              <a:t>Use multiplexers</a:t>
            </a:r>
          </a:p>
        </p:txBody>
      </p:sp>
      <p:pic>
        <p:nvPicPr>
          <p:cNvPr id="13326" name="Picture 17">
            <a:extLst>
              <a:ext uri="{FF2B5EF4-FFF2-40B4-BE49-F238E27FC236}">
                <a16:creationId xmlns:a16="http://schemas.microsoft.com/office/drawing/2014/main" id="{FFFDC6A0-DD69-4519-A105-521EC6871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25588"/>
            <a:ext cx="802798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2">
            <a:extLst>
              <a:ext uri="{FF2B5EF4-FFF2-40B4-BE49-F238E27FC236}">
                <a16:creationId xmlns:a16="http://schemas.microsoft.com/office/drawing/2014/main" id="{A2FBC47E-C86C-4FD7-81F5-4A11A5792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97CD97B-3E7A-4A78-8FA9-1CF03AC054C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1005DA54-C681-464B-9DA7-58C920F31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  <p:pic>
        <p:nvPicPr>
          <p:cNvPr id="105476" name="Picture 1">
            <a:extLst>
              <a:ext uri="{FF2B5EF4-FFF2-40B4-BE49-F238E27FC236}">
                <a16:creationId xmlns:a16="http://schemas.microsoft.com/office/drawing/2014/main" id="{49CC3DE7-3C77-43D6-A0B9-BC1816A51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9308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2">
            <a:extLst>
              <a:ext uri="{FF2B5EF4-FFF2-40B4-BE49-F238E27FC236}">
                <a16:creationId xmlns:a16="http://schemas.microsoft.com/office/drawing/2014/main" id="{C111B387-1BA9-4C53-B382-972FDC22D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01AD3EA-2E2C-473D-AB5F-FA2B2CCA0DC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7234EF2-5332-4925-80E8-13E8BBB0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  <p:pic>
        <p:nvPicPr>
          <p:cNvPr id="107524" name="Picture 1">
            <a:extLst>
              <a:ext uri="{FF2B5EF4-FFF2-40B4-BE49-F238E27FC236}">
                <a16:creationId xmlns:a16="http://schemas.microsoft.com/office/drawing/2014/main" id="{DC3D0E00-B35B-4835-A53F-3EE8C8B86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2772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2">
            <a:extLst>
              <a:ext uri="{FF2B5EF4-FFF2-40B4-BE49-F238E27FC236}">
                <a16:creationId xmlns:a16="http://schemas.microsoft.com/office/drawing/2014/main" id="{749C807C-61B0-429E-9BD7-09C0461DC0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D732562-7285-4263-B013-31B69AC149F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B85DA95C-8B94-433B-95AB-9ED2780F6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  <p:pic>
        <p:nvPicPr>
          <p:cNvPr id="109572" name="Picture 1">
            <a:extLst>
              <a:ext uri="{FF2B5EF4-FFF2-40B4-BE49-F238E27FC236}">
                <a16:creationId xmlns:a16="http://schemas.microsoft.com/office/drawing/2014/main" id="{6EEFE88F-AF23-41A2-8DAF-FB9A8CD8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8832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">
            <a:extLst>
              <a:ext uri="{FF2B5EF4-FFF2-40B4-BE49-F238E27FC236}">
                <a16:creationId xmlns:a16="http://schemas.microsoft.com/office/drawing/2014/main" id="{B8A31D1B-65E2-46ED-B252-C8F40BC3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96263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Footer Placeholder 2">
            <a:extLst>
              <a:ext uri="{FF2B5EF4-FFF2-40B4-BE49-F238E27FC236}">
                <a16:creationId xmlns:a16="http://schemas.microsoft.com/office/drawing/2014/main" id="{9D8E7083-D94B-4454-8387-FC631CE5C5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1505CB1-6041-4D5A-8B7D-F881B7EB448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id="{F5D2D1D5-178F-4F29-8C37-1F0BB8B23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>
            <a:extLst>
              <a:ext uri="{FF2B5EF4-FFF2-40B4-BE49-F238E27FC236}">
                <a16:creationId xmlns:a16="http://schemas.microsoft.com/office/drawing/2014/main" id="{CAA3D646-02D4-45A7-A46A-953301324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005263"/>
            <a:ext cx="865188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74789" name="AutoShape 5">
            <a:extLst>
              <a:ext uri="{FF2B5EF4-FFF2-40B4-BE49-F238E27FC236}">
                <a16:creationId xmlns:a16="http://schemas.microsoft.com/office/drawing/2014/main" id="{BE486A68-509A-4789-844B-492018A41C56}"/>
              </a:ext>
            </a:extLst>
          </p:cNvPr>
          <p:cNvSpPr>
            <a:spLocks/>
          </p:cNvSpPr>
          <p:nvPr/>
        </p:nvSpPr>
        <p:spPr bwMode="auto">
          <a:xfrm>
            <a:off x="1187450" y="5084763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Wrong</a:t>
            </a:r>
            <a:br>
              <a:rPr lang="en-US" altLang="en-US" sz="1600"/>
            </a:br>
            <a:r>
              <a:rPr lang="en-US" altLang="en-US" sz="1600"/>
              <a:t>register</a:t>
            </a:r>
            <a:br>
              <a:rPr lang="en-US" altLang="en-US" sz="1600"/>
            </a:br>
            <a:r>
              <a:rPr lang="en-US" altLang="en-US" sz="1600"/>
              <a:t>number</a:t>
            </a:r>
            <a:endParaRPr lang="en-A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2">
            <a:extLst>
              <a:ext uri="{FF2B5EF4-FFF2-40B4-BE49-F238E27FC236}">
                <a16:creationId xmlns:a16="http://schemas.microsoft.com/office/drawing/2014/main" id="{4ECAD2CA-39E1-4B46-A29D-8C976662DE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DA88A28-C6AA-4711-82D8-24995DF37E3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1C8CA13C-61D4-4BFD-8174-A2EB3B72D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Corrected Datapath for Load</a:t>
            </a:r>
            <a:endParaRPr lang="en-AU" altLang="en-US"/>
          </a:p>
        </p:txBody>
      </p:sp>
      <p:pic>
        <p:nvPicPr>
          <p:cNvPr id="113668" name="Picture 1">
            <a:extLst>
              <a:ext uri="{FF2B5EF4-FFF2-40B4-BE49-F238E27FC236}">
                <a16:creationId xmlns:a16="http://schemas.microsoft.com/office/drawing/2014/main" id="{9A92096A-AC9B-4812-A307-5ABDAF11C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952625"/>
            <a:ext cx="8193088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2">
            <a:extLst>
              <a:ext uri="{FF2B5EF4-FFF2-40B4-BE49-F238E27FC236}">
                <a16:creationId xmlns:a16="http://schemas.microsoft.com/office/drawing/2014/main" id="{A1127755-F6FF-4348-8D6C-806C3EF6C0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840DE4E-CF42-4563-B04C-0989897CCC7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0181DE5-F3E8-4001-83D9-470495176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Store</a:t>
            </a:r>
            <a:endParaRPr lang="en-AU" altLang="en-US"/>
          </a:p>
        </p:txBody>
      </p:sp>
      <p:pic>
        <p:nvPicPr>
          <p:cNvPr id="115716" name="Picture 1">
            <a:extLst>
              <a:ext uri="{FF2B5EF4-FFF2-40B4-BE49-F238E27FC236}">
                <a16:creationId xmlns:a16="http://schemas.microsoft.com/office/drawing/2014/main" id="{6A102AC3-15DF-422E-A1AE-C9613476E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2677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2">
            <a:extLst>
              <a:ext uri="{FF2B5EF4-FFF2-40B4-BE49-F238E27FC236}">
                <a16:creationId xmlns:a16="http://schemas.microsoft.com/office/drawing/2014/main" id="{408906BB-BF4E-4D67-967D-C9CA283EBD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80712E9-1916-46F1-A1B4-9D4BEE9928F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CE32894D-7F03-4890-BB0F-D7132F68A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Store</a:t>
            </a:r>
            <a:endParaRPr lang="en-AU" altLang="en-US"/>
          </a:p>
        </p:txBody>
      </p:sp>
      <p:pic>
        <p:nvPicPr>
          <p:cNvPr id="117764" name="Picture 1">
            <a:extLst>
              <a:ext uri="{FF2B5EF4-FFF2-40B4-BE49-F238E27FC236}">
                <a16:creationId xmlns:a16="http://schemas.microsoft.com/office/drawing/2014/main" id="{4576DCD2-165C-417B-8F63-1B15672D4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8832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2">
            <a:extLst>
              <a:ext uri="{FF2B5EF4-FFF2-40B4-BE49-F238E27FC236}">
                <a16:creationId xmlns:a16="http://schemas.microsoft.com/office/drawing/2014/main" id="{BD53618F-E0C8-4123-82FC-C467A931FD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6E286D1-CA84-43F5-8FF9-AF43F41B40F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3A8A6EE-71CB-4FF1-8334-57115FD31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Store</a:t>
            </a:r>
            <a:endParaRPr lang="en-AU" altLang="en-US"/>
          </a:p>
        </p:txBody>
      </p:sp>
      <p:pic>
        <p:nvPicPr>
          <p:cNvPr id="119812" name="Picture 1">
            <a:extLst>
              <a:ext uri="{FF2B5EF4-FFF2-40B4-BE49-F238E27FC236}">
                <a16:creationId xmlns:a16="http://schemas.microsoft.com/office/drawing/2014/main" id="{EC03DDAC-FDD9-4ABE-AE77-F37DA50A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9626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>
            <a:extLst>
              <a:ext uri="{FF2B5EF4-FFF2-40B4-BE49-F238E27FC236}">
                <a16:creationId xmlns:a16="http://schemas.microsoft.com/office/drawing/2014/main" id="{238954E2-41F7-4DAF-887A-E2BB53D59F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369C8E6-BEA6-4774-8938-6F13CA79393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29DB835-ACA2-40E7-BE8A-27FFE9078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000808B3-B321-4922-83FA-9C6614D04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Form showing resource usage</a:t>
            </a:r>
            <a:endParaRPr lang="en-AU" altLang="en-US"/>
          </a:p>
        </p:txBody>
      </p:sp>
      <p:pic>
        <p:nvPicPr>
          <p:cNvPr id="121861" name="Picture 1">
            <a:extLst>
              <a:ext uri="{FF2B5EF4-FFF2-40B4-BE49-F238E27FC236}">
                <a16:creationId xmlns:a16="http://schemas.microsoft.com/office/drawing/2014/main" id="{EEE4385B-6520-463E-AA85-D1A8BB3D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16100"/>
            <a:ext cx="6313487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3ACA7EC7-382A-448E-9B2A-DE243DB905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BB62DDB-B229-4661-942B-B5DF3FEA07B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0A82A96-403C-4879-AA75-935159336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3E1CBEA-5B6B-4FED-9D4C-DEDACC1A3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123909" name="Picture 1">
            <a:extLst>
              <a:ext uri="{FF2B5EF4-FFF2-40B4-BE49-F238E27FC236}">
                <a16:creationId xmlns:a16="http://schemas.microsoft.com/office/drawing/2014/main" id="{4A369ECE-8EE9-4FA3-8059-55B1D6AD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81121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>
            <a:extLst>
              <a:ext uri="{FF2B5EF4-FFF2-40B4-BE49-F238E27FC236}">
                <a16:creationId xmlns:a16="http://schemas.microsoft.com/office/drawing/2014/main" id="{ACC0D7F4-4308-45FA-841F-33E369F323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62A94C0-8A6B-4A91-B525-78B46DE81AB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914666E-A201-4E6F-80E4-3DAF4ADDC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</a:t>
            </a:r>
            <a:endParaRPr lang="en-AU" altLang="en-US"/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CBAE8EED-8EC1-42DB-84FC-343D046F9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77925"/>
            <a:ext cx="6916737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B629E94D-84B9-4A99-A169-7B6869082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216C74B-D71D-4335-B310-09DD656E6D1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45E11CE7-4241-4D45-86EC-078A6BFEE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Single-Cycle Pipeline Diagram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EB560199-F45E-4869-918B-C8CAE5BDF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/>
              <a:t>State of pipeline in a given cycle</a:t>
            </a:r>
          </a:p>
        </p:txBody>
      </p:sp>
      <p:pic>
        <p:nvPicPr>
          <p:cNvPr id="125957" name="Picture 1">
            <a:extLst>
              <a:ext uri="{FF2B5EF4-FFF2-40B4-BE49-F238E27FC236}">
                <a16:creationId xmlns:a16="http://schemas.microsoft.com/office/drawing/2014/main" id="{F4FF9E5C-E46E-4717-B2E3-413F6EF7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57388"/>
            <a:ext cx="79930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2">
            <a:extLst>
              <a:ext uri="{FF2B5EF4-FFF2-40B4-BE49-F238E27FC236}">
                <a16:creationId xmlns:a16="http://schemas.microsoft.com/office/drawing/2014/main" id="{27C67B42-C247-4EA4-B18E-44B1C5642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39BB3D1-C143-4529-B4E6-9B95458FAC9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21F0E207-0113-41FE-895A-9208E4F40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 (Simplified)</a:t>
            </a:r>
            <a:endParaRPr lang="en-AU" altLang="en-US"/>
          </a:p>
        </p:txBody>
      </p:sp>
      <p:pic>
        <p:nvPicPr>
          <p:cNvPr id="128004" name="Picture 1">
            <a:extLst>
              <a:ext uri="{FF2B5EF4-FFF2-40B4-BE49-F238E27FC236}">
                <a16:creationId xmlns:a16="http://schemas.microsoft.com/office/drawing/2014/main" id="{D1A31F4B-CD70-41BA-9357-622621016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73188"/>
            <a:ext cx="8208962" cy="45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E63C436A-54FC-4AC7-8284-0F7217110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70734C2-CB7E-402D-9279-070BD689EA8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C981309D-A347-4281-95C9-0827E0459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83012C6-6D50-4363-BC69-03817DC04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150937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</a:p>
          <a:p>
            <a:pPr lvl="1" eaLnBrk="1" hangingPunct="1"/>
            <a:r>
              <a:rPr lang="en-AU" altLang="en-US"/>
              <a:t>As in single-cycle implementation</a:t>
            </a:r>
          </a:p>
        </p:txBody>
      </p:sp>
      <p:pic>
        <p:nvPicPr>
          <p:cNvPr id="130053" name="Picture 1">
            <a:extLst>
              <a:ext uri="{FF2B5EF4-FFF2-40B4-BE49-F238E27FC236}">
                <a16:creationId xmlns:a16="http://schemas.microsoft.com/office/drawing/2014/main" id="{1C4C6254-C0D2-4300-93AC-076E2D87E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84438"/>
            <a:ext cx="5903913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2">
            <a:extLst>
              <a:ext uri="{FF2B5EF4-FFF2-40B4-BE49-F238E27FC236}">
                <a16:creationId xmlns:a16="http://schemas.microsoft.com/office/drawing/2014/main" id="{7B3FF150-ACDD-47C0-B51E-9B1ABFDA3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5E29E13-AB53-415D-934F-DD02DC9583D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en-US" sz="14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4422607D-38A3-4507-9E13-12AFF07A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pic>
        <p:nvPicPr>
          <p:cNvPr id="132100" name="Picture 1">
            <a:extLst>
              <a:ext uri="{FF2B5EF4-FFF2-40B4-BE49-F238E27FC236}">
                <a16:creationId xmlns:a16="http://schemas.microsoft.com/office/drawing/2014/main" id="{E7334C62-2B9B-403A-B30E-A4D18310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7567613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>
            <a:extLst>
              <a:ext uri="{FF2B5EF4-FFF2-40B4-BE49-F238E27FC236}">
                <a16:creationId xmlns:a16="http://schemas.microsoft.com/office/drawing/2014/main" id="{95A530D8-10A0-4FCA-9FB5-9508C5C074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52D0AF2-C77B-4C77-AE7A-4124DA99779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en-US" sz="14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9C258CC3-E014-4B41-AEBA-94399FC52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36538"/>
            <a:ext cx="8259762" cy="671512"/>
          </a:xfrm>
        </p:spPr>
        <p:txBody>
          <a:bodyPr/>
          <a:lstStyle/>
          <a:p>
            <a:pPr eaLnBrk="1" hangingPunct="1"/>
            <a:r>
              <a:rPr lang="en-US" altLang="en-US" sz="3800"/>
              <a:t>Data Hazards in ALU Instructions</a:t>
            </a:r>
            <a:endParaRPr lang="en-AU" altLang="en-US" sz="3800"/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0F58BF19-0983-449A-9A62-E706A5AAF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this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>
                <a:latin typeface="Lucida Console" panose="020B0609040504020204" pitchFamily="49" charset="0"/>
              </a:rPr>
              <a:t>	sub  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 x1,x3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and  x12,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,x5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or   x13,x6,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add  x14,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sd   x15,100(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 can resolve hazards with forwarding</a:t>
            </a:r>
          </a:p>
          <a:p>
            <a:pPr lvl="1" eaLnBrk="1" hangingPunct="1"/>
            <a:r>
              <a:rPr lang="en-US" altLang="en-US"/>
              <a:t>How do we detect when to forward?</a:t>
            </a:r>
          </a:p>
        </p:txBody>
      </p:sp>
      <p:sp>
        <p:nvSpPr>
          <p:cNvPr id="134149" name="Text Box 4">
            <a:extLst>
              <a:ext uri="{FF2B5EF4-FFF2-40B4-BE49-F238E27FC236}">
                <a16:creationId xmlns:a16="http://schemas.microsoft.com/office/drawing/2014/main" id="{E5CF2BB9-06A0-4974-B212-A0116220F7E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96869" y="2080419"/>
            <a:ext cx="4527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§4.7 Data Hazards: Forwarding vs. Stalling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1">
            <a:extLst>
              <a:ext uri="{FF2B5EF4-FFF2-40B4-BE49-F238E27FC236}">
                <a16:creationId xmlns:a16="http://schemas.microsoft.com/office/drawing/2014/main" id="{23D97AE3-7614-41BB-ADE0-7B09E91D3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7112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Footer Placeholder 2">
            <a:extLst>
              <a:ext uri="{FF2B5EF4-FFF2-40B4-BE49-F238E27FC236}">
                <a16:creationId xmlns:a16="http://schemas.microsoft.com/office/drawing/2014/main" id="{B17406F5-4140-421D-8E17-C585EF3325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9E08715-4F49-479D-92E7-6F7FB64E699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en-US" sz="1400"/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7D399B5A-25A7-4AF8-BEF3-1DEB87414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Dependencies &amp; Forwarding</a:t>
            </a:r>
            <a:endParaRPr lang="en-AU" altLang="en-US"/>
          </a:p>
        </p:txBody>
      </p:sp>
      <p:sp>
        <p:nvSpPr>
          <p:cNvPr id="136197" name="Line 4">
            <a:extLst>
              <a:ext uri="{FF2B5EF4-FFF2-40B4-BE49-F238E27FC236}">
                <a16:creationId xmlns:a16="http://schemas.microsoft.com/office/drawing/2014/main" id="{6F318572-DCBD-4125-84CA-C4080D6A9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2968625"/>
            <a:ext cx="144462" cy="669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6198" name="Line 5">
            <a:extLst>
              <a:ext uri="{FF2B5EF4-FFF2-40B4-BE49-F238E27FC236}">
                <a16:creationId xmlns:a16="http://schemas.microsoft.com/office/drawing/2014/main" id="{7259D438-A3CB-40DA-9E6C-22C5A7C74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2968625"/>
            <a:ext cx="133350" cy="1584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>
            <a:extLst>
              <a:ext uri="{FF2B5EF4-FFF2-40B4-BE49-F238E27FC236}">
                <a16:creationId xmlns:a16="http://schemas.microsoft.com/office/drawing/2014/main" id="{730FA548-3C2A-4435-B1F5-B1422D26E4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02A9C43-B7A0-4FBB-AE02-0B62A929ACD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en-US" sz="14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44FC4693-A1E1-4D17-B86D-D814E6A6E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Detecting the Need to Forward</a:t>
            </a:r>
            <a:endParaRPr lang="en-AU" altLang="en-US" sz="4000"/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4DBF2B0-F8B6-4097-9C34-EE62DC474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341438"/>
            <a:ext cx="7772400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ID/EX.RegisterRs1 = register number for Rs1 sitting in ID/EX pipeline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ALU operand register numbers in EX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ID/EX.RegisterRs1, ID/EX.RegisterRs2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Data hazards when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1a.</a:t>
            </a:r>
            <a:r>
              <a:rPr lang="en-US" altLang="en-US" sz="2400"/>
              <a:t> EX/MEM.RegisterRd = ID/EX.RegisterRs1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1b.</a:t>
            </a:r>
            <a:r>
              <a:rPr lang="en-US" altLang="en-US" sz="2400"/>
              <a:t> EX/MEM.RegisterRd = ID/EX.RegisterRs2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2a.</a:t>
            </a:r>
            <a:r>
              <a:rPr lang="en-US" altLang="en-US" sz="2400"/>
              <a:t> MEM/WB.RegisterRd = ID/EX.RegisterRs1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2b.</a:t>
            </a:r>
            <a:r>
              <a:rPr lang="en-US" altLang="en-US" sz="2400"/>
              <a:t> MEM/WB.RegisterRd = ID/EX.RegisterRs2</a:t>
            </a:r>
            <a:endParaRPr lang="en-AU" altLang="en-US" sz="2400"/>
          </a:p>
        </p:txBody>
      </p:sp>
      <p:sp>
        <p:nvSpPr>
          <p:cNvPr id="138245" name="Text Box 4">
            <a:extLst>
              <a:ext uri="{FF2B5EF4-FFF2-40B4-BE49-F238E27FC236}">
                <a16:creationId xmlns:a16="http://schemas.microsoft.com/office/drawing/2014/main" id="{6068B951-0F88-4516-AE4D-7B677B33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4111625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Fwd from</a:t>
            </a:r>
            <a:br>
              <a:rPr lang="en-US" altLang="en-US" sz="1600"/>
            </a:br>
            <a:r>
              <a:rPr lang="en-US" altLang="en-US" sz="1600"/>
              <a:t>EX/MEM</a:t>
            </a:r>
            <a:br>
              <a:rPr lang="en-US" altLang="en-US" sz="1600"/>
            </a:br>
            <a:r>
              <a:rPr lang="en-US" altLang="en-US" sz="1600"/>
              <a:t>pipeline reg</a:t>
            </a:r>
            <a:endParaRPr lang="en-AU" altLang="en-US" sz="1600"/>
          </a:p>
        </p:txBody>
      </p:sp>
      <p:sp>
        <p:nvSpPr>
          <p:cNvPr id="138246" name="AutoShape 5">
            <a:extLst>
              <a:ext uri="{FF2B5EF4-FFF2-40B4-BE49-F238E27FC236}">
                <a16:creationId xmlns:a16="http://schemas.microsoft.com/office/drawing/2014/main" id="{1A229B67-5921-44F0-BEBD-CE6E3A741461}"/>
              </a:ext>
            </a:extLst>
          </p:cNvPr>
          <p:cNvSpPr>
            <a:spLocks/>
          </p:cNvSpPr>
          <p:nvPr/>
        </p:nvSpPr>
        <p:spPr bwMode="auto">
          <a:xfrm>
            <a:off x="7545388" y="4129088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8247" name="AutoShape 6">
            <a:extLst>
              <a:ext uri="{FF2B5EF4-FFF2-40B4-BE49-F238E27FC236}">
                <a16:creationId xmlns:a16="http://schemas.microsoft.com/office/drawing/2014/main" id="{5D2B4588-0BA0-40F6-9157-77B3E5BF357C}"/>
              </a:ext>
            </a:extLst>
          </p:cNvPr>
          <p:cNvSpPr>
            <a:spLocks/>
          </p:cNvSpPr>
          <p:nvPr/>
        </p:nvSpPr>
        <p:spPr bwMode="auto">
          <a:xfrm>
            <a:off x="7599363" y="5033963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8248" name="Text Box 7">
            <a:extLst>
              <a:ext uri="{FF2B5EF4-FFF2-40B4-BE49-F238E27FC236}">
                <a16:creationId xmlns:a16="http://schemas.microsoft.com/office/drawing/2014/main" id="{9664D6AE-5BDE-461A-AFAD-09B5BB30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Fwd from</a:t>
            </a:r>
            <a:br>
              <a:rPr lang="en-US" altLang="en-US" sz="1600"/>
            </a:br>
            <a:r>
              <a:rPr lang="en-US" altLang="en-US" sz="1600"/>
              <a:t>MEM/WB</a:t>
            </a:r>
            <a:br>
              <a:rPr lang="en-US" altLang="en-US" sz="1600"/>
            </a:br>
            <a:r>
              <a:rPr lang="en-US" altLang="en-US" sz="1600"/>
              <a:t>pipeline reg</a:t>
            </a:r>
            <a:endParaRPr lang="en-AU" altLang="en-US" sz="1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>
            <a:extLst>
              <a:ext uri="{FF2B5EF4-FFF2-40B4-BE49-F238E27FC236}">
                <a16:creationId xmlns:a16="http://schemas.microsoft.com/office/drawing/2014/main" id="{826EE7C4-B767-416B-913F-E3E9B5E1A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1769797-B3A7-472C-A33B-195C549DCFD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en-US" sz="14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9DA34220-B915-4F17-84DC-F9E0895AA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Detecting the Need to Forward</a:t>
            </a:r>
            <a:endParaRPr lang="en-AU" altLang="en-US" sz="4000"/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2430F543-283B-4BC9-8D65-B48CF7BBC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But only if forwarding instruction will write to a register!</a:t>
            </a:r>
          </a:p>
          <a:p>
            <a:pPr lvl="1" eaLnBrk="1" hangingPunct="1"/>
            <a:r>
              <a:rPr lang="en-US" altLang="en-US"/>
              <a:t>EX/MEM.RegWrite, MEM/WB.RegWrite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And only if Rd for that instruction is not x0</a:t>
            </a:r>
          </a:p>
          <a:p>
            <a:pPr lvl="1" eaLnBrk="1" hangingPunct="1"/>
            <a:r>
              <a:rPr lang="en-US" altLang="en-US"/>
              <a:t>EX/MEM.RegisterRd ≠ 0,</a:t>
            </a:r>
            <a:br>
              <a:rPr lang="en-US" altLang="en-US"/>
            </a:br>
            <a:r>
              <a:rPr lang="en-US" altLang="en-US"/>
              <a:t>MEM/WB.RegisterRd ≠ 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2">
            <a:extLst>
              <a:ext uri="{FF2B5EF4-FFF2-40B4-BE49-F238E27FC236}">
                <a16:creationId xmlns:a16="http://schemas.microsoft.com/office/drawing/2014/main" id="{DFB623D2-3531-4746-9EBB-BBCFD97A2D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E53CD46-A5F4-4262-AF8F-144DD8D041E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en-US" sz="14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50AD6FF7-A806-43A4-896D-AE10C2860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Paths</a:t>
            </a:r>
            <a:endParaRPr lang="en-AU" altLang="en-US"/>
          </a:p>
        </p:txBody>
      </p:sp>
      <p:pic>
        <p:nvPicPr>
          <p:cNvPr id="142340" name="Picture 1">
            <a:extLst>
              <a:ext uri="{FF2B5EF4-FFF2-40B4-BE49-F238E27FC236}">
                <a16:creationId xmlns:a16="http://schemas.microsoft.com/office/drawing/2014/main" id="{812A7E92-A54D-4F4F-8B73-75A6B504D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68413"/>
            <a:ext cx="751046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>
            <a:extLst>
              <a:ext uri="{FF2B5EF4-FFF2-40B4-BE49-F238E27FC236}">
                <a16:creationId xmlns:a16="http://schemas.microsoft.com/office/drawing/2014/main" id="{88B24FB0-4A60-4EE9-9D4D-0EA5C1649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A17830F-DAF6-4250-AC04-83068288435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AU" altLang="en-US" sz="14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9796388-301D-4A02-9885-FC8CAE9FB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Conditions</a:t>
            </a:r>
            <a:endParaRPr lang="en-AU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D682-4F1C-42FD-B7EF-FD9F13272D53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397000"/>
          <a:ext cx="8496300" cy="453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3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Mux control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Source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Explanation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3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ForwardA = 00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ID/EX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ALU operand comes from the register file.</a:t>
                      </a:r>
                      <a:endParaRPr lang="en-US" sz="180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ForwardA = 10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EX/MEM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ALU operand is forwarded from the prior ALU result.</a:t>
                      </a:r>
                      <a:endParaRPr lang="en-US" sz="180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19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01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MEM/WB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ALU operand is forwarded from data memory or an earlier ALU result.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ForwardB = 00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ID/EX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second ALU operand comes from the register file.</a:t>
                      </a:r>
                      <a:endParaRPr lang="en-US" sz="180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03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ForwardB = 10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EX/MEM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second ALU operand is forwarded from the prior ALU result.</a:t>
                      </a:r>
                      <a:endParaRPr lang="en-US" sz="180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8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01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MEM/WB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second ALU operand is forwarded from data memory or an earlier ALU result.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7BB7741A-5E27-418B-A95D-26F9F32FA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E5A43A2-3C9D-460F-85A4-528B2803046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454904E-10C3-40F1-9330-C39D2B75E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Design Basics</a:t>
            </a:r>
            <a:endParaRPr lang="en-AU" altLang="en-US"/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A8709899-CF24-4BAF-BA4B-076DD25A2EC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E85D17EB-EF70-47C6-AD71-FC344D73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encoded in binary</a:t>
            </a:r>
          </a:p>
          <a:p>
            <a:pPr lvl="1" eaLnBrk="1" hangingPunct="1"/>
            <a:r>
              <a:rPr lang="en-US" altLang="en-US"/>
              <a:t>Low voltage = 0, High voltage = 1</a:t>
            </a:r>
          </a:p>
          <a:p>
            <a:pPr lvl="1" eaLnBrk="1" hangingPunct="1"/>
            <a:r>
              <a:rPr lang="en-US" altLang="en-US"/>
              <a:t>One wire per bit</a:t>
            </a:r>
          </a:p>
          <a:p>
            <a:pPr lvl="1" eaLnBrk="1" hangingPunct="1"/>
            <a:r>
              <a:rPr lang="en-US" altLang="en-US"/>
              <a:t>Multi-bit data encoded on multi-wire buses</a:t>
            </a:r>
          </a:p>
          <a:p>
            <a:pPr eaLnBrk="1" hangingPunct="1"/>
            <a:r>
              <a:rPr lang="en-US" altLang="en-US"/>
              <a:t>Combinational element</a:t>
            </a:r>
          </a:p>
          <a:p>
            <a:pPr lvl="1" eaLnBrk="1" hangingPunct="1"/>
            <a:r>
              <a:rPr lang="en-US" altLang="en-US"/>
              <a:t>Operate on data</a:t>
            </a:r>
          </a:p>
          <a:p>
            <a:pPr lvl="1" eaLnBrk="1" hangingPunct="1"/>
            <a:r>
              <a:rPr lang="en-US" altLang="en-US"/>
              <a:t>Output is a function of input</a:t>
            </a:r>
          </a:p>
          <a:p>
            <a:pPr eaLnBrk="1" hangingPunct="1"/>
            <a:r>
              <a:rPr lang="en-US" altLang="en-US"/>
              <a:t>State (sequential) elements</a:t>
            </a:r>
          </a:p>
          <a:p>
            <a:pPr lvl="1" eaLnBrk="1" hangingPunct="1"/>
            <a:r>
              <a:rPr lang="en-US" altLang="en-US"/>
              <a:t>Store information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>
            <a:extLst>
              <a:ext uri="{FF2B5EF4-FFF2-40B4-BE49-F238E27FC236}">
                <a16:creationId xmlns:a16="http://schemas.microsoft.com/office/drawing/2014/main" id="{D6B53960-ADEA-4EAA-9023-E1B925A34F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D176FCD-F776-47F7-BAE5-2E7F517C82F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AU" altLang="en-US" sz="14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2E73CCDD-ACBD-404A-800C-D4ABA0538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Data Hazard</a:t>
            </a:r>
            <a:endParaRPr lang="en-AU" altLang="en-US"/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DD974FA6-F456-40BC-8D79-D672B9F2E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,x1,x2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,x3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x1,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,x4</a:t>
            </a:r>
          </a:p>
          <a:p>
            <a:pPr eaLnBrk="1" hangingPunct="1"/>
            <a:r>
              <a:rPr lang="en-US" altLang="en-US"/>
              <a:t>Both hazards occur</a:t>
            </a:r>
          </a:p>
          <a:p>
            <a:pPr lvl="1" eaLnBrk="1" hangingPunct="1"/>
            <a:r>
              <a:rPr lang="en-US" altLang="en-US"/>
              <a:t>Want to use the most recent</a:t>
            </a:r>
          </a:p>
          <a:p>
            <a:pPr eaLnBrk="1" hangingPunct="1"/>
            <a:r>
              <a:rPr lang="en-US" altLang="en-US"/>
              <a:t>Revise MEM hazard condition</a:t>
            </a:r>
          </a:p>
          <a:p>
            <a:pPr lvl="1" eaLnBrk="1" hangingPunct="1"/>
            <a:r>
              <a:rPr lang="en-US" altLang="en-US"/>
              <a:t>Only fwd if EX hazard condition isn’t true</a:t>
            </a:r>
            <a:endParaRPr lang="en-AU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>
            <a:extLst>
              <a:ext uri="{FF2B5EF4-FFF2-40B4-BE49-F238E27FC236}">
                <a16:creationId xmlns:a16="http://schemas.microsoft.com/office/drawing/2014/main" id="{6C9F934F-53DF-4604-BE7D-D648B72FE9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F983A95-7613-4362-BB8A-780CC7DE7BD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AU" altLang="en-US" sz="14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920ECDF5-07A3-4B4A-BDAD-1ABA55982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Revised Forwarding Condition</a:t>
            </a:r>
            <a:endParaRPr lang="en-AU" altLang="en-US" sz="4000"/>
          </a:p>
        </p:txBody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9F074DB1-B8CF-4918-A62F-759FFBF7F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MEM hazard</a:t>
            </a:r>
          </a:p>
          <a:p>
            <a:pPr marL="628650" lvl="1" indent="-342900" eaLnBrk="1" hangingPunct="1">
              <a:lnSpc>
                <a:spcPct val="120000"/>
              </a:lnSpc>
            </a:pPr>
            <a:r>
              <a:rPr lang="en-AU" altLang="en-US" sz="2000"/>
              <a:t>if (MEM/WB.RegWrite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≠ 0)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</a:t>
            </a:r>
            <a:r>
              <a:rPr lang="en-AU" altLang="en-US" sz="2000">
                <a:solidFill>
                  <a:srgbClr val="0070C0"/>
                </a:solidFill>
              </a:rPr>
              <a:t>and not(EX/MEM.RegWrite and (EX/MEM.RegisterRd ≠ 0)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rgbClr val="0070C0"/>
                </a:solidFill>
              </a:rPr>
              <a:t>		and (EX/MEM.RegisterRd = ID/EX.RegisterRs1))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= ID/EX.RegisterRs1)) ForwardA = 01</a:t>
            </a:r>
          </a:p>
          <a:p>
            <a:pPr marL="628650" lvl="1" indent="-342900" eaLnBrk="1" hangingPunct="1">
              <a:lnSpc>
                <a:spcPct val="120000"/>
              </a:lnSpc>
            </a:pPr>
            <a:r>
              <a:rPr lang="en-AU" altLang="en-US" sz="2000"/>
              <a:t>if (MEM/WB.RegWrite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≠ 0)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</a:t>
            </a:r>
            <a:r>
              <a:rPr lang="en-AU" altLang="en-US" sz="2000">
                <a:solidFill>
                  <a:srgbClr val="0070C0"/>
                </a:solidFill>
              </a:rPr>
              <a:t>and not(EX/MEM.RegWrite and (EX/MEM.RegisterRd ≠ 0)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rgbClr val="0070C0"/>
                </a:solidFill>
              </a:rPr>
              <a:t>		and (EX/MEM.RegisterRd ≠ ID/EX.RegisterRs2))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= ID/EX.RegisterRs2)) ForwardB = 01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2">
            <a:extLst>
              <a:ext uri="{FF2B5EF4-FFF2-40B4-BE49-F238E27FC236}">
                <a16:creationId xmlns:a16="http://schemas.microsoft.com/office/drawing/2014/main" id="{00853C0A-F7C9-4A74-B041-9E6E942736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BDA00DF-ACF5-4A0B-9C55-E8A3921CEB6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AU" altLang="en-US" sz="1400"/>
          </a:p>
        </p:txBody>
      </p:sp>
      <p:sp>
        <p:nvSpPr>
          <p:cNvPr id="413701" name="Rectangle 5">
            <a:extLst>
              <a:ext uri="{FF2B5EF4-FFF2-40B4-BE49-F238E27FC236}">
                <a16:creationId xmlns:a16="http://schemas.microsoft.com/office/drawing/2014/main" id="{883CA541-7BC4-49B5-8DF2-EFA9EEDE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1871662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id="{66ADCB63-828B-4976-9B03-C0638D2EA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Datapath with Forwarding</a:t>
            </a:r>
            <a:endParaRPr lang="en-AU" altLang="en-US"/>
          </a:p>
        </p:txBody>
      </p:sp>
      <p:pic>
        <p:nvPicPr>
          <p:cNvPr id="150533" name="Picture 1">
            <a:extLst>
              <a:ext uri="{FF2B5EF4-FFF2-40B4-BE49-F238E27FC236}">
                <a16:creationId xmlns:a16="http://schemas.microsoft.com/office/drawing/2014/main" id="{76002AF3-B0B1-4603-A9EA-7B62A7659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53598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>
            <a:extLst>
              <a:ext uri="{FF2B5EF4-FFF2-40B4-BE49-F238E27FC236}">
                <a16:creationId xmlns:a16="http://schemas.microsoft.com/office/drawing/2014/main" id="{1FC12730-C49D-44C1-9E1E-B894841A1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D106131-1927-45C1-9D0A-ED62D52DEBA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en-US" sz="14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EFD1A38A-337A-4274-BB4C-9AFDDF83D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Hazard Detection</a:t>
            </a:r>
            <a:endParaRPr lang="en-AU" altLang="en-US"/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E956E057-BB07-404A-B9F2-3DB3487C6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Check when using instruction is decoded in ID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ALU operand register numbers in ID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IF/ID.RegisterRs1, IF/ID.RegisterRs2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Load-use hazard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ID/EX.MemRead and</a:t>
            </a:r>
            <a:br>
              <a:rPr lang="en-US" altLang="en-US" dirty="0">
                <a:ea typeface="+mn-lt"/>
                <a:cs typeface="+mn-lt"/>
              </a:rPr>
            </a:br>
            <a:r>
              <a:rPr lang="en-US" altLang="en-US"/>
              <a:t>  ((ID/EX.RegisterRd = IF/ID.RegisterRs1) or</a:t>
            </a:r>
            <a:br>
              <a:rPr lang="en-US" altLang="en-US" dirty="0">
                <a:ea typeface="+mn-lt"/>
                <a:cs typeface="+mn-lt"/>
              </a:rPr>
            </a:br>
            <a:r>
              <a:rPr lang="en-US" altLang="en-US"/>
              <a:t>   (ID/EX.RegisterRd = IF/ID.RegisterRs2))</a:t>
            </a:r>
            <a:endParaRPr lang="en-AU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detected, stall and insert bubble</a:t>
            </a:r>
            <a:endParaRPr lang="en-AU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>
            <a:extLst>
              <a:ext uri="{FF2B5EF4-FFF2-40B4-BE49-F238E27FC236}">
                <a16:creationId xmlns:a16="http://schemas.microsoft.com/office/drawing/2014/main" id="{8A7685FA-DFF4-4EEF-862D-2B17812F0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0C7A3AA-A1C8-47CC-81C0-2CE25A44141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en-US" sz="14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398B36E5-D342-4BA0-9980-2DC8E7C67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Stall the Pipeline</a:t>
            </a:r>
            <a:endParaRPr lang="en-AU" altLang="en-US"/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99D6E9E8-9575-47F8-9981-85B8867E4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control values in ID/EX register</a:t>
            </a:r>
            <a:br>
              <a:rPr lang="en-US" altLang="en-US"/>
            </a:br>
            <a:r>
              <a:rPr lang="en-US" altLang="en-US"/>
              <a:t>to 0</a:t>
            </a:r>
          </a:p>
          <a:p>
            <a:pPr lvl="1" eaLnBrk="1" hangingPunct="1"/>
            <a:r>
              <a:rPr lang="en-US" altLang="en-US"/>
              <a:t>EX, MEM and WB do </a:t>
            </a:r>
            <a:r>
              <a:rPr lang="en-US" altLang="en-US">
                <a:latin typeface="Lucida Console" panose="020B0609040504020204" pitchFamily="49" charset="0"/>
              </a:rPr>
              <a:t>nop</a:t>
            </a:r>
            <a:r>
              <a:rPr lang="en-US" altLang="en-US"/>
              <a:t> (no-operation)</a:t>
            </a:r>
            <a:endParaRPr lang="en-AU" altLang="en-US"/>
          </a:p>
          <a:p>
            <a:pPr eaLnBrk="1" hangingPunct="1"/>
            <a:r>
              <a:rPr lang="en-US" altLang="en-US"/>
              <a:t>Prevent update of PC and IF/ID register</a:t>
            </a:r>
          </a:p>
          <a:p>
            <a:pPr lvl="1" eaLnBrk="1" hangingPunct="1"/>
            <a:r>
              <a:rPr lang="en-US" altLang="en-US"/>
              <a:t>Using instruction is decoded again</a:t>
            </a:r>
          </a:p>
          <a:p>
            <a:pPr lvl="1" eaLnBrk="1" hangingPunct="1"/>
            <a:r>
              <a:rPr lang="en-US" altLang="en-US"/>
              <a:t>Following instruction is fetched again</a:t>
            </a:r>
          </a:p>
          <a:p>
            <a:pPr lvl="1" eaLnBrk="1" hangingPunct="1"/>
            <a:r>
              <a:rPr lang="en-US" altLang="en-US"/>
              <a:t>1-cycle stall allows MEM to read data for </a:t>
            </a:r>
            <a:r>
              <a:rPr lang="en-US" altLang="en-US">
                <a:latin typeface="Lucida Console" panose="020B0609040504020204" pitchFamily="49" charset="0"/>
              </a:rPr>
              <a:t>ld</a:t>
            </a:r>
          </a:p>
          <a:p>
            <a:pPr lvl="2" eaLnBrk="1" hangingPunct="1"/>
            <a:r>
              <a:rPr lang="en-US" altLang="en-US"/>
              <a:t>Can subsequently forward to EX stage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2">
            <a:extLst>
              <a:ext uri="{FF2B5EF4-FFF2-40B4-BE49-F238E27FC236}">
                <a16:creationId xmlns:a16="http://schemas.microsoft.com/office/drawing/2014/main" id="{7931828E-E973-4A36-AEFC-EB53B708D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91A0892-18AD-41C5-A595-10E079C5AEA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AU" altLang="en-US" sz="14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451A02D1-503C-4DDE-B0FA-31808C7D5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156676" name="AutoShape 6">
            <a:extLst>
              <a:ext uri="{FF2B5EF4-FFF2-40B4-BE49-F238E27FC236}">
                <a16:creationId xmlns:a16="http://schemas.microsoft.com/office/drawing/2014/main" id="{4F932A91-8E0B-416A-AA40-0191D33C1731}"/>
              </a:ext>
            </a:extLst>
          </p:cNvPr>
          <p:cNvSpPr>
            <a:spLocks/>
          </p:cNvSpPr>
          <p:nvPr/>
        </p:nvSpPr>
        <p:spPr bwMode="auto">
          <a:xfrm>
            <a:off x="7235825" y="3068638"/>
            <a:ext cx="1579563" cy="690562"/>
          </a:xfrm>
          <a:prstGeom prst="borderCallout1">
            <a:avLst>
              <a:gd name="adj1" fmla="val 16551"/>
              <a:gd name="adj2" fmla="val -4824"/>
              <a:gd name="adj3" fmla="val 73792"/>
              <a:gd name="adj4" fmla="val -6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Stall inserted here</a:t>
            </a:r>
          </a:p>
        </p:txBody>
      </p:sp>
      <p:pic>
        <p:nvPicPr>
          <p:cNvPr id="156677" name="Picture 1">
            <a:extLst>
              <a:ext uri="{FF2B5EF4-FFF2-40B4-BE49-F238E27FC236}">
                <a16:creationId xmlns:a16="http://schemas.microsoft.com/office/drawing/2014/main" id="{4367E5B1-CF36-493D-A327-6D96111D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806450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2">
            <a:extLst>
              <a:ext uri="{FF2B5EF4-FFF2-40B4-BE49-F238E27FC236}">
                <a16:creationId xmlns:a16="http://schemas.microsoft.com/office/drawing/2014/main" id="{8C033FD8-32D2-454E-97DF-6DF212E49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41D48B8-A253-4691-8EFB-389F1E24586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AU" altLang="en-US" sz="14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D1BE95E4-D177-4278-98D9-A01195A0E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Datapath with Hazard Detection</a:t>
            </a:r>
            <a:endParaRPr lang="en-AU" altLang="en-US" sz="4000"/>
          </a:p>
        </p:txBody>
      </p:sp>
      <p:pic>
        <p:nvPicPr>
          <p:cNvPr id="158724" name="Picture 1">
            <a:extLst>
              <a:ext uri="{FF2B5EF4-FFF2-40B4-BE49-F238E27FC236}">
                <a16:creationId xmlns:a16="http://schemas.microsoft.com/office/drawing/2014/main" id="{41017526-5DBE-4CB6-A02B-373040AC9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190625"/>
            <a:ext cx="8404225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>
            <a:extLst>
              <a:ext uri="{FF2B5EF4-FFF2-40B4-BE49-F238E27FC236}">
                <a16:creationId xmlns:a16="http://schemas.microsoft.com/office/drawing/2014/main" id="{DE88A287-28FA-4827-A391-2041AAB320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6C21B3A-C5E4-4199-8F50-2496842E8C3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AU" altLang="en-US" sz="14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A5EAF1D6-C89A-47E3-AAD8-C252CC810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Stalls and Performance</a:t>
            </a:r>
          </a:p>
        </p:txBody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32B65301-46D5-40FC-A835-A48129B2B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AU" altLang="en-US"/>
              <a:t>Stalls reduce performance</a:t>
            </a:r>
          </a:p>
          <a:p>
            <a:pPr lvl="1" eaLnBrk="1" hangingPunct="1"/>
            <a:r>
              <a:rPr lang="en-AU" altLang="en-US"/>
              <a:t>But are required to get correct results</a:t>
            </a:r>
          </a:p>
          <a:p>
            <a:pPr eaLnBrk="1" hangingPunct="1"/>
            <a:r>
              <a:rPr lang="en-AU" altLang="en-US"/>
              <a:t>Compiler can arrange code to avoid hazards and stalls</a:t>
            </a:r>
          </a:p>
          <a:p>
            <a:pPr lvl="1" eaLnBrk="1" hangingPunct="1"/>
            <a:r>
              <a:rPr lang="en-AU" altLang="en-US"/>
              <a:t>Requires knowledge of the pipeline structure</a:t>
            </a:r>
          </a:p>
        </p:txBody>
      </p:sp>
      <p:sp>
        <p:nvSpPr>
          <p:cNvPr id="160773" name="Text Box 4">
            <a:extLst>
              <a:ext uri="{FF2B5EF4-FFF2-40B4-BE49-F238E27FC236}">
                <a16:creationId xmlns:a16="http://schemas.microsoft.com/office/drawing/2014/main" id="{48605B0D-724E-4520-8A31-53A394B3D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>
            <a:extLst>
              <a:ext uri="{FF2B5EF4-FFF2-40B4-BE49-F238E27FC236}">
                <a16:creationId xmlns:a16="http://schemas.microsoft.com/office/drawing/2014/main" id="{77504C25-C9F0-4C7B-A47F-89D1015B9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5C1A616-F64E-4540-B842-42BAC036EEB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AU" altLang="en-US" sz="14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CAC033F1-1D73-4725-B05B-F2DB18704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Hazards</a:t>
            </a:r>
            <a:endParaRPr lang="en-AU" altLang="en-US"/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68F05D3-5504-4DB3-A801-03B2EA447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If branch outcome determined in MEM</a:t>
            </a:r>
            <a:endParaRPr lang="en-AU" altLang="en-US"/>
          </a:p>
        </p:txBody>
      </p:sp>
      <p:sp>
        <p:nvSpPr>
          <p:cNvPr id="162821" name="Text Box 4">
            <a:extLst>
              <a:ext uri="{FF2B5EF4-FFF2-40B4-BE49-F238E27FC236}">
                <a16:creationId xmlns:a16="http://schemas.microsoft.com/office/drawing/2014/main" id="{DEE22D6E-89C5-4CD5-BC3F-286385964EB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789069" y="988219"/>
            <a:ext cx="2343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§4.8 Control Hazards</a:t>
            </a:r>
          </a:p>
        </p:txBody>
      </p:sp>
      <p:sp>
        <p:nvSpPr>
          <p:cNvPr id="162822" name="AutoShape 6">
            <a:extLst>
              <a:ext uri="{FF2B5EF4-FFF2-40B4-BE49-F238E27FC236}">
                <a16:creationId xmlns:a16="http://schemas.microsoft.com/office/drawing/2014/main" id="{5C9B7FBE-2851-42EA-9E95-F5C724192A2C}"/>
              </a:ext>
            </a:extLst>
          </p:cNvPr>
          <p:cNvSpPr>
            <a:spLocks/>
          </p:cNvSpPr>
          <p:nvPr/>
        </p:nvSpPr>
        <p:spPr bwMode="auto">
          <a:xfrm>
            <a:off x="3203575" y="5949950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PC</a:t>
            </a:r>
            <a:endParaRPr lang="en-AU" altLang="en-US" sz="1400"/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D0E8CA10-6D02-4500-BB80-99A8A9D09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010025"/>
            <a:ext cx="12446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Flush these</a:t>
            </a:r>
            <a:br>
              <a:rPr lang="en-US" altLang="en-US" sz="1600"/>
            </a:br>
            <a:r>
              <a:rPr lang="en-US" altLang="en-US" sz="1600"/>
              <a:t>instructions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(Set control</a:t>
            </a:r>
            <a:br>
              <a:rPr lang="en-US" altLang="en-US" sz="1600"/>
            </a:br>
            <a:r>
              <a:rPr lang="en-US" altLang="en-US" sz="1600"/>
              <a:t>values to 0)</a:t>
            </a:r>
            <a:endParaRPr lang="en-AU" altLang="en-US" sz="1600"/>
          </a:p>
        </p:txBody>
      </p:sp>
      <p:sp>
        <p:nvSpPr>
          <p:cNvPr id="162824" name="AutoShape 8">
            <a:extLst>
              <a:ext uri="{FF2B5EF4-FFF2-40B4-BE49-F238E27FC236}">
                <a16:creationId xmlns:a16="http://schemas.microsoft.com/office/drawing/2014/main" id="{1D565B83-0938-4CA6-9D5C-2CAF4EADFF98}"/>
              </a:ext>
            </a:extLst>
          </p:cNvPr>
          <p:cNvSpPr>
            <a:spLocks/>
          </p:cNvSpPr>
          <p:nvPr/>
        </p:nvSpPr>
        <p:spPr bwMode="auto">
          <a:xfrm>
            <a:off x="7092950" y="3644900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162825" name="Picture 1">
            <a:extLst>
              <a:ext uri="{FF2B5EF4-FFF2-40B4-BE49-F238E27FC236}">
                <a16:creationId xmlns:a16="http://schemas.microsoft.com/office/drawing/2014/main" id="{1465231C-458A-46F2-A04F-993AD9CE8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724025"/>
            <a:ext cx="6343650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>
            <a:extLst>
              <a:ext uri="{FF2B5EF4-FFF2-40B4-BE49-F238E27FC236}">
                <a16:creationId xmlns:a16="http://schemas.microsoft.com/office/drawing/2014/main" id="{0C7C2925-BA4B-4E58-971E-119A32E029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2378FB6-8358-4FC4-A7E2-84ADC238167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AU" altLang="en-US" sz="14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25C1514-2C2D-4584-B56C-76AC3F738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Reducing Branch Delay</a:t>
            </a:r>
            <a:endParaRPr lang="en-AU" altLang="en-US"/>
          </a:p>
        </p:txBody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F21831CD-FD60-464B-A7CE-187CCF6B1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Move hardware to determine outcome to ID stage</a:t>
            </a:r>
          </a:p>
          <a:p>
            <a:pPr lvl="1" eaLnBrk="1" hangingPunct="1"/>
            <a:r>
              <a:rPr lang="en-US" altLang="en-US" sz="2400"/>
              <a:t>Target address adder</a:t>
            </a:r>
          </a:p>
          <a:p>
            <a:pPr lvl="1" eaLnBrk="1" hangingPunct="1"/>
            <a:r>
              <a:rPr lang="en-US" altLang="en-US" sz="2400"/>
              <a:t>Register comparator</a:t>
            </a:r>
          </a:p>
          <a:p>
            <a:pPr eaLnBrk="1" hangingPunct="1"/>
            <a:r>
              <a:rPr lang="en-US" altLang="en-US" sz="2800"/>
              <a:t>Example: branch taken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Lucida Console" panose="020B0609040504020204" pitchFamily="49" charset="0"/>
              </a:rPr>
              <a:t>36:  sub  x10, x4, x8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40:  beq  x1,  x3, 16  // PC-relative branch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                // to 40+16*2=72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44:  and  x12, x2, x5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48:  orr  x13, x2, x6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52:  add  x14, x4, x2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56:  sub  x15, x6, x7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...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72:  ld   x4, 50(x7)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04960988-24A1-49F9-A89E-C9E0CE2A3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0E3FC9D-E6C2-4331-BA8E-196AAE0A04F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107FD3A-3822-4620-A3A6-532CB94B0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Combinational Elements</a:t>
            </a:r>
            <a:endParaRPr lang="en-AU" altLang="en-US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F3F6D7A-0AC4-4DA7-AD93-8AA143880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3101975" cy="1295400"/>
          </a:xfrm>
        </p:spPr>
        <p:txBody>
          <a:bodyPr/>
          <a:lstStyle/>
          <a:p>
            <a:pPr eaLnBrk="1" hangingPunct="1"/>
            <a:r>
              <a:rPr lang="en-US" altLang="en-US"/>
              <a:t>AND-gate</a:t>
            </a:r>
          </a:p>
          <a:p>
            <a:pPr lvl="1" eaLnBrk="1" hangingPunct="1"/>
            <a:r>
              <a:rPr lang="en-US" altLang="en-US"/>
              <a:t>Y = A &amp; B</a:t>
            </a:r>
          </a:p>
        </p:txBody>
      </p:sp>
      <p:grpSp>
        <p:nvGrpSpPr>
          <p:cNvPr id="19461" name="Group 4">
            <a:extLst>
              <a:ext uri="{FF2B5EF4-FFF2-40B4-BE49-F238E27FC236}">
                <a16:creationId xmlns:a16="http://schemas.microsoft.com/office/drawing/2014/main" id="{165A69C4-A770-40FA-BDD2-C99012696928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41600"/>
            <a:ext cx="1560512" cy="655638"/>
            <a:chOff x="249" y="2299"/>
            <a:chExt cx="983" cy="413"/>
          </a:xfrm>
        </p:grpSpPr>
        <p:grpSp>
          <p:nvGrpSpPr>
            <p:cNvPr id="19513" name="Group 5">
              <a:extLst>
                <a:ext uri="{FF2B5EF4-FFF2-40B4-BE49-F238E27FC236}">
                  <a16:creationId xmlns:a16="http://schemas.microsoft.com/office/drawing/2014/main" id="{D5029D5E-E3C3-4255-8261-2B6669AF0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9517" name="Arc 6">
                <a:extLst>
                  <a:ext uri="{FF2B5EF4-FFF2-40B4-BE49-F238E27FC236}">
                    <a16:creationId xmlns:a16="http://schemas.microsoft.com/office/drawing/2014/main" id="{1A529F1D-C344-406B-9974-5237F54A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518" name="Line 7">
                <a:extLst>
                  <a:ext uri="{FF2B5EF4-FFF2-40B4-BE49-F238E27FC236}">
                    <a16:creationId xmlns:a16="http://schemas.microsoft.com/office/drawing/2014/main" id="{4C994FC1-5D37-4684-B4D6-D7B6127E9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519" name="Line 8">
                <a:extLst>
                  <a:ext uri="{FF2B5EF4-FFF2-40B4-BE49-F238E27FC236}">
                    <a16:creationId xmlns:a16="http://schemas.microsoft.com/office/drawing/2014/main" id="{9DF2AC7D-D9BF-48C1-B263-4CA6A7F7A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520" name="Line 9">
                <a:extLst>
                  <a:ext uri="{FF2B5EF4-FFF2-40B4-BE49-F238E27FC236}">
                    <a16:creationId xmlns:a16="http://schemas.microsoft.com/office/drawing/2014/main" id="{8E4A7B1F-9AB5-41E7-AED9-68A6D3D55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521" name="Line 10">
                <a:extLst>
                  <a:ext uri="{FF2B5EF4-FFF2-40B4-BE49-F238E27FC236}">
                    <a16:creationId xmlns:a16="http://schemas.microsoft.com/office/drawing/2014/main" id="{A9B3B8F1-F38A-4152-AECB-B5887E7BA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522" name="Line 11">
                <a:extLst>
                  <a:ext uri="{FF2B5EF4-FFF2-40B4-BE49-F238E27FC236}">
                    <a16:creationId xmlns:a16="http://schemas.microsoft.com/office/drawing/2014/main" id="{9957D51F-5DDB-4A1B-82A8-C155B54A8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523" name="Line 12">
                <a:extLst>
                  <a:ext uri="{FF2B5EF4-FFF2-40B4-BE49-F238E27FC236}">
                    <a16:creationId xmlns:a16="http://schemas.microsoft.com/office/drawing/2014/main" id="{97077171-8EC8-49F8-ADAF-2C673B2EB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9514" name="Text Box 13">
              <a:extLst>
                <a:ext uri="{FF2B5EF4-FFF2-40B4-BE49-F238E27FC236}">
                  <a16:creationId xmlns:a16="http://schemas.microsoft.com/office/drawing/2014/main" id="{D4D14738-74C7-48C2-AE49-29F98D516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9515" name="Text Box 14">
              <a:extLst>
                <a:ext uri="{FF2B5EF4-FFF2-40B4-BE49-F238E27FC236}">
                  <a16:creationId xmlns:a16="http://schemas.microsoft.com/office/drawing/2014/main" id="{AF63081F-9725-4C73-B6C4-D237542C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9516" name="Text Box 15">
              <a:extLst>
                <a:ext uri="{FF2B5EF4-FFF2-40B4-BE49-F238E27FC236}">
                  <a16:creationId xmlns:a16="http://schemas.microsoft.com/office/drawing/2014/main" id="{A673100F-B07D-4935-A2E0-139CE425B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19462" name="Group 16">
            <a:extLst>
              <a:ext uri="{FF2B5EF4-FFF2-40B4-BE49-F238E27FC236}">
                <a16:creationId xmlns:a16="http://schemas.microsoft.com/office/drawing/2014/main" id="{D8DC644A-C684-475B-A730-D315DF00FF22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868863"/>
            <a:ext cx="1416050" cy="1308100"/>
            <a:chOff x="113" y="2840"/>
            <a:chExt cx="892" cy="824"/>
          </a:xfrm>
        </p:grpSpPr>
        <p:sp>
          <p:nvSpPr>
            <p:cNvPr id="19498" name="Line 17">
              <a:extLst>
                <a:ext uri="{FF2B5EF4-FFF2-40B4-BE49-F238E27FC236}">
                  <a16:creationId xmlns:a16="http://schemas.microsoft.com/office/drawing/2014/main" id="{B9FF1399-E813-4714-BC33-9754FCA32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9" name="Line 18">
              <a:extLst>
                <a:ext uri="{FF2B5EF4-FFF2-40B4-BE49-F238E27FC236}">
                  <a16:creationId xmlns:a16="http://schemas.microsoft.com/office/drawing/2014/main" id="{66E53931-2C79-40AA-915D-F02684ABB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500" name="Line 19">
              <a:extLst>
                <a:ext uri="{FF2B5EF4-FFF2-40B4-BE49-F238E27FC236}">
                  <a16:creationId xmlns:a16="http://schemas.microsoft.com/office/drawing/2014/main" id="{155640BB-0187-4B77-A88C-F2E045D7E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501" name="Text Box 20">
              <a:extLst>
                <a:ext uri="{FF2B5EF4-FFF2-40B4-BE49-F238E27FC236}">
                  <a16:creationId xmlns:a16="http://schemas.microsoft.com/office/drawing/2014/main" id="{807DA3BB-7A1B-40D6-A5DB-2A4FFBFA1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19502" name="Text Box 21">
              <a:extLst>
                <a:ext uri="{FF2B5EF4-FFF2-40B4-BE49-F238E27FC236}">
                  <a16:creationId xmlns:a16="http://schemas.microsoft.com/office/drawing/2014/main" id="{DB833BD3-564B-4D9D-93B9-7F2493568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19503" name="Text Box 22">
              <a:extLst>
                <a:ext uri="{FF2B5EF4-FFF2-40B4-BE49-F238E27FC236}">
                  <a16:creationId xmlns:a16="http://schemas.microsoft.com/office/drawing/2014/main" id="{F092A534-93A9-4012-9E92-11FA1622C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9504" name="Line 23">
              <a:extLst>
                <a:ext uri="{FF2B5EF4-FFF2-40B4-BE49-F238E27FC236}">
                  <a16:creationId xmlns:a16="http://schemas.microsoft.com/office/drawing/2014/main" id="{8759697C-2A50-4E36-AAB2-1CEF43CC9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505" name="Arc 24">
              <a:extLst>
                <a:ext uri="{FF2B5EF4-FFF2-40B4-BE49-F238E27FC236}">
                  <a16:creationId xmlns:a16="http://schemas.microsoft.com/office/drawing/2014/main" id="{121E4FF5-4E3E-4EE4-AF25-518DC876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6" name="Arc 25">
              <a:extLst>
                <a:ext uri="{FF2B5EF4-FFF2-40B4-BE49-F238E27FC236}">
                  <a16:creationId xmlns:a16="http://schemas.microsoft.com/office/drawing/2014/main" id="{BCEB595B-E139-4AC8-905F-514E9138D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7" name="Arc 26">
              <a:extLst>
                <a:ext uri="{FF2B5EF4-FFF2-40B4-BE49-F238E27FC236}">
                  <a16:creationId xmlns:a16="http://schemas.microsoft.com/office/drawing/2014/main" id="{DAAEB7A2-5263-46D2-9832-5881C85D4DB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8" name="Arc 27">
              <a:extLst>
                <a:ext uri="{FF2B5EF4-FFF2-40B4-BE49-F238E27FC236}">
                  <a16:creationId xmlns:a16="http://schemas.microsoft.com/office/drawing/2014/main" id="{CC6A0915-9EDD-40DC-9295-97C1BD3288A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9" name="Line 28">
              <a:extLst>
                <a:ext uri="{FF2B5EF4-FFF2-40B4-BE49-F238E27FC236}">
                  <a16:creationId xmlns:a16="http://schemas.microsoft.com/office/drawing/2014/main" id="{FBF7E0E2-554F-4727-B478-ABBB27B2C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510" name="Text Box 29">
              <a:extLst>
                <a:ext uri="{FF2B5EF4-FFF2-40B4-BE49-F238E27FC236}">
                  <a16:creationId xmlns:a16="http://schemas.microsoft.com/office/drawing/2014/main" id="{E1DA1BD6-D5ED-46B2-B1C0-CFE925552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M</a:t>
              </a:r>
              <a:br>
                <a:rPr lang="en-US" altLang="en-US" sz="1400"/>
              </a:br>
              <a:r>
                <a:rPr lang="en-US" altLang="en-US" sz="1400"/>
                <a:t>u</a:t>
              </a:r>
              <a:br>
                <a:rPr lang="en-US" altLang="en-US" sz="1400"/>
              </a:br>
              <a:r>
                <a:rPr lang="en-US" altLang="en-US" sz="1400"/>
                <a:t>x</a:t>
              </a:r>
              <a:endParaRPr lang="en-AU" altLang="en-US" sz="1400"/>
            </a:p>
          </p:txBody>
        </p:sp>
        <p:sp>
          <p:nvSpPr>
            <p:cNvPr id="19511" name="Line 30">
              <a:extLst>
                <a:ext uri="{FF2B5EF4-FFF2-40B4-BE49-F238E27FC236}">
                  <a16:creationId xmlns:a16="http://schemas.microsoft.com/office/drawing/2014/main" id="{45680167-E456-4811-9BA5-48A609D36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512" name="Text Box 31">
              <a:extLst>
                <a:ext uri="{FF2B5EF4-FFF2-40B4-BE49-F238E27FC236}">
                  <a16:creationId xmlns:a16="http://schemas.microsoft.com/office/drawing/2014/main" id="{4DE280DF-4506-41A8-8FD1-DBA6D7504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sp>
        <p:nvSpPr>
          <p:cNvPr id="19463" name="Rectangle 32">
            <a:extLst>
              <a:ext uri="{FF2B5EF4-FFF2-40B4-BE49-F238E27FC236}">
                <a16:creationId xmlns:a16="http://schemas.microsoft.com/office/drawing/2014/main" id="{9394AE14-3C60-4150-A721-8C3C1BEFE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32400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Multiplexer</a:t>
            </a:r>
          </a:p>
          <a:p>
            <a:pPr lvl="1" eaLnBrk="1" hangingPunct="1"/>
            <a:r>
              <a:rPr lang="en-US" altLang="en-US"/>
              <a:t>Y = S ? I1 : I0</a:t>
            </a:r>
            <a:endParaRPr lang="en-AU" altLang="en-US"/>
          </a:p>
        </p:txBody>
      </p:sp>
      <p:grpSp>
        <p:nvGrpSpPr>
          <p:cNvPr id="19464" name="Group 33">
            <a:extLst>
              <a:ext uri="{FF2B5EF4-FFF2-40B4-BE49-F238E27FC236}">
                <a16:creationId xmlns:a16="http://schemas.microsoft.com/office/drawing/2014/main" id="{3F98F0B3-EDF4-4ECC-AA71-3999F31678B2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1484313"/>
            <a:ext cx="1604963" cy="1012825"/>
            <a:chOff x="1111" y="2659"/>
            <a:chExt cx="1011" cy="638"/>
          </a:xfrm>
        </p:grpSpPr>
        <p:sp>
          <p:nvSpPr>
            <p:cNvPr id="19484" name="Line 34">
              <a:extLst>
                <a:ext uri="{FF2B5EF4-FFF2-40B4-BE49-F238E27FC236}">
                  <a16:creationId xmlns:a16="http://schemas.microsoft.com/office/drawing/2014/main" id="{2966BB55-6100-48A0-842D-28FA1AA66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35">
              <a:extLst>
                <a:ext uri="{FF2B5EF4-FFF2-40B4-BE49-F238E27FC236}">
                  <a16:creationId xmlns:a16="http://schemas.microsoft.com/office/drawing/2014/main" id="{3BCD8A18-4CD7-4213-8420-959E86DBD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Line 36">
              <a:extLst>
                <a:ext uri="{FF2B5EF4-FFF2-40B4-BE49-F238E27FC236}">
                  <a16:creationId xmlns:a16="http://schemas.microsoft.com/office/drawing/2014/main" id="{62982E19-B0C9-4463-AD87-1855B8ECB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7" name="Text Box 37">
              <a:extLst>
                <a:ext uri="{FF2B5EF4-FFF2-40B4-BE49-F238E27FC236}">
                  <a16:creationId xmlns:a16="http://schemas.microsoft.com/office/drawing/2014/main" id="{5E030F7F-1A26-4E83-A266-142CA2611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9488" name="Text Box 38">
              <a:extLst>
                <a:ext uri="{FF2B5EF4-FFF2-40B4-BE49-F238E27FC236}">
                  <a16:creationId xmlns:a16="http://schemas.microsoft.com/office/drawing/2014/main" id="{E2039C9F-9346-4BBD-A4B6-8B99B1555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9489" name="Text Box 39">
              <a:extLst>
                <a:ext uri="{FF2B5EF4-FFF2-40B4-BE49-F238E27FC236}">
                  <a16:creationId xmlns:a16="http://schemas.microsoft.com/office/drawing/2014/main" id="{47589FDA-E961-43FD-BBED-F5588D475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9490" name="Line 40">
              <a:extLst>
                <a:ext uri="{FF2B5EF4-FFF2-40B4-BE49-F238E27FC236}">
                  <a16:creationId xmlns:a16="http://schemas.microsoft.com/office/drawing/2014/main" id="{49BE7020-E51D-4B4E-A5E1-0F00658D9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1" name="Line 41">
              <a:extLst>
                <a:ext uri="{FF2B5EF4-FFF2-40B4-BE49-F238E27FC236}">
                  <a16:creationId xmlns:a16="http://schemas.microsoft.com/office/drawing/2014/main" id="{D970FBDD-9124-4835-80C6-728C2FC2C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2" name="Line 42">
              <a:extLst>
                <a:ext uri="{FF2B5EF4-FFF2-40B4-BE49-F238E27FC236}">
                  <a16:creationId xmlns:a16="http://schemas.microsoft.com/office/drawing/2014/main" id="{BA769E45-58C8-4809-8CB3-05891A58B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3" name="Line 43">
              <a:extLst>
                <a:ext uri="{FF2B5EF4-FFF2-40B4-BE49-F238E27FC236}">
                  <a16:creationId xmlns:a16="http://schemas.microsoft.com/office/drawing/2014/main" id="{76D18C2F-ADED-46B0-BABC-0CD478B39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4" name="Line 44">
              <a:extLst>
                <a:ext uri="{FF2B5EF4-FFF2-40B4-BE49-F238E27FC236}">
                  <a16:creationId xmlns:a16="http://schemas.microsoft.com/office/drawing/2014/main" id="{C23C49F9-054C-4073-BACB-65DBCE21B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5" name="Line 45">
              <a:extLst>
                <a:ext uri="{FF2B5EF4-FFF2-40B4-BE49-F238E27FC236}">
                  <a16:creationId xmlns:a16="http://schemas.microsoft.com/office/drawing/2014/main" id="{9C72032A-A390-49B8-B053-21971A632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6" name="Line 46">
              <a:extLst>
                <a:ext uri="{FF2B5EF4-FFF2-40B4-BE49-F238E27FC236}">
                  <a16:creationId xmlns:a16="http://schemas.microsoft.com/office/drawing/2014/main" id="{608AF74C-AFCA-4B15-9CC2-E9400479D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7" name="Text Box 47">
              <a:extLst>
                <a:ext uri="{FF2B5EF4-FFF2-40B4-BE49-F238E27FC236}">
                  <a16:creationId xmlns:a16="http://schemas.microsoft.com/office/drawing/2014/main" id="{B917E070-AAFC-49FA-818A-F91DB4065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</a:t>
              </a:r>
              <a:endParaRPr lang="en-AU" altLang="en-US" sz="1800"/>
            </a:p>
          </p:txBody>
        </p:sp>
      </p:grpSp>
      <p:grpSp>
        <p:nvGrpSpPr>
          <p:cNvPr id="19465" name="Group 48">
            <a:extLst>
              <a:ext uri="{FF2B5EF4-FFF2-40B4-BE49-F238E27FC236}">
                <a16:creationId xmlns:a16="http://schemas.microsoft.com/office/drawing/2014/main" id="{2DC79E8C-6485-4C85-BE22-2BF38A95289A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575175"/>
            <a:ext cx="1676400" cy="1595438"/>
            <a:chOff x="2699" y="2750"/>
            <a:chExt cx="1056" cy="1005"/>
          </a:xfrm>
        </p:grpSpPr>
        <p:sp>
          <p:nvSpPr>
            <p:cNvPr id="19468" name="Line 49">
              <a:extLst>
                <a:ext uri="{FF2B5EF4-FFF2-40B4-BE49-F238E27FC236}">
                  <a16:creationId xmlns:a16="http://schemas.microsoft.com/office/drawing/2014/main" id="{DA0FB9FF-BE00-469E-A76C-09D05E802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69" name="Line 50">
              <a:extLst>
                <a:ext uri="{FF2B5EF4-FFF2-40B4-BE49-F238E27FC236}">
                  <a16:creationId xmlns:a16="http://schemas.microsoft.com/office/drawing/2014/main" id="{86AD3113-238D-40D2-A35F-DB0D1EE1D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0" name="Line 51">
              <a:extLst>
                <a:ext uri="{FF2B5EF4-FFF2-40B4-BE49-F238E27FC236}">
                  <a16:creationId xmlns:a16="http://schemas.microsoft.com/office/drawing/2014/main" id="{EDA0029A-2D7F-4146-851E-84C8BE317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1" name="Text Box 52">
              <a:extLst>
                <a:ext uri="{FF2B5EF4-FFF2-40B4-BE49-F238E27FC236}">
                  <a16:creationId xmlns:a16="http://schemas.microsoft.com/office/drawing/2014/main" id="{6D983280-F207-4326-949A-A5B3EF6D7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9472" name="Text Box 53">
              <a:extLst>
                <a:ext uri="{FF2B5EF4-FFF2-40B4-BE49-F238E27FC236}">
                  <a16:creationId xmlns:a16="http://schemas.microsoft.com/office/drawing/2014/main" id="{969391FA-33C2-4021-9368-1AC497348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9473" name="Text Box 54">
              <a:extLst>
                <a:ext uri="{FF2B5EF4-FFF2-40B4-BE49-F238E27FC236}">
                  <a16:creationId xmlns:a16="http://schemas.microsoft.com/office/drawing/2014/main" id="{01EBCA38-91A5-4484-92D4-01E9EA359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9474" name="Line 55">
              <a:extLst>
                <a:ext uri="{FF2B5EF4-FFF2-40B4-BE49-F238E27FC236}">
                  <a16:creationId xmlns:a16="http://schemas.microsoft.com/office/drawing/2014/main" id="{B6E4DF97-0D32-4A9A-B3E7-BD4301215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5" name="Line 56">
              <a:extLst>
                <a:ext uri="{FF2B5EF4-FFF2-40B4-BE49-F238E27FC236}">
                  <a16:creationId xmlns:a16="http://schemas.microsoft.com/office/drawing/2014/main" id="{8EED01B4-2EE2-4C68-8818-92BC8A98F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6" name="Line 57">
              <a:extLst>
                <a:ext uri="{FF2B5EF4-FFF2-40B4-BE49-F238E27FC236}">
                  <a16:creationId xmlns:a16="http://schemas.microsoft.com/office/drawing/2014/main" id="{A216D15C-230F-4F80-8C7C-C2AEE6D01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7" name="Line 58">
              <a:extLst>
                <a:ext uri="{FF2B5EF4-FFF2-40B4-BE49-F238E27FC236}">
                  <a16:creationId xmlns:a16="http://schemas.microsoft.com/office/drawing/2014/main" id="{2CEAD645-261F-49A7-9C1B-355C54C40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8" name="Line 59">
              <a:extLst>
                <a:ext uri="{FF2B5EF4-FFF2-40B4-BE49-F238E27FC236}">
                  <a16:creationId xmlns:a16="http://schemas.microsoft.com/office/drawing/2014/main" id="{6EACF6CB-8D39-4BA8-953F-C7BDD81A8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9" name="Line 60">
              <a:extLst>
                <a:ext uri="{FF2B5EF4-FFF2-40B4-BE49-F238E27FC236}">
                  <a16:creationId xmlns:a16="http://schemas.microsoft.com/office/drawing/2014/main" id="{712D7605-F423-41BF-95FF-71931A18B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0" name="Line 61">
              <a:extLst>
                <a:ext uri="{FF2B5EF4-FFF2-40B4-BE49-F238E27FC236}">
                  <a16:creationId xmlns:a16="http://schemas.microsoft.com/office/drawing/2014/main" id="{8B6D597F-938B-447A-9FD7-E86581BFE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1" name="Text Box 62">
              <a:extLst>
                <a:ext uri="{FF2B5EF4-FFF2-40B4-BE49-F238E27FC236}">
                  <a16:creationId xmlns:a16="http://schemas.microsoft.com/office/drawing/2014/main" id="{19A5B186-941B-4A28-AE1F-3C531AF4F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ALU</a:t>
              </a:r>
              <a:endParaRPr lang="en-AU" altLang="en-US" sz="1800"/>
            </a:p>
          </p:txBody>
        </p:sp>
        <p:sp>
          <p:nvSpPr>
            <p:cNvPr id="19482" name="Line 63">
              <a:extLst>
                <a:ext uri="{FF2B5EF4-FFF2-40B4-BE49-F238E27FC236}">
                  <a16:creationId xmlns:a16="http://schemas.microsoft.com/office/drawing/2014/main" id="{D3D5B2B7-A84E-4A4E-86C7-5329C73F9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3" name="Text Box 64">
              <a:extLst>
                <a:ext uri="{FF2B5EF4-FFF2-40B4-BE49-F238E27FC236}">
                  <a16:creationId xmlns:a16="http://schemas.microsoft.com/office/drawing/2014/main" id="{BF6EE39F-EFBA-4850-AF6C-55BF87FCB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  <p:sp>
        <p:nvSpPr>
          <p:cNvPr id="19466" name="Rectangle 65">
            <a:extLst>
              <a:ext uri="{FF2B5EF4-FFF2-40B4-BE49-F238E27FC236}">
                <a16:creationId xmlns:a16="http://schemas.microsoft.com/office/drawing/2014/main" id="{946083A4-FC91-43D3-97C0-2BF48A85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412875"/>
            <a:ext cx="3101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Adder</a:t>
            </a:r>
          </a:p>
          <a:p>
            <a:pPr lvl="1" eaLnBrk="1" hangingPunct="1"/>
            <a:r>
              <a:rPr lang="en-US" altLang="en-US"/>
              <a:t>Y = A + B</a:t>
            </a:r>
          </a:p>
        </p:txBody>
      </p:sp>
      <p:sp>
        <p:nvSpPr>
          <p:cNvPr id="19467" name="Rectangle 66">
            <a:extLst>
              <a:ext uri="{FF2B5EF4-FFF2-40B4-BE49-F238E27FC236}">
                <a16:creationId xmlns:a16="http://schemas.microsoft.com/office/drawing/2014/main" id="{595AA9D0-BA35-40B7-BAD1-473E046C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284538"/>
            <a:ext cx="4319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Arithmetic/Logic Unit</a:t>
            </a:r>
          </a:p>
          <a:p>
            <a:pPr lvl="1" eaLnBrk="1" hangingPunct="1"/>
            <a:r>
              <a:rPr lang="en-US" altLang="en-US"/>
              <a:t>Y = F(A, B)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2">
            <a:extLst>
              <a:ext uri="{FF2B5EF4-FFF2-40B4-BE49-F238E27FC236}">
                <a16:creationId xmlns:a16="http://schemas.microsoft.com/office/drawing/2014/main" id="{62AE2753-6A51-4EBE-A1B8-D3A43FD7E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C74B28F-8CE8-4033-86F2-57CC0C0E379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AU" altLang="en-US" sz="1400"/>
          </a:p>
        </p:txBody>
      </p:sp>
      <p:sp>
        <p:nvSpPr>
          <p:cNvPr id="166915" name="Rectangle 4">
            <a:extLst>
              <a:ext uri="{FF2B5EF4-FFF2-40B4-BE49-F238E27FC236}">
                <a16:creationId xmlns:a16="http://schemas.microsoft.com/office/drawing/2014/main" id="{7A7CCDBD-834F-4C29-801B-348B379CC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Branch Taken</a:t>
            </a:r>
          </a:p>
        </p:txBody>
      </p:sp>
      <p:pic>
        <p:nvPicPr>
          <p:cNvPr id="166916" name="Picture 1">
            <a:extLst>
              <a:ext uri="{FF2B5EF4-FFF2-40B4-BE49-F238E27FC236}">
                <a16:creationId xmlns:a16="http://schemas.microsoft.com/office/drawing/2014/main" id="{5DBC7750-5571-4489-B73F-AE1CA4A7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079500"/>
            <a:ext cx="78755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2">
            <a:extLst>
              <a:ext uri="{FF2B5EF4-FFF2-40B4-BE49-F238E27FC236}">
                <a16:creationId xmlns:a16="http://schemas.microsoft.com/office/drawing/2014/main" id="{8927FE5F-C8F1-46BB-85D6-88704E270B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DCB5122-E6B9-4219-AE4F-14AA1B12BB7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AU" altLang="en-US" sz="1400"/>
          </a:p>
        </p:txBody>
      </p:sp>
      <p:sp>
        <p:nvSpPr>
          <p:cNvPr id="168963" name="Rectangle 4">
            <a:extLst>
              <a:ext uri="{FF2B5EF4-FFF2-40B4-BE49-F238E27FC236}">
                <a16:creationId xmlns:a16="http://schemas.microsoft.com/office/drawing/2014/main" id="{23E251E3-CA42-4C60-84A8-50C72823A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Branch Taken</a:t>
            </a:r>
          </a:p>
        </p:txBody>
      </p:sp>
      <p:pic>
        <p:nvPicPr>
          <p:cNvPr id="168964" name="Picture 1">
            <a:extLst>
              <a:ext uri="{FF2B5EF4-FFF2-40B4-BE49-F238E27FC236}">
                <a16:creationId xmlns:a16="http://schemas.microsoft.com/office/drawing/2014/main" id="{953CE62E-0B06-425E-9DCD-8869C14E1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19225"/>
            <a:ext cx="7821613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>
            <a:extLst>
              <a:ext uri="{FF2B5EF4-FFF2-40B4-BE49-F238E27FC236}">
                <a16:creationId xmlns:a16="http://schemas.microsoft.com/office/drawing/2014/main" id="{029DE6C4-5406-42FF-A35B-9C6FB23A57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72AF100-731B-4977-954C-E6A17349A6B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AU" altLang="en-US" sz="140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84A3C0E8-DDA5-420E-A368-864F619C7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Branch Prediction</a:t>
            </a:r>
          </a:p>
        </p:txBody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262F9A3B-78AF-4A7D-9F07-C64860400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 deeper and superscalar pipelines, branch penalty is more significant</a:t>
            </a:r>
          </a:p>
          <a:p>
            <a:pPr eaLnBrk="1" hangingPunct="1"/>
            <a:r>
              <a:rPr lang="en-US" altLang="en-US" sz="2800"/>
              <a:t>Use dynamic prediction</a:t>
            </a:r>
          </a:p>
          <a:p>
            <a:pPr lvl="1" eaLnBrk="1" hangingPunct="1"/>
            <a:r>
              <a:rPr lang="en-US" altLang="en-US" sz="2400"/>
              <a:t>Branch prediction buffer (aka branch history table)</a:t>
            </a:r>
          </a:p>
          <a:p>
            <a:pPr lvl="1" eaLnBrk="1" hangingPunct="1"/>
            <a:r>
              <a:rPr lang="en-US" altLang="en-US" sz="2400"/>
              <a:t>Indexed by recent branch instruction addresses</a:t>
            </a:r>
          </a:p>
          <a:p>
            <a:pPr lvl="1" eaLnBrk="1" hangingPunct="1"/>
            <a:r>
              <a:rPr lang="en-US" altLang="en-US" sz="2400"/>
              <a:t>Stores outcome (taken/not taken)</a:t>
            </a:r>
          </a:p>
          <a:p>
            <a:pPr lvl="1" eaLnBrk="1" hangingPunct="1"/>
            <a:r>
              <a:rPr lang="en-US" altLang="en-US" sz="2400"/>
              <a:t>To execute a branch</a:t>
            </a:r>
          </a:p>
          <a:p>
            <a:pPr lvl="2" eaLnBrk="1" hangingPunct="1"/>
            <a:r>
              <a:rPr lang="en-US" altLang="en-US" sz="2000"/>
              <a:t>Check table, expect the same outcome</a:t>
            </a:r>
          </a:p>
          <a:p>
            <a:pPr lvl="2" eaLnBrk="1" hangingPunct="1"/>
            <a:r>
              <a:rPr lang="en-US" altLang="en-US" sz="2000"/>
              <a:t>Start fetching from fall-through or target</a:t>
            </a:r>
          </a:p>
          <a:p>
            <a:pPr lvl="2" eaLnBrk="1" hangingPunct="1"/>
            <a:r>
              <a:rPr lang="en-US" altLang="en-US" sz="2000"/>
              <a:t>If wrong, flush pipeline and flip prediction</a:t>
            </a:r>
            <a:endParaRPr lang="en-AU" altLang="en-US" sz="2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>
            <a:extLst>
              <a:ext uri="{FF2B5EF4-FFF2-40B4-BE49-F238E27FC236}">
                <a16:creationId xmlns:a16="http://schemas.microsoft.com/office/drawing/2014/main" id="{1A0AA9E7-A436-4C63-8F6D-C9D78CE1D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99D57D4-D465-43E8-8859-27498C1F96B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AU" altLang="en-US" sz="14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1A85F9D3-E383-4A2A-9F72-4795D172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140075"/>
            <a:ext cx="24479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CA7C41D4-5B79-4EBF-9647-A94530081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1-Bit Predictor: Shortcoming</a:t>
            </a:r>
            <a:endParaRPr lang="en-AU" altLang="en-US"/>
          </a:p>
        </p:txBody>
      </p:sp>
      <p:sp>
        <p:nvSpPr>
          <p:cNvPr id="173061" name="Rectangle 4">
            <a:extLst>
              <a:ext uri="{FF2B5EF4-FFF2-40B4-BE49-F238E27FC236}">
                <a16:creationId xmlns:a16="http://schemas.microsoft.com/office/drawing/2014/main" id="{65C97A8A-9F63-4898-907A-A5D5B8180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Inner loop branches mispredicted twice!</a:t>
            </a:r>
            <a:endParaRPr lang="en-AU" altLang="en-US"/>
          </a:p>
        </p:txBody>
      </p:sp>
      <p:sp>
        <p:nvSpPr>
          <p:cNvPr id="173062" name="Text Box 5">
            <a:extLst>
              <a:ext uri="{FF2B5EF4-FFF2-40B4-BE49-F238E27FC236}">
                <a16:creationId xmlns:a16="http://schemas.microsoft.com/office/drawing/2014/main" id="{08ABD765-DB09-46E1-95AC-8B239FB6D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916113"/>
            <a:ext cx="35702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outer: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inner: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beq …, …, inner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beq …, …, outer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173063" name="Line 6">
            <a:extLst>
              <a:ext uri="{FF2B5EF4-FFF2-40B4-BE49-F238E27FC236}">
                <a16:creationId xmlns:a16="http://schemas.microsoft.com/office/drawing/2014/main" id="{D808BDA5-A50A-4889-A6E7-5260D8572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378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3064" name="Line 7">
            <a:extLst>
              <a:ext uri="{FF2B5EF4-FFF2-40B4-BE49-F238E27FC236}">
                <a16:creationId xmlns:a16="http://schemas.microsoft.com/office/drawing/2014/main" id="{8DFDADF3-F990-4E06-B731-728810FD6A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2730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3065" name="Line 8">
            <a:extLst>
              <a:ext uri="{FF2B5EF4-FFF2-40B4-BE49-F238E27FC236}">
                <a16:creationId xmlns:a16="http://schemas.microsoft.com/office/drawing/2014/main" id="{80C64660-7DD4-4978-87B5-476790A53D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7305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3066" name="Line 9">
            <a:extLst>
              <a:ext uri="{FF2B5EF4-FFF2-40B4-BE49-F238E27FC236}">
                <a16:creationId xmlns:a16="http://schemas.microsoft.com/office/drawing/2014/main" id="{B5A18E77-1D40-458C-8BCC-909BF03F2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9544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3067" name="Line 10">
            <a:extLst>
              <a:ext uri="{FF2B5EF4-FFF2-40B4-BE49-F238E27FC236}">
                <a16:creationId xmlns:a16="http://schemas.microsoft.com/office/drawing/2014/main" id="{A25A6A97-1CAC-4DE9-8474-BBC03E11C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2082800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3068" name="Line 11">
            <a:extLst>
              <a:ext uri="{FF2B5EF4-FFF2-40B4-BE49-F238E27FC236}">
                <a16:creationId xmlns:a16="http://schemas.microsoft.com/office/drawing/2014/main" id="{F4957ACE-298C-4E9D-BA44-17777A10D5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082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3069" name="Rectangle 12">
            <a:extLst>
              <a:ext uri="{FF2B5EF4-FFF2-40B4-BE49-F238E27FC236}">
                <a16:creationId xmlns:a16="http://schemas.microsoft.com/office/drawing/2014/main" id="{F43BC1FC-B74E-491F-9001-CF29F7613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64038"/>
            <a:ext cx="77724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Mispredict as taken on last iteration of inner loop</a:t>
            </a:r>
          </a:p>
          <a:p>
            <a:pPr lvl="1" eaLnBrk="1" hangingPunct="1"/>
            <a:r>
              <a:rPr lang="en-US" altLang="en-US"/>
              <a:t>Then mispredict as not taken on first iteration of inner loop next time around</a:t>
            </a:r>
            <a:endParaRPr lang="en-AU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3">
            <a:extLst>
              <a:ext uri="{FF2B5EF4-FFF2-40B4-BE49-F238E27FC236}">
                <a16:creationId xmlns:a16="http://schemas.microsoft.com/office/drawing/2014/main" id="{B25025C0-60E3-4538-AB86-6F062DFA25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CD30558-7A8C-4584-98BA-D5D5A8CE216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AU" altLang="en-US" sz="1400"/>
          </a:p>
        </p:txBody>
      </p:sp>
      <p:pic>
        <p:nvPicPr>
          <p:cNvPr id="175107" name="Picture 6" descr="f04-63-P374493">
            <a:extLst>
              <a:ext uri="{FF2B5EF4-FFF2-40B4-BE49-F238E27FC236}">
                <a16:creationId xmlns:a16="http://schemas.microsoft.com/office/drawing/2014/main" id="{707C7900-1F7C-43E5-8F4E-002042B4D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6132513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Rectangle 2">
            <a:extLst>
              <a:ext uri="{FF2B5EF4-FFF2-40B4-BE49-F238E27FC236}">
                <a16:creationId xmlns:a16="http://schemas.microsoft.com/office/drawing/2014/main" id="{5B729D74-E2BA-4A6A-8469-E2CA0C2FC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2-Bit Predictor</a:t>
            </a:r>
            <a:endParaRPr lang="en-AU" altLang="en-US"/>
          </a:p>
        </p:txBody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id="{81A596A1-70AC-4952-BD44-ED1D3EFCF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change prediction on two successive mispredictions</a:t>
            </a:r>
            <a:endParaRPr lang="en-AU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>
            <a:extLst>
              <a:ext uri="{FF2B5EF4-FFF2-40B4-BE49-F238E27FC236}">
                <a16:creationId xmlns:a16="http://schemas.microsoft.com/office/drawing/2014/main" id="{4D8E4EFC-4F89-4700-AE8F-3879ED4A8E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3DD9118-C2A7-45EE-8584-1AA967A68E7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AU" altLang="en-US" sz="14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E3AFC388-D396-400E-B959-23C277283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the Branch Target</a:t>
            </a:r>
            <a:endParaRPr lang="en-AU" altLang="en-US"/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938F3520-8898-4D0D-8F07-7D5DFF348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 with predictor, still need to calculate the target address</a:t>
            </a:r>
          </a:p>
          <a:p>
            <a:pPr lvl="1" eaLnBrk="1" hangingPunct="1"/>
            <a:r>
              <a:rPr lang="en-US" altLang="en-US"/>
              <a:t>1-cycle penalty for a taken branch</a:t>
            </a:r>
          </a:p>
          <a:p>
            <a:pPr eaLnBrk="1" hangingPunct="1"/>
            <a:r>
              <a:rPr lang="en-US" altLang="en-US"/>
              <a:t>Branch target buffer</a:t>
            </a:r>
          </a:p>
          <a:p>
            <a:pPr lvl="1" eaLnBrk="1" hangingPunct="1"/>
            <a:r>
              <a:rPr lang="en-US" altLang="en-US"/>
              <a:t>Cache of target addresses</a:t>
            </a:r>
          </a:p>
          <a:p>
            <a:pPr lvl="1" eaLnBrk="1" hangingPunct="1"/>
            <a:r>
              <a:rPr lang="en-US" altLang="en-US"/>
              <a:t>Indexed by PC when instruction fetched</a:t>
            </a:r>
          </a:p>
          <a:p>
            <a:pPr lvl="2" eaLnBrk="1" hangingPunct="1"/>
            <a:r>
              <a:rPr lang="en-US" altLang="en-US"/>
              <a:t>If hit and instruction is branch predicted taken, can fetch target immediately</a:t>
            </a:r>
            <a:endParaRPr lang="en-AU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>
            <a:extLst>
              <a:ext uri="{FF2B5EF4-FFF2-40B4-BE49-F238E27FC236}">
                <a16:creationId xmlns:a16="http://schemas.microsoft.com/office/drawing/2014/main" id="{0B93336A-6FD7-441F-9567-8D93251D5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A314B60-24AB-4AE9-98ED-788EB4DC799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AU" altLang="en-US" sz="1400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22FED6E8-EBB2-4C98-91A4-412043C20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Exceptions and Interrupts</a:t>
            </a:r>
            <a:endParaRPr lang="en-AU" altLang="en-US"/>
          </a:p>
        </p:txBody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DA3A070F-6887-4A12-B7E3-8C9DDD04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“Unexpected” events requiring change</a:t>
            </a:r>
            <a:br>
              <a:rPr lang="en-US" altLang="en-US" sz="2800"/>
            </a:br>
            <a:r>
              <a:rPr lang="en-US" altLang="en-US" sz="2800"/>
              <a:t>in flow of control</a:t>
            </a:r>
          </a:p>
          <a:p>
            <a:pPr lvl="1" eaLnBrk="1" hangingPunct="1"/>
            <a:r>
              <a:rPr lang="en-US" altLang="en-US" sz="2400"/>
              <a:t>Different ISAs use the terms differently</a:t>
            </a:r>
          </a:p>
          <a:p>
            <a:pPr eaLnBrk="1" hangingPunct="1"/>
            <a:r>
              <a:rPr lang="en-US" altLang="en-US" sz="2800"/>
              <a:t>Exception</a:t>
            </a:r>
          </a:p>
          <a:p>
            <a:pPr lvl="1" eaLnBrk="1" hangingPunct="1"/>
            <a:r>
              <a:rPr lang="en-US" altLang="en-US" sz="2400"/>
              <a:t>Arises within the CPU</a:t>
            </a:r>
          </a:p>
          <a:p>
            <a:pPr lvl="2" eaLnBrk="1" hangingPunct="1"/>
            <a:r>
              <a:rPr lang="en-US" altLang="en-US" sz="2000"/>
              <a:t>e.g., undefined opcode, syscall, …</a:t>
            </a:r>
          </a:p>
          <a:p>
            <a:pPr eaLnBrk="1" hangingPunct="1"/>
            <a:r>
              <a:rPr lang="en-US" altLang="en-US" sz="2800"/>
              <a:t>Interrupt</a:t>
            </a:r>
          </a:p>
          <a:p>
            <a:pPr lvl="1" eaLnBrk="1" hangingPunct="1"/>
            <a:r>
              <a:rPr lang="en-US" altLang="en-US" sz="2400"/>
              <a:t>From an external I/O controller</a:t>
            </a:r>
          </a:p>
          <a:p>
            <a:pPr eaLnBrk="1" hangingPunct="1"/>
            <a:r>
              <a:rPr lang="en-US" altLang="en-US" sz="2800"/>
              <a:t>Dealing with them without sacrificing performance is hard</a:t>
            </a:r>
            <a:endParaRPr lang="en-AU" altLang="en-US" sz="2800"/>
          </a:p>
        </p:txBody>
      </p:sp>
      <p:sp>
        <p:nvSpPr>
          <p:cNvPr id="179205" name="Text Box 4">
            <a:extLst>
              <a:ext uri="{FF2B5EF4-FFF2-40B4-BE49-F238E27FC236}">
                <a16:creationId xmlns:a16="http://schemas.microsoft.com/office/drawing/2014/main" id="{E1393419-B781-4360-8F95-9DDFB6A35F4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55769" y="721519"/>
            <a:ext cx="1809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§4.9 Exceptions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3">
            <a:extLst>
              <a:ext uri="{FF2B5EF4-FFF2-40B4-BE49-F238E27FC236}">
                <a16:creationId xmlns:a16="http://schemas.microsoft.com/office/drawing/2014/main" id="{43FF6461-50D9-436E-91F1-A13A0E05C6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40B3689-11ED-44B4-85F2-F1AD8D6560D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AU" altLang="en-US" sz="14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A9219868-699B-44F9-A7B3-A29F47965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Exceptions</a:t>
            </a:r>
            <a:endParaRPr lang="en-AU" altLang="en-US"/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6BEA365B-F47C-4D6F-B6D1-C313E9994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Save PC of offending (or interrupted)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 RISC-V: Supervisor Exception Program Counter (SEPC)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Save indication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 RISC-V: Supervisor Exception Cause Register (SCAUSE)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64 bits, but most bits unused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Exception code field: 2 for undefined opcode, 12 for hardware malfunction,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Jump to handler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Assume at 0000 0000 1C09 0000</a:t>
            </a:r>
            <a:r>
              <a:rPr lang="en-US" altLang="en-US" sz="2400" baseline="-25000"/>
              <a:t>hex</a:t>
            </a:r>
            <a:endParaRPr lang="en-US" altLang="en-US" sz="2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>
            <a:extLst>
              <a:ext uri="{FF2B5EF4-FFF2-40B4-BE49-F238E27FC236}">
                <a16:creationId xmlns:a16="http://schemas.microsoft.com/office/drawing/2014/main" id="{FC013EA1-B993-4028-BE75-3E0ED674C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A4A2D2B-D66D-4083-8373-83AFE098FE8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AU" altLang="en-US" sz="14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2A0ADF4B-DA62-428B-BBE5-56D06CE02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Alternate Mechanism</a:t>
            </a:r>
            <a:endParaRPr lang="en-AU" altLang="en-US"/>
          </a:p>
        </p:txBody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0AB719F3-98F9-4914-9A2F-0CA39579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Vectored 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Handler address determined by the cause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Exception vector address to be added to a vector table base register: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Undefined opcode		00 0100 0000</a:t>
            </a:r>
            <a:r>
              <a:rPr lang="en-US" altLang="en-US" baseline="-25000"/>
              <a:t>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Hardware malfunction:	01 1000 0000</a:t>
            </a:r>
            <a:r>
              <a:rPr lang="en-US" altLang="en-US" baseline="-25000"/>
              <a:t>two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…:				…</a:t>
            </a:r>
            <a:endParaRPr lang="en-US" altLang="en-US" baseline="-25000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Instructions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Deal with the interrupt,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Jump to real handler</a:t>
            </a:r>
            <a:endParaRPr lang="en-AU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>
            <a:extLst>
              <a:ext uri="{FF2B5EF4-FFF2-40B4-BE49-F238E27FC236}">
                <a16:creationId xmlns:a16="http://schemas.microsoft.com/office/drawing/2014/main" id="{D6709190-D7C8-449F-AE0B-FB946D55F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E0D777B-334F-43D3-96C3-5F0FA8321CB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AU" altLang="en-US" sz="14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E2A9C21E-F179-4182-86B7-225013A4A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Handler Actions</a:t>
            </a:r>
            <a:endParaRPr lang="en-AU" altLang="en-US"/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67397919-320F-4008-8EB0-1C9356DDF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Read cause, and transfer to relevant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Determine action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restartable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Take corrective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SEPC to return to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Terminate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Report error using SEPC, SCAUSE, …</a:t>
            </a:r>
            <a:endParaRPr lang="en-A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560722F6-CA69-4558-A7E9-1982A6154F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3EC203A-B7C5-410F-9B9B-DA0E934E354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C67A833-2EA8-4E2A-900B-B3E00FEB4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7AE93DF-2076-45F7-8C87-F507DAC83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/>
              <a:t>Register: stores data in a circuit</a:t>
            </a:r>
          </a:p>
          <a:p>
            <a:pPr lvl="1" eaLnBrk="1" hangingPunct="1"/>
            <a:r>
              <a:rPr lang="en-US" altLang="en-US"/>
              <a:t>Uses a clock signal to determine when to update the stored value</a:t>
            </a:r>
          </a:p>
          <a:p>
            <a:pPr lvl="1" eaLnBrk="1" hangingPunct="1"/>
            <a:r>
              <a:rPr lang="en-US" altLang="en-US"/>
              <a:t>Edge-triggered: update when Clk changes from 0 to 1</a:t>
            </a:r>
            <a:endParaRPr lang="en-AU" altLang="en-US"/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65633492-182E-4136-A26F-34BBA57BBBE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365625"/>
            <a:ext cx="2090738" cy="1223963"/>
            <a:chOff x="657" y="2296"/>
            <a:chExt cx="1317" cy="771"/>
          </a:xfrm>
        </p:grpSpPr>
        <p:sp>
          <p:nvSpPr>
            <p:cNvPr id="21540" name="Rectangle 5">
              <a:extLst>
                <a:ext uri="{FF2B5EF4-FFF2-40B4-BE49-F238E27FC236}">
                  <a16:creationId xmlns:a16="http://schemas.microsoft.com/office/drawing/2014/main" id="{55620401-5ADF-4A1B-BF41-D015C7A1F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1541" name="Line 6">
              <a:extLst>
                <a:ext uri="{FF2B5EF4-FFF2-40B4-BE49-F238E27FC236}">
                  <a16:creationId xmlns:a16="http://schemas.microsoft.com/office/drawing/2014/main" id="{B84EE2FD-78FA-4FBE-A1FB-2166E6811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2" name="Line 7">
              <a:extLst>
                <a:ext uri="{FF2B5EF4-FFF2-40B4-BE49-F238E27FC236}">
                  <a16:creationId xmlns:a16="http://schemas.microsoft.com/office/drawing/2014/main" id="{C23C4EE1-5E88-4A64-A247-8A27542FA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3" name="Line 8">
              <a:extLst>
                <a:ext uri="{FF2B5EF4-FFF2-40B4-BE49-F238E27FC236}">
                  <a16:creationId xmlns:a16="http://schemas.microsoft.com/office/drawing/2014/main" id="{AC3CE6EA-D0BB-405E-B39A-3008AF4AD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4" name="Text Box 9">
              <a:extLst>
                <a:ext uri="{FF2B5EF4-FFF2-40B4-BE49-F238E27FC236}">
                  <a16:creationId xmlns:a16="http://schemas.microsoft.com/office/drawing/2014/main" id="{85F8D9AD-BFEE-4B17-AA04-FCDE0DAF0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21545" name="Text Box 10">
              <a:extLst>
                <a:ext uri="{FF2B5EF4-FFF2-40B4-BE49-F238E27FC236}">
                  <a16:creationId xmlns:a16="http://schemas.microsoft.com/office/drawing/2014/main" id="{0045A44D-0E7C-4C30-9B32-00B828306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21546" name="Text Box 11">
              <a:extLst>
                <a:ext uri="{FF2B5EF4-FFF2-40B4-BE49-F238E27FC236}">
                  <a16:creationId xmlns:a16="http://schemas.microsoft.com/office/drawing/2014/main" id="{587D6193-8A8E-424E-9B09-02D0ECE21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21547" name="Line 12">
              <a:extLst>
                <a:ext uri="{FF2B5EF4-FFF2-40B4-BE49-F238E27FC236}">
                  <a16:creationId xmlns:a16="http://schemas.microsoft.com/office/drawing/2014/main" id="{5B23233A-580E-45B8-8ED4-AF706C762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8" name="Line 13">
              <a:extLst>
                <a:ext uri="{FF2B5EF4-FFF2-40B4-BE49-F238E27FC236}">
                  <a16:creationId xmlns:a16="http://schemas.microsoft.com/office/drawing/2014/main" id="{81E578F7-2ECA-464F-B3C9-627D473B5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1510" name="Group 44">
            <a:extLst>
              <a:ext uri="{FF2B5EF4-FFF2-40B4-BE49-F238E27FC236}">
                <a16:creationId xmlns:a16="http://schemas.microsoft.com/office/drawing/2014/main" id="{4D965C9F-272C-477D-935E-8F80C2A2970F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005263"/>
            <a:ext cx="4775200" cy="1800225"/>
            <a:chOff x="2154" y="2523"/>
            <a:chExt cx="3008" cy="1134"/>
          </a:xfrm>
        </p:grpSpPr>
        <p:sp>
          <p:nvSpPr>
            <p:cNvPr id="21511" name="Line 18">
              <a:extLst>
                <a:ext uri="{FF2B5EF4-FFF2-40B4-BE49-F238E27FC236}">
                  <a16:creationId xmlns:a16="http://schemas.microsoft.com/office/drawing/2014/main" id="{52FAD218-AD09-451B-B47E-7FAA395D5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12" name="Line 19">
              <a:extLst>
                <a:ext uri="{FF2B5EF4-FFF2-40B4-BE49-F238E27FC236}">
                  <a16:creationId xmlns:a16="http://schemas.microsoft.com/office/drawing/2014/main" id="{B5A1E843-78E1-478E-A403-468A4F7A9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13" name="Line 20">
              <a:extLst>
                <a:ext uri="{FF2B5EF4-FFF2-40B4-BE49-F238E27FC236}">
                  <a16:creationId xmlns:a16="http://schemas.microsoft.com/office/drawing/2014/main" id="{F1F99D4F-D7DB-4C22-A536-E47704AF0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14" name="Line 21">
              <a:extLst>
                <a:ext uri="{FF2B5EF4-FFF2-40B4-BE49-F238E27FC236}">
                  <a16:creationId xmlns:a16="http://schemas.microsoft.com/office/drawing/2014/main" id="{05B62B7B-0D23-4FF5-9209-E8EF9F2D7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15" name="Line 22">
              <a:extLst>
                <a:ext uri="{FF2B5EF4-FFF2-40B4-BE49-F238E27FC236}">
                  <a16:creationId xmlns:a16="http://schemas.microsoft.com/office/drawing/2014/main" id="{C946C96E-28BC-4850-BA86-2B001AE6A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16" name="Line 23">
              <a:extLst>
                <a:ext uri="{FF2B5EF4-FFF2-40B4-BE49-F238E27FC236}">
                  <a16:creationId xmlns:a16="http://schemas.microsoft.com/office/drawing/2014/main" id="{E17C700C-8595-4F2C-9978-67FEA0817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17" name="Line 24">
              <a:extLst>
                <a:ext uri="{FF2B5EF4-FFF2-40B4-BE49-F238E27FC236}">
                  <a16:creationId xmlns:a16="http://schemas.microsoft.com/office/drawing/2014/main" id="{95520962-C8F8-4F27-806F-12DA78753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18" name="Line 25">
              <a:extLst>
                <a:ext uri="{FF2B5EF4-FFF2-40B4-BE49-F238E27FC236}">
                  <a16:creationId xmlns:a16="http://schemas.microsoft.com/office/drawing/2014/main" id="{508B6D02-7D70-4CC5-A434-5DF19D898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19" name="Line 26">
              <a:extLst>
                <a:ext uri="{FF2B5EF4-FFF2-40B4-BE49-F238E27FC236}">
                  <a16:creationId xmlns:a16="http://schemas.microsoft.com/office/drawing/2014/main" id="{F937BF44-31AC-4DE6-AE3A-70A362627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0" name="Line 27">
              <a:extLst>
                <a:ext uri="{FF2B5EF4-FFF2-40B4-BE49-F238E27FC236}">
                  <a16:creationId xmlns:a16="http://schemas.microsoft.com/office/drawing/2014/main" id="{59943ED3-E2CB-4893-A1AF-C0E3A30CF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1" name="Line 28">
              <a:extLst>
                <a:ext uri="{FF2B5EF4-FFF2-40B4-BE49-F238E27FC236}">
                  <a16:creationId xmlns:a16="http://schemas.microsoft.com/office/drawing/2014/main" id="{B14C9E10-1861-4008-AE2B-5A54747E5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2" name="Line 29">
              <a:extLst>
                <a:ext uri="{FF2B5EF4-FFF2-40B4-BE49-F238E27FC236}">
                  <a16:creationId xmlns:a16="http://schemas.microsoft.com/office/drawing/2014/main" id="{48D02D56-79C8-40F3-A3E4-8D000095D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3" name="Line 30">
              <a:extLst>
                <a:ext uri="{FF2B5EF4-FFF2-40B4-BE49-F238E27FC236}">
                  <a16:creationId xmlns:a16="http://schemas.microsoft.com/office/drawing/2014/main" id="{83A66CB9-DB11-4C12-841A-FF00057A6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4" name="Text Box 31">
              <a:extLst>
                <a:ext uri="{FF2B5EF4-FFF2-40B4-BE49-F238E27FC236}">
                  <a16:creationId xmlns:a16="http://schemas.microsoft.com/office/drawing/2014/main" id="{4D5FC22C-91AE-43E3-A13E-01F1BD4A8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21525" name="Text Box 32">
              <a:extLst>
                <a:ext uri="{FF2B5EF4-FFF2-40B4-BE49-F238E27FC236}">
                  <a16:creationId xmlns:a16="http://schemas.microsoft.com/office/drawing/2014/main" id="{50AD2A4C-3019-4EAF-99D7-CC40D6152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1526" name="Text Box 33">
              <a:extLst>
                <a:ext uri="{FF2B5EF4-FFF2-40B4-BE49-F238E27FC236}">
                  <a16:creationId xmlns:a16="http://schemas.microsoft.com/office/drawing/2014/main" id="{E474580D-9E40-44AC-A5F6-1C7754969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1527" name="Freeform 34">
              <a:extLst>
                <a:ext uri="{FF2B5EF4-FFF2-40B4-BE49-F238E27FC236}">
                  <a16:creationId xmlns:a16="http://schemas.microsoft.com/office/drawing/2014/main" id="{63F4EC47-C10A-4E14-949F-236824554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8" name="Freeform 35">
              <a:extLst>
                <a:ext uri="{FF2B5EF4-FFF2-40B4-BE49-F238E27FC236}">
                  <a16:creationId xmlns:a16="http://schemas.microsoft.com/office/drawing/2014/main" id="{BB3DD5F1-1F84-455A-9517-DAE12B832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9" name="Freeform 36">
              <a:extLst>
                <a:ext uri="{FF2B5EF4-FFF2-40B4-BE49-F238E27FC236}">
                  <a16:creationId xmlns:a16="http://schemas.microsoft.com/office/drawing/2014/main" id="{2B9A30B7-5E2C-4DFE-87C8-8BA29ACE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0" name="Freeform 37">
              <a:extLst>
                <a:ext uri="{FF2B5EF4-FFF2-40B4-BE49-F238E27FC236}">
                  <a16:creationId xmlns:a16="http://schemas.microsoft.com/office/drawing/2014/main" id="{D80DAFF5-B37D-4A35-ABBC-3AAD64A6B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1" name="Freeform 38">
              <a:extLst>
                <a:ext uri="{FF2B5EF4-FFF2-40B4-BE49-F238E27FC236}">
                  <a16:creationId xmlns:a16="http://schemas.microsoft.com/office/drawing/2014/main" id="{5942DFD6-0EBE-4CCF-BA2E-A2907A66A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2" name="Freeform 39">
              <a:extLst>
                <a:ext uri="{FF2B5EF4-FFF2-40B4-BE49-F238E27FC236}">
                  <a16:creationId xmlns:a16="http://schemas.microsoft.com/office/drawing/2014/main" id="{652671A5-BF02-48D3-A324-DF873C363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3" name="Freeform 40">
              <a:extLst>
                <a:ext uri="{FF2B5EF4-FFF2-40B4-BE49-F238E27FC236}">
                  <a16:creationId xmlns:a16="http://schemas.microsoft.com/office/drawing/2014/main" id="{E750B768-0D38-4D6C-A249-6361A6CD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4" name="Freeform 41">
              <a:extLst>
                <a:ext uri="{FF2B5EF4-FFF2-40B4-BE49-F238E27FC236}">
                  <a16:creationId xmlns:a16="http://schemas.microsoft.com/office/drawing/2014/main" id="{E527827F-9F32-4111-BD52-EE4775F7D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5" name="Freeform 42">
              <a:extLst>
                <a:ext uri="{FF2B5EF4-FFF2-40B4-BE49-F238E27FC236}">
                  <a16:creationId xmlns:a16="http://schemas.microsoft.com/office/drawing/2014/main" id="{A2B7A0DD-1F5F-408C-AEC4-0E735F2F9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6" name="Freeform 43">
              <a:extLst>
                <a:ext uri="{FF2B5EF4-FFF2-40B4-BE49-F238E27FC236}">
                  <a16:creationId xmlns:a16="http://schemas.microsoft.com/office/drawing/2014/main" id="{86F31E94-4D89-4443-ABB9-92CCF5E38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7" name="Line 15">
              <a:extLst>
                <a:ext uri="{FF2B5EF4-FFF2-40B4-BE49-F238E27FC236}">
                  <a16:creationId xmlns:a16="http://schemas.microsoft.com/office/drawing/2014/main" id="{28047BD3-A66A-4E6E-A1D7-F4CC2B2F5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8" name="Line 16">
              <a:extLst>
                <a:ext uri="{FF2B5EF4-FFF2-40B4-BE49-F238E27FC236}">
                  <a16:creationId xmlns:a16="http://schemas.microsoft.com/office/drawing/2014/main" id="{405D5C15-A9C5-4B80-985F-B83483535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9" name="Line 17">
              <a:extLst>
                <a:ext uri="{FF2B5EF4-FFF2-40B4-BE49-F238E27FC236}">
                  <a16:creationId xmlns:a16="http://schemas.microsoft.com/office/drawing/2014/main" id="{97D5827F-B826-4CEE-9C80-DB290E363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>
            <a:extLst>
              <a:ext uri="{FF2B5EF4-FFF2-40B4-BE49-F238E27FC236}">
                <a16:creationId xmlns:a16="http://schemas.microsoft.com/office/drawing/2014/main" id="{AEB1212B-F72C-4A1B-ADB9-935402672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9E692B4-B627-45AB-8F0A-D749024ADA0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AU" altLang="en-US" sz="1400"/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F14BD538-9766-47F4-8092-96AE7AA1B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Exceptions in a Pipeline</a:t>
            </a:r>
            <a:endParaRPr lang="en-AU" altLang="en-US"/>
          </a:p>
        </p:txBody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92E429DC-A500-486B-B105-33A70DAAF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Another form of control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Consider malfunction on add in EX stage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add x1, x2, x1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Prevent x1 from being clobbered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Complete previous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Flush </a:t>
            </a:r>
            <a:r>
              <a:rPr lang="en-US" altLang="en-US">
                <a:latin typeface="Lucida Console" panose="020B0609040504020204" pitchFamily="49" charset="0"/>
              </a:rPr>
              <a:t>add</a:t>
            </a:r>
            <a:r>
              <a:rPr lang="en-US" altLang="en-US"/>
              <a:t> and subsequent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Set SEPC and SCAUSE register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Transfer control to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Similar to mispredicted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much of the same hardware</a:t>
            </a:r>
            <a:endParaRPr lang="en-AU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ooter Placeholder 2">
            <a:extLst>
              <a:ext uri="{FF2B5EF4-FFF2-40B4-BE49-F238E27FC236}">
                <a16:creationId xmlns:a16="http://schemas.microsoft.com/office/drawing/2014/main" id="{7588F672-A0D5-4A37-B9B8-45DB744F40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134CA07-1D63-4911-A2C5-6E5FC41FDCE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AU" altLang="en-US" sz="1400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9B78ED07-54A5-4363-95CE-B97C51E94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with Exceptions</a:t>
            </a:r>
            <a:endParaRPr lang="en-AU" altLang="en-US"/>
          </a:p>
        </p:txBody>
      </p:sp>
      <p:pic>
        <p:nvPicPr>
          <p:cNvPr id="189444" name="Picture 1">
            <a:extLst>
              <a:ext uri="{FF2B5EF4-FFF2-40B4-BE49-F238E27FC236}">
                <a16:creationId xmlns:a16="http://schemas.microsoft.com/office/drawing/2014/main" id="{EBB9D35A-264F-4B1E-9A34-FEF0FE970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60463"/>
            <a:ext cx="8548687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Footer Placeholder 3">
            <a:extLst>
              <a:ext uri="{FF2B5EF4-FFF2-40B4-BE49-F238E27FC236}">
                <a16:creationId xmlns:a16="http://schemas.microsoft.com/office/drawing/2014/main" id="{F4DC7051-CE00-4F38-BD36-267C06EBA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305FB94-2E29-4B80-843A-BA60756333F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AU" altLang="en-US" sz="1400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851D0E18-CC1A-4D29-A28D-8A47DCD14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Properties</a:t>
            </a:r>
            <a:endParaRPr lang="en-AU" altLang="en-US"/>
          </a:p>
        </p:txBody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B7601EB1-38F2-4CC9-8B32-6FEBB45B9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Restartable exceptions</a:t>
            </a:r>
          </a:p>
          <a:p>
            <a:pPr lvl="1" eaLnBrk="1" hangingPunct="1"/>
            <a:r>
              <a:rPr lang="en-US" altLang="en-US"/>
              <a:t>Pipeline can flush the instruction</a:t>
            </a:r>
          </a:p>
          <a:p>
            <a:pPr lvl="1" eaLnBrk="1" hangingPunct="1"/>
            <a:r>
              <a:rPr lang="en-US" altLang="en-US"/>
              <a:t>Handler executes, then returns to the instruction</a:t>
            </a:r>
          </a:p>
          <a:p>
            <a:pPr lvl="2" eaLnBrk="1" hangingPunct="1"/>
            <a:r>
              <a:rPr lang="en-US" altLang="en-US"/>
              <a:t>Refetched and executed from scratch</a:t>
            </a:r>
          </a:p>
          <a:p>
            <a:pPr eaLnBrk="1" hangingPunct="1"/>
            <a:r>
              <a:rPr lang="en-US" altLang="en-US"/>
              <a:t>PC saved in SEPC register</a:t>
            </a:r>
          </a:p>
          <a:p>
            <a:pPr lvl="1" eaLnBrk="1" hangingPunct="1"/>
            <a:r>
              <a:rPr lang="en-US" altLang="en-US"/>
              <a:t>Identifies causing instruction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ooter Placeholder 3">
            <a:extLst>
              <a:ext uri="{FF2B5EF4-FFF2-40B4-BE49-F238E27FC236}">
                <a16:creationId xmlns:a16="http://schemas.microsoft.com/office/drawing/2014/main" id="{A74EC9B8-4650-4D4A-887A-C0BF881064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7F29D72-874A-411D-B256-BB636CC4686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AU" altLang="en-US" sz="14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49E69003-7691-4707-9B02-CDAA43B1A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3C8CEE99-075E-42E1-90C1-C6962BECF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Exception on </a:t>
            </a:r>
            <a:r>
              <a:rPr lang="en-US" altLang="en-US" sz="280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sz="2800"/>
              <a:t> in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40	sub  x11, x2, x4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44	and  x12, x2, x5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48	orr  x13, x2, x6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50	sub  x15, x6, x7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54	ld   x16, 100(x7)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Handler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1C090000	sd  x26, 1000(x10)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1c090004   sd  x27, 1008(x10)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2">
            <a:extLst>
              <a:ext uri="{FF2B5EF4-FFF2-40B4-BE49-F238E27FC236}">
                <a16:creationId xmlns:a16="http://schemas.microsoft.com/office/drawing/2014/main" id="{BCECF8D5-48CB-4F3D-B589-0BAA1FB076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1BF2A53-302B-4306-B2A9-A8D9CC8633F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AU" altLang="en-US" sz="14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183364CC-CE75-4FC9-BFF5-EA768AC3F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pic>
        <p:nvPicPr>
          <p:cNvPr id="195588" name="Picture 1">
            <a:extLst>
              <a:ext uri="{FF2B5EF4-FFF2-40B4-BE49-F238E27FC236}">
                <a16:creationId xmlns:a16="http://schemas.microsoft.com/office/drawing/2014/main" id="{671E3DDF-E940-413E-9423-3DE71A77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29588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ooter Placeholder 2">
            <a:extLst>
              <a:ext uri="{FF2B5EF4-FFF2-40B4-BE49-F238E27FC236}">
                <a16:creationId xmlns:a16="http://schemas.microsoft.com/office/drawing/2014/main" id="{B8943812-3C5D-4A7F-948A-CEED63653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85C3AEA-08A1-4FD1-BD49-AC039AD2556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AU" altLang="en-US" sz="1400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36B036EB-5131-4BB1-877F-CE69CFF0A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pic>
        <p:nvPicPr>
          <p:cNvPr id="197636" name="Picture 1">
            <a:extLst>
              <a:ext uri="{FF2B5EF4-FFF2-40B4-BE49-F238E27FC236}">
                <a16:creationId xmlns:a16="http://schemas.microsoft.com/office/drawing/2014/main" id="{28BEBAC2-3BA8-4BAE-A3FA-7E1E1FD0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021638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Footer Placeholder 3">
            <a:extLst>
              <a:ext uri="{FF2B5EF4-FFF2-40B4-BE49-F238E27FC236}">
                <a16:creationId xmlns:a16="http://schemas.microsoft.com/office/drawing/2014/main" id="{ADF4F7D8-D0FE-48F3-9E52-ED09F43064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368D9D5-FEDC-4479-BC82-4887671CE97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AU" altLang="en-US" sz="1400"/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7DCC2809-F7AC-483D-ADBF-76B5875D1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Exceptions</a:t>
            </a:r>
            <a:endParaRPr lang="en-AU" altLang="en-US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1691C08B-7E73-46BB-A6EF-FAAB7D885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Pipelining overlaps multiple instructions</a:t>
            </a:r>
          </a:p>
          <a:p>
            <a:pPr lvl="1" eaLnBrk="1" hangingPunct="1"/>
            <a:r>
              <a:rPr lang="en-US" altLang="en-US" sz="2400"/>
              <a:t>Could have multiple exceptions at once</a:t>
            </a:r>
          </a:p>
          <a:p>
            <a:pPr eaLnBrk="1" hangingPunct="1"/>
            <a:r>
              <a:rPr lang="en-US" altLang="en-US" sz="2800"/>
              <a:t>Simple approach: deal with exception from earliest instruction</a:t>
            </a:r>
          </a:p>
          <a:p>
            <a:pPr lvl="1" eaLnBrk="1" hangingPunct="1"/>
            <a:r>
              <a:rPr lang="en-US" altLang="en-US" sz="2400"/>
              <a:t>Flush subsequent instructions</a:t>
            </a:r>
          </a:p>
          <a:p>
            <a:pPr lvl="1" eaLnBrk="1" hangingPunct="1"/>
            <a:r>
              <a:rPr lang="en-US" altLang="en-US" sz="2400"/>
              <a:t>“Precise” exceptions</a:t>
            </a:r>
          </a:p>
          <a:p>
            <a:pPr eaLnBrk="1" hangingPunct="1"/>
            <a:r>
              <a:rPr lang="en-US" altLang="en-US" sz="2800"/>
              <a:t>In complex pipelines</a:t>
            </a:r>
          </a:p>
          <a:p>
            <a:pPr lvl="1" eaLnBrk="1" hangingPunct="1"/>
            <a:r>
              <a:rPr lang="en-US" altLang="en-US" sz="2400"/>
              <a:t>Multiple instructions issued per cycle</a:t>
            </a:r>
          </a:p>
          <a:p>
            <a:pPr lvl="1" eaLnBrk="1" hangingPunct="1"/>
            <a:r>
              <a:rPr lang="en-US" altLang="en-US" sz="2400"/>
              <a:t>Out-of-order completion</a:t>
            </a:r>
          </a:p>
          <a:p>
            <a:pPr lvl="1" eaLnBrk="1" hangingPunct="1"/>
            <a:r>
              <a:rPr lang="en-US" altLang="en-US" sz="2400"/>
              <a:t>Maintaining precise exceptions is difficult!</a:t>
            </a:r>
            <a:endParaRPr lang="en-AU" altLang="en-US" sz="2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>
            <a:extLst>
              <a:ext uri="{FF2B5EF4-FFF2-40B4-BE49-F238E27FC236}">
                <a16:creationId xmlns:a16="http://schemas.microsoft.com/office/drawing/2014/main" id="{B9BA29DB-4406-4E62-89EB-F2630BA4F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9CA17FB-019D-459B-A328-1E2FC934EF6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AU" altLang="en-US" sz="1400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8C97CB11-4D8B-4B62-BE91-1AA5760E0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Imprecise Exceptions</a:t>
            </a:r>
            <a:endParaRPr lang="en-AU" altLang="en-US"/>
          </a:p>
        </p:txBody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9B02BB00-F5CA-4189-A404-6E117C5C8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Just stop pipeline and save state</a:t>
            </a:r>
          </a:p>
          <a:p>
            <a:pPr lvl="1" eaLnBrk="1" hangingPunct="1"/>
            <a:r>
              <a:rPr lang="en-US" altLang="en-US" sz="2400"/>
              <a:t>Including exception cause(s)</a:t>
            </a:r>
          </a:p>
          <a:p>
            <a:pPr eaLnBrk="1" hangingPunct="1"/>
            <a:r>
              <a:rPr lang="en-US" altLang="en-US" sz="2800"/>
              <a:t>Let the handler work out</a:t>
            </a:r>
          </a:p>
          <a:p>
            <a:pPr lvl="1" eaLnBrk="1" hangingPunct="1"/>
            <a:r>
              <a:rPr lang="en-US" altLang="en-US" sz="2400"/>
              <a:t>Which instruction(s) had exceptions</a:t>
            </a:r>
          </a:p>
          <a:p>
            <a:pPr lvl="1" eaLnBrk="1" hangingPunct="1"/>
            <a:r>
              <a:rPr lang="en-US" altLang="en-US" sz="2400"/>
              <a:t>Which to complete or flush</a:t>
            </a:r>
          </a:p>
          <a:p>
            <a:pPr lvl="2" eaLnBrk="1" hangingPunct="1"/>
            <a:r>
              <a:rPr lang="en-US" altLang="en-US" sz="2000"/>
              <a:t>May require “manual” completion</a:t>
            </a:r>
          </a:p>
          <a:p>
            <a:pPr eaLnBrk="1" hangingPunct="1"/>
            <a:r>
              <a:rPr lang="en-US" altLang="en-US" sz="2800"/>
              <a:t>Simplifies hardware, but more complex handler software</a:t>
            </a:r>
          </a:p>
          <a:p>
            <a:pPr eaLnBrk="1" hangingPunct="1"/>
            <a:r>
              <a:rPr lang="en-US" altLang="en-US" sz="2800"/>
              <a:t>Not feasible for complex multiple-issue</a:t>
            </a:r>
            <a:br>
              <a:rPr lang="en-US" altLang="en-US" sz="2800"/>
            </a:br>
            <a:r>
              <a:rPr lang="en-US" altLang="en-US" sz="2800"/>
              <a:t>out-of-order pipelines</a:t>
            </a:r>
            <a:endParaRPr lang="en-AU" altLang="en-US" sz="2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3">
            <a:extLst>
              <a:ext uri="{FF2B5EF4-FFF2-40B4-BE49-F238E27FC236}">
                <a16:creationId xmlns:a16="http://schemas.microsoft.com/office/drawing/2014/main" id="{15090A81-03B1-47CA-83BB-6E5A76F1D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0A5AD62-5D5F-42E9-B133-B37E1570AEB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AU" altLang="en-US" sz="1400"/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9A8C9C29-382A-44FA-B310-E6953B48C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Instruction-Level Parallelism (ILP)</a:t>
            </a:r>
            <a:endParaRPr lang="en-AU" altLang="en-US" sz="3600"/>
          </a:p>
        </p:txBody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5A76F03B-64D6-4950-A5DF-6F3CF1A45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Pipelining: executing multiple instructions in parallel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To increase 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Deeper pipeline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Less work per stage </a:t>
            </a:r>
            <a:r>
              <a:rPr lang="en-US" altLang="en-US" sz="2000">
                <a:sym typeface="Symbol" panose="05050102010706020507" pitchFamily="18" charset="2"/>
              </a:rPr>
              <a:t> shorter clock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Multiple issue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Start multiple instructions per clock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E.g., 4GHz 4-way multiple-issue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16 BIPS, peak CPI = 0.25, peak IPC =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But dependencies reduce this in practice</a:t>
            </a:r>
          </a:p>
        </p:txBody>
      </p:sp>
      <p:sp>
        <p:nvSpPr>
          <p:cNvPr id="203781" name="Text Box 4">
            <a:extLst>
              <a:ext uri="{FF2B5EF4-FFF2-40B4-BE49-F238E27FC236}">
                <a16:creationId xmlns:a16="http://schemas.microsoft.com/office/drawing/2014/main" id="{8D302028-6355-41CD-8337-464217E34DF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81850" y="1593850"/>
            <a:ext cx="355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§4.10 </a:t>
            </a:r>
            <a:r>
              <a:rPr lang="en-AU" altLang="en-US" sz="1800">
                <a:solidFill>
                  <a:schemeClr val="folHlink"/>
                </a:solidFill>
              </a:rPr>
              <a:t>Parallelism via Instructions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Footer Placeholder 3">
            <a:extLst>
              <a:ext uri="{FF2B5EF4-FFF2-40B4-BE49-F238E27FC236}">
                <a16:creationId xmlns:a16="http://schemas.microsoft.com/office/drawing/2014/main" id="{1E799352-847E-473F-8C70-0D1ECC0AA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34BF068-CE9E-42C5-8095-39B0E9F35E9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AU" altLang="en-US" sz="1400"/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EA49968E-AE58-4368-B1B3-884F6EFB8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Issue</a:t>
            </a:r>
            <a:endParaRPr lang="en-AU" altLang="en-US"/>
          </a:p>
        </p:txBody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8A1234A6-8A67-477D-820B-32F8AB753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multiple issue</a:t>
            </a:r>
          </a:p>
          <a:p>
            <a:pPr lvl="1" eaLnBrk="1" hangingPunct="1"/>
            <a:r>
              <a:rPr lang="en-US" altLang="en-US" sz="2400"/>
              <a:t>Compiler groups instructions to be issued together</a:t>
            </a:r>
          </a:p>
          <a:p>
            <a:pPr lvl="1" eaLnBrk="1" hangingPunct="1"/>
            <a:r>
              <a:rPr lang="en-US" altLang="en-US" sz="2400"/>
              <a:t>Packages them into “issue slots”</a:t>
            </a:r>
          </a:p>
          <a:p>
            <a:pPr lvl="1" eaLnBrk="1" hangingPunct="1"/>
            <a:r>
              <a:rPr lang="en-US" altLang="en-US" sz="2400"/>
              <a:t>Compiler detects and avoids hazards</a:t>
            </a:r>
          </a:p>
          <a:p>
            <a:pPr eaLnBrk="1" hangingPunct="1"/>
            <a:r>
              <a:rPr lang="en-US" altLang="en-US" sz="2800"/>
              <a:t>Dynamic multiple issue</a:t>
            </a:r>
          </a:p>
          <a:p>
            <a:pPr lvl="1" eaLnBrk="1" hangingPunct="1"/>
            <a:r>
              <a:rPr lang="en-US" altLang="en-US" sz="2400"/>
              <a:t>CPU examines instruction stream and chooses instructions to issue each cycle</a:t>
            </a:r>
          </a:p>
          <a:p>
            <a:pPr lvl="1" eaLnBrk="1" hangingPunct="1"/>
            <a:r>
              <a:rPr lang="en-US" altLang="en-US" sz="2400"/>
              <a:t>Compiler can help by reordering instructions</a:t>
            </a:r>
          </a:p>
          <a:p>
            <a:pPr lvl="1" eaLnBrk="1" hangingPunct="1"/>
            <a:r>
              <a:rPr lang="en-US" altLang="en-US" sz="2400"/>
              <a:t>CPU resolves hazards using advanced techniques at runtime</a:t>
            </a:r>
            <a:endParaRPr lang="en-AU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11157</TotalTime>
  <Words>7573</Words>
  <Application>Microsoft Office PowerPoint</Application>
  <PresentationFormat>如螢幕大小 (4:3)</PresentationFormat>
  <Paragraphs>1679</Paragraphs>
  <Slides>129</Slides>
  <Notes>121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129</vt:i4>
      </vt:variant>
    </vt:vector>
  </HeadingPairs>
  <TitlesOfParts>
    <vt:vector size="130" baseType="lpstr">
      <vt:lpstr>cod4e</vt:lpstr>
      <vt:lpstr>Chapter 4</vt:lpstr>
      <vt:lpstr>Introduction</vt:lpstr>
      <vt:lpstr>Instruction Execution</vt:lpstr>
      <vt:lpstr>CPU Overview</vt:lpstr>
      <vt:lpstr>Multiplexers</vt:lpstr>
      <vt:lpstr>Control</vt:lpstr>
      <vt:lpstr>Logic Design Basics</vt:lpstr>
      <vt:lpstr>Combinational Elements</vt:lpstr>
      <vt:lpstr>Sequential Elements</vt:lpstr>
      <vt:lpstr>Sequential Elements</vt:lpstr>
      <vt:lpstr>Clocking Methodology</vt:lpstr>
      <vt:lpstr>Building a Datapath</vt:lpstr>
      <vt:lpstr>Instruction Fetch</vt:lpstr>
      <vt:lpstr>R-Format Instructions</vt:lpstr>
      <vt:lpstr>Load/Store Instructions</vt:lpstr>
      <vt:lpstr>Branch Instructions</vt:lpstr>
      <vt:lpstr>Branch Instructions</vt:lpstr>
      <vt:lpstr>Composing the Elements</vt:lpstr>
      <vt:lpstr>R-Type/Load/Store Datapath</vt:lpstr>
      <vt:lpstr>Full Datapath</vt:lpstr>
      <vt:lpstr>ALU Control</vt:lpstr>
      <vt:lpstr>ALU Control</vt:lpstr>
      <vt:lpstr>The Main Control Unit</vt:lpstr>
      <vt:lpstr>Datapath With Control</vt:lpstr>
      <vt:lpstr>R-Type Instruction</vt:lpstr>
      <vt:lpstr>Load Instruction</vt:lpstr>
      <vt:lpstr>BEQ Instruction</vt:lpstr>
      <vt:lpstr>Performance Issues</vt:lpstr>
      <vt:lpstr>Pipelining Analogy</vt:lpstr>
      <vt:lpstr>RISC-V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RISC-V Pipelined Datapath</vt:lpstr>
      <vt:lpstr>Pipeline registers</vt:lpstr>
      <vt:lpstr>Pipeline Operation</vt:lpstr>
      <vt:lpstr>IF for Load, Store, …</vt:lpstr>
      <vt:lpstr>ID for Load, Store, …</vt:lpstr>
      <vt:lpstr>EX for Load</vt:lpstr>
      <vt:lpstr>MEM for Load</vt:lpstr>
      <vt:lpstr>WB for Load</vt:lpstr>
      <vt:lpstr>Corrected Datapath for Load</vt:lpstr>
      <vt:lpstr>EX for Store</vt:lpstr>
      <vt:lpstr>MEM for Store</vt:lpstr>
      <vt:lpstr>WB for Store</vt:lpstr>
      <vt:lpstr>Multi-Cycle Pipeline Diagram</vt:lpstr>
      <vt:lpstr>Multi-Cycle Pipeline Diagram</vt:lpstr>
      <vt:lpstr>Single-Cycle Pipeline Diagram</vt:lpstr>
      <vt:lpstr>Pipelined Control (Simplified)</vt:lpstr>
      <vt:lpstr>Pipelined Control</vt:lpstr>
      <vt:lpstr>Pipelined Control</vt:lpstr>
      <vt:lpstr>Data Hazards in ALU Instructions</vt:lpstr>
      <vt:lpstr>Dependencies &amp; Forwarding</vt:lpstr>
      <vt:lpstr>Detecting the Need to Forward</vt:lpstr>
      <vt:lpstr>Detecting the Need to Forward</vt:lpstr>
      <vt:lpstr>Forwarding Paths</vt:lpstr>
      <vt:lpstr>Forwarding Conditions</vt:lpstr>
      <vt:lpstr>Double Data Hazard</vt:lpstr>
      <vt:lpstr>Revised Forwarding Condition</vt:lpstr>
      <vt:lpstr>Datapath with Forwarding</vt:lpstr>
      <vt:lpstr>Load-Use Hazard Detection</vt:lpstr>
      <vt:lpstr>How to Stall the Pipeline</vt:lpstr>
      <vt:lpstr>Load-Use Data Hazard</vt:lpstr>
      <vt:lpstr>Datapath with Hazard Detection</vt:lpstr>
      <vt:lpstr>Stalls and Performance</vt:lpstr>
      <vt:lpstr>Branch Hazards</vt:lpstr>
      <vt:lpstr>Reducing Branch Delay</vt:lpstr>
      <vt:lpstr>Example: Branch Taken</vt:lpstr>
      <vt:lpstr>Example: Branch Taken</vt:lpstr>
      <vt:lpstr>Dynamic Branch Prediction</vt:lpstr>
      <vt:lpstr>1-Bit Predictor: Shortcoming</vt:lpstr>
      <vt:lpstr>2-Bit Predictor</vt:lpstr>
      <vt:lpstr>Calculating the Branch Target</vt:lpstr>
      <vt:lpstr>Exceptions and Interrupts</vt:lpstr>
      <vt:lpstr>Handling Exceptions</vt:lpstr>
      <vt:lpstr>An Alternate Mechanism</vt:lpstr>
      <vt:lpstr>Handler Actions</vt:lpstr>
      <vt:lpstr>Exceptions in a Pipeline</vt:lpstr>
      <vt:lpstr>Pipeline with Exceptions</vt:lpstr>
      <vt:lpstr>Exception Properties</vt:lpstr>
      <vt:lpstr>Exception Example</vt:lpstr>
      <vt:lpstr>Exception Example</vt:lpstr>
      <vt:lpstr>Exception Example</vt:lpstr>
      <vt:lpstr>Multiple Exceptions</vt:lpstr>
      <vt:lpstr>Imprecise Exceptions</vt:lpstr>
      <vt:lpstr>Instruction-Level Parallelism (ILP)</vt:lpstr>
      <vt:lpstr>Multiple Issue</vt:lpstr>
      <vt:lpstr>Speculation</vt:lpstr>
      <vt:lpstr>Compiler/Hardware Speculation</vt:lpstr>
      <vt:lpstr>Speculation and Exceptions</vt:lpstr>
      <vt:lpstr>Static Multiple Issue</vt:lpstr>
      <vt:lpstr>Scheduling Static Multiple Issue</vt:lpstr>
      <vt:lpstr>RISC-V with Static Dual Issue</vt:lpstr>
      <vt:lpstr>RISC-V with Static Dual Issue</vt:lpstr>
      <vt:lpstr>Hazards in the Dual-Issue RISC-V</vt:lpstr>
      <vt:lpstr>Scheduling Example</vt:lpstr>
      <vt:lpstr>Loop Unrolling</vt:lpstr>
      <vt:lpstr>Loop Unrolling Example</vt:lpstr>
      <vt:lpstr>Dynamic Multiple Issue</vt:lpstr>
      <vt:lpstr>Dynamic Pipeline Scheduling</vt:lpstr>
      <vt:lpstr>Dynamically Scheduled CPU</vt:lpstr>
      <vt:lpstr>Register Renaming</vt:lpstr>
      <vt:lpstr>Speculation</vt:lpstr>
      <vt:lpstr>Why Do Dynamic Scheduling?</vt:lpstr>
      <vt:lpstr>Does Multiple Issue Work?</vt:lpstr>
      <vt:lpstr>Power Efficiency</vt:lpstr>
      <vt:lpstr>Cortex A53 and Intel i7</vt:lpstr>
      <vt:lpstr>ARM Cortex-A53 Pipeline</vt:lpstr>
      <vt:lpstr>ARM Cortex-A53 Performance</vt:lpstr>
      <vt:lpstr>Core i7 Pipeline</vt:lpstr>
      <vt:lpstr>Core i7 Performance</vt:lpstr>
      <vt:lpstr>Matrix Multiply</vt:lpstr>
      <vt:lpstr>Matrix Multiply</vt:lpstr>
      <vt:lpstr>Performance Impact</vt:lpstr>
      <vt:lpstr>Fallacies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懷元 郭</cp:lastModifiedBy>
  <cp:revision>170</cp:revision>
  <dcterms:created xsi:type="dcterms:W3CDTF">2008-08-18T10:44:28Z</dcterms:created>
  <dcterms:modified xsi:type="dcterms:W3CDTF">2021-11-14T15:56:06Z</dcterms:modified>
</cp:coreProperties>
</file>