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07"/>
  </p:notesMasterIdLst>
  <p:handoutMasterIdLst>
    <p:handoutMasterId r:id="rId108"/>
  </p:handoutMasterIdLst>
  <p:sldIdLst>
    <p:sldId id="270" r:id="rId2"/>
    <p:sldId id="272" r:id="rId3"/>
    <p:sldId id="273" r:id="rId4"/>
    <p:sldId id="274" r:id="rId5"/>
    <p:sldId id="271" r:id="rId6"/>
    <p:sldId id="358" r:id="rId7"/>
    <p:sldId id="368" r:id="rId8"/>
    <p:sldId id="369" r:id="rId9"/>
    <p:sldId id="359" r:id="rId10"/>
    <p:sldId id="370" r:id="rId11"/>
    <p:sldId id="366" r:id="rId12"/>
    <p:sldId id="367" r:id="rId13"/>
    <p:sldId id="362" r:id="rId14"/>
    <p:sldId id="363" r:id="rId15"/>
    <p:sldId id="364" r:id="rId16"/>
    <p:sldId id="365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34" r:id="rId34"/>
    <p:sldId id="335" r:id="rId35"/>
    <p:sldId id="291" r:id="rId36"/>
    <p:sldId id="295" r:id="rId37"/>
    <p:sldId id="296" r:id="rId38"/>
    <p:sldId id="33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71" r:id="rId55"/>
    <p:sldId id="372" r:id="rId56"/>
    <p:sldId id="373" r:id="rId57"/>
    <p:sldId id="374" r:id="rId58"/>
    <p:sldId id="376" r:id="rId59"/>
    <p:sldId id="377" r:id="rId60"/>
    <p:sldId id="378" r:id="rId61"/>
    <p:sldId id="379" r:id="rId62"/>
    <p:sldId id="380" r:id="rId63"/>
    <p:sldId id="381" r:id="rId64"/>
    <p:sldId id="384" r:id="rId65"/>
    <p:sldId id="385" r:id="rId66"/>
    <p:sldId id="386" r:id="rId67"/>
    <p:sldId id="387" r:id="rId68"/>
    <p:sldId id="313" r:id="rId69"/>
    <p:sldId id="314" r:id="rId70"/>
    <p:sldId id="315" r:id="rId71"/>
    <p:sldId id="316" r:id="rId72"/>
    <p:sldId id="318" r:id="rId73"/>
    <p:sldId id="317" r:id="rId74"/>
    <p:sldId id="319" r:id="rId75"/>
    <p:sldId id="320" r:id="rId76"/>
    <p:sldId id="321" r:id="rId77"/>
    <p:sldId id="322" r:id="rId78"/>
    <p:sldId id="337" r:id="rId79"/>
    <p:sldId id="338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40" r:id="rId90"/>
    <p:sldId id="346" r:id="rId91"/>
    <p:sldId id="347" r:id="rId92"/>
    <p:sldId id="348" r:id="rId93"/>
    <p:sldId id="341" r:id="rId94"/>
    <p:sldId id="349" r:id="rId95"/>
    <p:sldId id="350" r:id="rId96"/>
    <p:sldId id="351" r:id="rId97"/>
    <p:sldId id="352" r:id="rId98"/>
    <p:sldId id="339" r:id="rId99"/>
    <p:sldId id="353" r:id="rId100"/>
    <p:sldId id="355" r:id="rId101"/>
    <p:sldId id="388" r:id="rId102"/>
    <p:sldId id="342" r:id="rId103"/>
    <p:sldId id="356" r:id="rId104"/>
    <p:sldId id="357" r:id="rId105"/>
    <p:sldId id="333" r:id="rId10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686" autoAdjust="0"/>
  </p:normalViewPr>
  <p:slideViewPr>
    <p:cSldViewPr snapToObjects="1">
      <p:cViewPr varScale="1">
        <p:scale>
          <a:sx n="123" d="100"/>
          <a:sy n="123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6CEACE-F172-4F4A-90F6-192C3E74E5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54A064-9758-45A9-AF82-B60B2DD4E1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2E183ADC-5A9B-400D-AB3A-1AC0D97B5594}" type="datetime3">
              <a:rPr lang="en-AU" altLang="zh-TW"/>
              <a:pPr/>
              <a:t>20 December, 2021</a:t>
            </a:fld>
            <a:endParaRPr lang="en-AU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A8FCBEE-11B3-4566-BFA2-01FFDEBC48B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4326C04-26E1-40A4-ABB9-AD91E3D168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27EA016-FD65-4916-84FA-519F153A1613}" type="slidenum">
              <a:rPr lang="en-AU" altLang="zh-TW"/>
              <a:pPr/>
              <a:t>‹#›</a:t>
            </a:fld>
            <a:endParaRPr lang="en-AU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89F1A8-43B3-4730-895F-94E5F90BF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2C57A7-86BD-435F-A3AB-D239FF6D2C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80DE5009-3024-4449-9538-8F34E92CCCFE}" type="datetime3">
              <a:rPr lang="en-AU" altLang="zh-TW"/>
              <a:pPr/>
              <a:t>20 December, 2021</a:t>
            </a:fld>
            <a:endParaRPr lang="en-AU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6E63EA1-561A-454C-8988-5B187AFFD1A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DB5CC62-B10A-4E36-8101-8C708207FC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583A79C-BBF9-4D35-A0EB-8612C1F675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18865BB-6BBC-4E9D-81F4-F10A8A3D8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CCD1449C-A5CE-48EB-9FB0-32617203F3AF}" type="slidenum">
              <a:rPr lang="en-AU" altLang="zh-TW"/>
              <a:pPr/>
              <a:t>‹#›</a:t>
            </a:fld>
            <a:endParaRPr lang="en-AU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F130DA-A1FB-4E9F-95AB-CE603FE09D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9A86E3-F7BD-4D26-A0CA-CF27A8410A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D464C-0D48-4428-A4BB-09C89A08E267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93E5398-6AD2-4054-BD46-824260EEA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22E7DD4B-A6F6-4310-BABE-5B3F19495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F8E6C1-2735-4B17-911C-6AF1F6343D7C}" type="slidenum">
              <a:rPr lang="en-AU" altLang="zh-TW">
                <a:latin typeface="Times New Roman" panose="02020603050405020304" pitchFamily="18" charset="0"/>
              </a:rPr>
              <a:pPr/>
              <a:t>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F031ABA-DF78-49CA-BFC1-443959E7BB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2385DF51-E233-4E65-A24B-356DAD846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CED062-C617-4FD7-80FE-243D5FD87C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76CA0B-28C5-4891-80BF-716CD9C397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D1C08-D841-4591-834A-4066077B261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99E01F23-8AF0-4A19-9B3E-45050A1C9B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1F23D2F8-BD78-4E26-A747-9CA61F6DC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0C28A-F65D-422C-88AD-B114C7B2AC73}" type="slidenum">
              <a:rPr lang="en-AU" altLang="zh-TW">
                <a:latin typeface="Times New Roman" panose="02020603050405020304" pitchFamily="18" charset="0"/>
              </a:rPr>
              <a:pPr/>
              <a:t>12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38D604E9-94D8-4728-99F0-9E2D7EEEE4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BEAEE0B4-0087-4938-9271-3122A01B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ED9A73-6690-4C76-96CA-93C117B5A4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EA782F6-D95A-4E6A-BCC7-349EC1CBE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DEAB28-25FD-4007-B57F-19C5D974CA7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D825B754-C76A-49F1-84D6-1B890468A3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E766CCB3-10C1-4044-912E-8CD7EF47A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80EBE-613F-41B6-9E0B-782C131E423E}" type="slidenum">
              <a:rPr lang="en-AU" altLang="zh-TW">
                <a:latin typeface="Times New Roman" panose="02020603050405020304" pitchFamily="18" charset="0"/>
              </a:rPr>
              <a:pPr/>
              <a:t>13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A6CBF5BB-D6D3-415D-8AD7-40E2A11233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7FC29A1B-81C5-40E8-A36B-51A64371A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2D03F9-611E-4968-BE46-C28CF5172B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DEAC08-E268-49CD-9B5A-CDA3583271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5CE3EB-83C6-469F-9471-5D2E2519FD3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9E3E20A0-AD0D-458D-B3A5-5FE4C26CDE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55A4FBB7-2E3A-4D39-8429-5BABAA0FB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AC1BB-62A5-4CDD-88DE-76896348F802}" type="slidenum">
              <a:rPr lang="en-AU" altLang="zh-TW">
                <a:latin typeface="Times New Roman" panose="02020603050405020304" pitchFamily="18" charset="0"/>
              </a:rPr>
              <a:pPr/>
              <a:t>14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7F424055-EDCA-4096-B0DE-C9897198AF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B78757E9-B0F1-422F-8D57-10CF8FCBB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2C6A5E9-21E1-49F5-B3D3-F17CC6A7B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7180787-13DB-44B2-9904-26121B11AD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1E680-9162-4250-A062-CA935AAB065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F7BCCC6F-982D-4868-A9E5-097386A19C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B4012F7B-081A-4CE2-8EAD-1D3531CD8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89C36-B781-48F9-84E1-02A68B8F400B}" type="slidenum">
              <a:rPr lang="en-AU" altLang="zh-TW">
                <a:latin typeface="Times New Roman" panose="02020603050405020304" pitchFamily="18" charset="0"/>
              </a:rPr>
              <a:pPr/>
              <a:t>15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FD1C1EE-FD75-4733-A4D7-CD1DDBBA2E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5E731AA2-BDF5-41CD-9430-190B8105E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B31EC6-FF72-4D1F-A232-870DF6FE7D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ABBCD6-AB08-49AA-BD2A-D34F95D978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227D62-95F6-4115-809E-7ECCB8050C8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ABD2FC08-E94A-4634-AB3D-DAB42E781A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1AE342EE-75A1-4200-9CB4-F981B8621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CFF03-ACAD-470A-BB1D-FFEF66404C06}" type="slidenum">
              <a:rPr lang="en-AU" altLang="zh-TW">
                <a:latin typeface="Times New Roman" panose="02020603050405020304" pitchFamily="18" charset="0"/>
              </a:rPr>
              <a:pPr/>
              <a:t>16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987D1BCB-66DB-4B15-9182-FCE2CE9FF3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FD747FD3-D9F1-468D-B1BE-1E8CF2B67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7080A0-2F2F-4E59-91E5-82A3C0E3A3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1159578-4F1D-4AD6-A2C6-AF4685BEEE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A5ABA3-BB3E-4B8B-A45F-AF1BB2FA581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6B6CAD68-E064-41B3-819B-B6190E7B59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5B9CA7AE-4A2C-450D-986F-3094A559F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851A5-9C2C-4FEF-BCB5-5C9CAECFECFE}" type="slidenum">
              <a:rPr lang="en-AU" altLang="zh-TW">
                <a:latin typeface="Times New Roman" panose="02020603050405020304" pitchFamily="18" charset="0"/>
              </a:rPr>
              <a:pPr/>
              <a:t>17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00346CD7-E681-415C-B1A7-4D9842332F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0BCA9512-3D78-4A05-9B33-4ADAB097B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ACFAAC9-7A7D-4A45-973D-DC52A29396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32E6505-FEC9-42DF-86D3-6CFF770E85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A7AA2A-8DD2-46C9-89FA-F3A4B0CC24C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15F33CF1-C290-4CCB-9DAA-6894A01687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28AE02C1-8CF1-4080-837F-5E7DF6FE2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25F2D2-7190-4EAA-9F96-FBD92327B012}" type="slidenum">
              <a:rPr lang="en-AU" altLang="zh-TW">
                <a:latin typeface="Times New Roman" panose="02020603050405020304" pitchFamily="18" charset="0"/>
              </a:rPr>
              <a:pPr/>
              <a:t>18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74376E98-3FB5-4226-8313-F2C917167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C749D2A8-A643-4118-BD78-ED8414862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C3E87F8-5D6D-46A5-AC26-0DF0366C6A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A30A296-E28F-42CC-A649-7424444E58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59579-667C-40AD-BA91-97B249FC0BA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D46BB382-6251-499D-B721-2F540C4602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71DF49A-8428-4082-AA65-41BB0B298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42A188-5CB1-4D4F-8C01-3E2D3840C544}" type="slidenum">
              <a:rPr lang="en-AU" altLang="zh-TW">
                <a:latin typeface="Times New Roman" panose="02020603050405020304" pitchFamily="18" charset="0"/>
              </a:rPr>
              <a:pPr/>
              <a:t>19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8FDE8DF3-BC24-4D4F-83AD-E84DC8AC16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9A5FBC71-07D1-4C4C-BDDC-0585A1875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BAC647-AC73-4223-8143-412B0370AF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D76B11E-A985-4181-8807-87547069AA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986EB-DD35-4A2D-9B78-20B9616143E3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7F26A726-E69C-4E39-86BE-510185442C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F21DD77C-52F4-454C-8BFC-C7381BDB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6E084C-809E-447F-8136-3F343EFFE9AB}" type="slidenum">
              <a:rPr lang="en-AU" altLang="zh-TW">
                <a:latin typeface="Times New Roman" panose="02020603050405020304" pitchFamily="18" charset="0"/>
              </a:rPr>
              <a:pPr/>
              <a:t>20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66C907B6-3C68-4090-AC76-79EE5257BD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433A0953-FD73-4943-875C-036F27A6B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BAE41F8-C9AB-4E4E-B187-D9B39B69C3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3C616DE-639D-4FBF-A776-6E28420914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CC8D97-73D3-4793-B777-39012A73F960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B519B892-8270-45E9-89FB-F32B7F4EBD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E3C33F0-098E-4BA0-BD3C-13DF9A7F1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6FCB9-7AA6-4785-A627-CF5E541316CC}" type="slidenum">
              <a:rPr lang="en-AU" altLang="zh-TW">
                <a:latin typeface="Times New Roman" panose="02020603050405020304" pitchFamily="18" charset="0"/>
              </a:rPr>
              <a:pPr/>
              <a:t>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0F03AE6A-7BED-4F6D-BF76-CEE32C7E63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E8E7C1BC-EA4A-4061-91FF-9CF9C0CF1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CA87C76-F3E2-444B-ABD8-CE30ED3579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A87053-A5CB-4690-A4EE-CEDC295DA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E1F647-7EC4-41E3-B171-5F611577D9D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32CE29D-5FB0-493D-B533-88383E8243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56E052D4-E06E-470C-9065-9C5DCE276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CA4313-417F-43BB-AAD3-859010028878}" type="slidenum">
              <a:rPr lang="en-AU" altLang="zh-TW">
                <a:latin typeface="Times New Roman" panose="02020603050405020304" pitchFamily="18" charset="0"/>
              </a:rPr>
              <a:pPr/>
              <a:t>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03C0FBAE-E617-446D-81A4-BF7672D4A3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1B90CB05-68A6-4D64-91B7-2BE930A55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D3684E-EA77-4763-8F38-04F14CD9C2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D553625-5BB5-4298-8EAA-7C7954D430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3E690-49E5-4D00-B3D2-C0F546B48079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00C75AD6-D256-4383-AAA6-3620098CD5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14377B1D-001E-4F0A-B251-2D36680A0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B621E1-FA99-4434-8743-D0ADD3042ADD}" type="slidenum">
              <a:rPr lang="en-AU" altLang="zh-TW">
                <a:latin typeface="Times New Roman" panose="02020603050405020304" pitchFamily="18" charset="0"/>
              </a:rPr>
              <a:pPr/>
              <a:t>22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FD83CDBE-7523-4465-8A6C-78454350CC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5F83EAC-8674-4E73-B00B-4DB9C6C45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8FDAF9-4694-4C22-83C5-C123CBA264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3C4E1BE-F60F-4D2A-903F-3AC7C432A4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56A70A-E22B-4C1C-9D52-9845DE7A0AB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777C87BE-5D43-4639-89CA-BFBD3A282E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1EBBA8CD-71AA-431A-B777-9A30A0741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D9C248-9E12-409A-9CB3-A4C61BBADA62}" type="slidenum">
              <a:rPr lang="en-AU" altLang="zh-TW">
                <a:latin typeface="Times New Roman" panose="02020603050405020304" pitchFamily="18" charset="0"/>
              </a:rPr>
              <a:pPr/>
              <a:t>23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91927F9C-07DA-4AB9-82FF-D2B47F441B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8147F307-1A0C-494D-906B-269C6EF57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1AA4BFC-7E82-402D-8CA1-F1F08C66CD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26F2192-E7E4-4D07-92E5-F71EC76CD3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5CFFB-E289-4444-B2EB-FF401BC2DBDF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9FF2E5CD-DB03-42F3-AAF6-75A8C5F87D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16047DC5-FE74-45F7-9AA0-27704C7AE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84831-94AD-4180-9086-D28320AA8693}" type="slidenum">
              <a:rPr lang="en-AU" altLang="zh-TW">
                <a:latin typeface="Times New Roman" panose="02020603050405020304" pitchFamily="18" charset="0"/>
              </a:rPr>
              <a:pPr/>
              <a:t>24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6B705AA0-BD6F-4894-AAAF-947B1125A8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C228FEC-8F09-4433-8B7A-8A78195BE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C4B5DC-6B38-4D76-9CA6-401496DFB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94667F1-7627-4BA0-AFEA-05FF5146F5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BFE4E-125B-4CC2-92BB-7317865FCC9E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625FC127-7CC9-49F8-B0C9-B12A25D052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C4D20F1C-A674-44FE-9E78-2773FFE94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9D455-3EC8-4FB8-9650-746056A8E540}" type="slidenum">
              <a:rPr lang="en-AU" altLang="zh-TW">
                <a:latin typeface="Times New Roman" panose="02020603050405020304" pitchFamily="18" charset="0"/>
              </a:rPr>
              <a:pPr/>
              <a:t>25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3A9C5B4D-C79E-4D02-B532-9E66ED0EF5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9D56F66D-B9A6-40CD-9CC3-65A7751DE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BEE4591-FA2A-488E-B212-146A2749BB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BE0C4A6-871E-4462-936F-80F6214FF8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1E4684-43EC-48F2-81B8-871AC9EE314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236EF6FA-70B8-4775-84C0-83095DEADA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82B64EE5-9B02-4C2F-AC63-2BBFE3810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5B491-BF31-47BC-969C-3830B871CEE0}" type="slidenum">
              <a:rPr lang="en-AU" altLang="zh-TW">
                <a:latin typeface="Times New Roman" panose="02020603050405020304" pitchFamily="18" charset="0"/>
              </a:rPr>
              <a:pPr/>
              <a:t>26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ACF2C98B-FF39-49AC-B399-BA79CC8B05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7C7B9640-52F4-48DD-A346-7036019FE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A1D64FC-01BC-4346-A910-17EDB7C8B2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9C265A4-40F7-41FE-A94F-78B41399B8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E8E0E-2C68-4576-B688-C34E75D65C1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FC5CB27C-D0A1-4181-BAF1-67FC76517A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7C48C52-D84D-44FC-AEBD-DADA13C1E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9268AB-83E1-4B0B-BB87-98AE8FA0E044}" type="slidenum">
              <a:rPr lang="en-AU" altLang="zh-TW">
                <a:latin typeface="Times New Roman" panose="02020603050405020304" pitchFamily="18" charset="0"/>
              </a:rPr>
              <a:pPr/>
              <a:t>27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F1595374-9094-43AE-AF06-B5D2A9557A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3D7B06E7-5207-44AB-B7DC-0B719F1D0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40672A0-0339-4E80-9EE1-D6930EEE45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0F1E9A-67DB-4B30-B481-3732EDDDCD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84610-B775-49F7-9A78-14D64E59821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6DC0FAE9-1B6A-4582-A037-545D0155CF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83A30E6D-0F1C-4749-BE22-C80891024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8BE7D1-FA1F-40D2-B575-50CE82C8AFB3}" type="slidenum">
              <a:rPr lang="en-AU" altLang="zh-TW">
                <a:latin typeface="Times New Roman" panose="02020603050405020304" pitchFamily="18" charset="0"/>
              </a:rPr>
              <a:pPr/>
              <a:t>28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FD45B440-11BE-4129-9DE1-A51C376D03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4F0AEC90-93B9-49E3-818D-2A8E22609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0E57D8B-DEA4-4392-A664-A93BC19D98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0F3E218-DB44-4EED-BCF5-863F5A9DF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FA560F-909A-4BA4-9CB0-23C1B308F040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A4F15C5B-44D2-4FAD-9E5D-44C5EFF002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99C2E595-F30A-4210-BA75-ED2CB46B9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2F2D0-3F1C-4525-9658-66DEE3ED5CD0}" type="slidenum">
              <a:rPr lang="en-AU" altLang="zh-TW">
                <a:latin typeface="Times New Roman" panose="02020603050405020304" pitchFamily="18" charset="0"/>
              </a:rPr>
              <a:pPr/>
              <a:t>29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CEAF0ACF-28B3-49A5-BBBB-6E2822BA45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E996C56A-54C2-4747-986C-C5C4AED4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CA734A1-9F11-481F-930E-3FC107F7E1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AEF90A7-28E8-4A51-B027-C60BDA20CA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E562F-1765-4209-8C92-6BF10443A097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42030A56-D61A-43C5-9DA3-CF6DC93BDB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2BE182EE-BE7C-41AE-B295-088F2BDD5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84A8E-4B63-4BA5-A4F2-98897B55D0C2}" type="slidenum">
              <a:rPr lang="en-AU" altLang="zh-TW">
                <a:latin typeface="Times New Roman" panose="02020603050405020304" pitchFamily="18" charset="0"/>
              </a:rPr>
              <a:pPr/>
              <a:t>30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4CF2E411-E065-4A00-80BB-8C010FFC8A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8D9E94AE-1040-405A-9521-9E9992BF8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D25623F-FDA3-4CF4-B18F-3E35F04CE1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0995C1E-C6F7-495D-B124-A5BAF1EB6F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86FB51-1822-44F0-A9B4-ED0A98A5ED6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634B5411-0594-47C9-90FB-D4E83C1AE8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62A0AB72-C21E-435F-A089-C9581C0C8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983AB7-AFE1-41A7-89C9-5162175253B3}" type="slidenum">
              <a:rPr lang="en-AU" altLang="zh-TW">
                <a:latin typeface="Times New Roman" panose="02020603050405020304" pitchFamily="18" charset="0"/>
              </a:rPr>
              <a:pPr/>
              <a:t>31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CE79EE2E-CC08-48ED-88E3-D0E4A2A197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D7254ACD-B089-4370-8C74-6F41C847E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78ADB64-DF3B-4700-A364-2076816F61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4C6217-CBD8-4D61-90BC-71C02B1178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EFB4A-F7EA-44B8-B9AB-04305DDF307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6564ECE-B36E-46A3-9C17-34B4E2A472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10086EEF-50FF-4EEE-B379-D439FEAFA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F4579-67F2-4143-8138-E935E2852FDD}" type="slidenum">
              <a:rPr lang="en-AU" altLang="zh-TW">
                <a:latin typeface="Times New Roman" panose="02020603050405020304" pitchFamily="18" charset="0"/>
              </a:rPr>
              <a:pPr/>
              <a:t>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9A1B753E-5326-4E3A-8314-2E27102380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8C079350-63D7-4A5D-A2FA-AB1310B49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43ED0EC-D2F4-43FB-B400-218E4A6F6A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7A9F401-6160-4482-9917-1B312E4632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B183B-6E29-45D0-87A5-A495D1BE40C7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B1082697-E921-4E16-BE5D-CFBCA29F35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57CBE311-95A5-4DC3-9C45-28E6598DC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2923B-0727-4006-9A64-0BECB6909A39}" type="slidenum">
              <a:rPr lang="en-AU" altLang="zh-TW">
                <a:latin typeface="Times New Roman" panose="02020603050405020304" pitchFamily="18" charset="0"/>
              </a:rPr>
              <a:pPr/>
              <a:t>32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48950EC9-D98D-4D73-AFD9-F04ACCA7D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8E8E8A9D-CE62-4CC9-B0A2-10689E2F8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F5E193D-D115-429C-A212-5BAFD37EEC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AA95724-312F-4980-9DF9-013C2E06DF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EC1C8-4F67-41D5-A821-997EE8984B8E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4A29E16F-ED42-4C70-9BAE-3DF92900BA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6CF93F02-FAB8-4A1C-A272-D510727A1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4F660-3143-4A25-8EFC-8C3E91955B0A}" type="slidenum">
              <a:rPr lang="en-AU" altLang="zh-TW">
                <a:latin typeface="Times New Roman" panose="02020603050405020304" pitchFamily="18" charset="0"/>
              </a:rPr>
              <a:pPr/>
              <a:t>33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D5BC6167-EE16-401E-BAC1-8F3697C765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0190F4B2-D9A6-46A3-AC8B-7FA153C1D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B91FCB3-D2DF-422D-83FB-C38B2C887C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62C2482-A270-4B96-B411-8A536D66AD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1A6BA-D160-4B0D-B2E2-87C952636D6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AC4F5FD-7EB2-404B-B304-C4239CC523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B71C8B2-FA3B-4AE2-9DB4-9EAE48068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4B6693-9B84-4159-9F46-F5CD738E241E}" type="slidenum">
              <a:rPr lang="en-AU" altLang="zh-TW">
                <a:latin typeface="Times New Roman" panose="02020603050405020304" pitchFamily="18" charset="0"/>
              </a:rPr>
              <a:pPr/>
              <a:t>34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E031EB42-FD97-49B4-A998-D48C260B68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9BC7440F-6773-4FAF-A310-C5EBDCA0D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9B00A48-A2BB-481F-AE1B-CD9E3A8930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FA1EF56-A1D9-47F8-B7CB-43730A1AF9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E5719F-54BB-473A-BE27-78D1D30ED07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644D595A-96BE-42A0-AAAC-F38F62B849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8C5896F-5A82-4BC0-B6BE-14B7336B3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5599D2-B48B-4245-9F97-90C530E9D7B1}" type="slidenum">
              <a:rPr lang="en-AU" altLang="zh-TW">
                <a:latin typeface="Times New Roman" panose="02020603050405020304" pitchFamily="18" charset="0"/>
              </a:rPr>
              <a:pPr/>
              <a:t>35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FA45E98B-FFC4-41CD-A9F3-805259EF91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C0EC53D2-4284-47A6-886B-5381ECD09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3A2EC7B-ADB1-48FC-B6B8-96906A6E18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20C9280-2FE8-4FEA-B13F-302DB4662E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456DC-0F40-46BE-BE26-5E2652386C5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2B35F180-A746-46FA-966E-B42C492D03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A8812D75-5E64-43A7-8E6F-9A815E413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61E821-1CE7-465B-94AC-4487ED9E2202}" type="slidenum">
              <a:rPr lang="en-AU" altLang="zh-TW">
                <a:latin typeface="Times New Roman" panose="02020603050405020304" pitchFamily="18" charset="0"/>
              </a:rPr>
              <a:pPr/>
              <a:t>36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C0336785-9EC7-47C4-919C-F490ADEA8C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0D6D7028-4A88-42A8-8E8E-F318FB721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96DBEB-B3F3-47B7-9095-ECD9FBF75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782503F-B908-42D1-8A49-A5CC85D599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18541-D223-4024-9ECA-5B132581557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3224F010-C2C1-4AB5-B89C-67176E55EC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F801ACAE-28B8-4F06-B958-547ED815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AF3C5-B319-4CB8-8245-AB1064DE0DD4}" type="slidenum">
              <a:rPr lang="en-AU" altLang="zh-TW">
                <a:latin typeface="Times New Roman" panose="02020603050405020304" pitchFamily="18" charset="0"/>
              </a:rPr>
              <a:pPr/>
              <a:t>37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B82C8F36-7711-4351-84C1-7A70DE2F3D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B1B87D4E-8E0B-479C-9893-B8E6AB869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CB79FCC-A19A-4D02-96D6-869B2ED7AB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1014C74-6DBF-47DB-8E1A-EFBF2F21CD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6741A-7994-48F1-8A88-29C36344185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56B75BA3-DB60-4AC3-A76A-BA6555FEAE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0D048DC-0CB1-4BA9-BBB0-C6F46861F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59C65B-C4BB-4BBA-A893-E6EE8CE48211}" type="slidenum">
              <a:rPr lang="en-AU" altLang="zh-TW">
                <a:latin typeface="Times New Roman" panose="02020603050405020304" pitchFamily="18" charset="0"/>
              </a:rPr>
              <a:pPr/>
              <a:t>38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A240E0AA-23FB-450E-9EDA-B385895583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D2C80E78-66C7-494B-AE30-E4D07B3C8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9969B18-5073-44BB-BF69-F9CEF70953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A990C43-4352-4D70-A132-5C3FF0889D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FB1CB-4787-4E73-9A9D-6EF709356FA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8C4FB952-9AC1-47D0-A52B-ACBA35921F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77EAB8F9-C4B6-4654-B71B-10339D31E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66ADC-4EE2-46B4-A622-66C991F8FAA2}" type="slidenum">
              <a:rPr lang="en-AU" altLang="zh-TW">
                <a:latin typeface="Times New Roman" panose="02020603050405020304" pitchFamily="18" charset="0"/>
              </a:rPr>
              <a:pPr/>
              <a:t>39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2254710D-967F-4ECA-B99C-2A39B6B275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60F41382-6B50-463E-BB3C-20F7416CE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10498B1-66BC-4C23-BDC3-3DD2012FF6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61EB419-0DDD-4132-B311-AD7BB0F925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77B85-77A4-46F1-A236-00318373221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A6279402-9E93-46E6-BA05-B4F717778D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A3F50363-8DEF-4C43-A71E-74BBF2996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A9EF3-C7DC-4CA6-8111-056B46597209}" type="slidenum">
              <a:rPr lang="en-AU" altLang="zh-TW">
                <a:latin typeface="Times New Roman" panose="02020603050405020304" pitchFamily="18" charset="0"/>
              </a:rPr>
              <a:pPr/>
              <a:t>40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C41336C7-F35C-4536-9F64-C3E7174B21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00D32B84-1380-44D6-956F-FC42580BB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3117C5D-E1C8-4CC0-9EB0-BDEE08A482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240578F-A4D5-4A25-B5B7-9AF63C626C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DF2847-9AC2-4422-BE44-BAF78CF1C58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9C3AA7AB-068F-4F62-B76C-60F42743B3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7D7EE53B-862F-4CAD-BD50-A4E3B0410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27FC4-5034-42C5-820A-52C646F20535}" type="slidenum">
              <a:rPr lang="en-AU" altLang="zh-TW">
                <a:latin typeface="Times New Roman" panose="02020603050405020304" pitchFamily="18" charset="0"/>
              </a:rPr>
              <a:pPr/>
              <a:t>41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33FCF6DD-E33C-439A-BADF-D28A62E2E6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552F7C2B-819E-49BE-9969-71B12DADB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8B523A-6054-41D3-A921-7C90639746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28ED7F0-5FC3-4B59-ABD8-B7E54E37CF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DAFC2E-B5B9-4891-8932-F82F74C9DCB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121AF52-AB78-4FF2-906B-87B02A7D2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C3BF1E72-75A8-4086-B291-674188FCF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05F6A2-12DB-4A24-8F85-838BF8D824A2}" type="slidenum">
              <a:rPr lang="en-AU" altLang="zh-TW">
                <a:latin typeface="Times New Roman" panose="02020603050405020304" pitchFamily="18" charset="0"/>
              </a:rPr>
              <a:pPr/>
              <a:t>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95BE3544-A843-4E3B-A268-D1E449FA5B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4D54DC7F-045C-4372-958E-7054222D4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90FDA04-9869-45BE-9DC3-EEE6147AA9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F059938-274C-4AE0-A62F-31160FB846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D652B-3C42-4F42-A0D4-75CEDDFCB20F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187D0FAB-3D5B-4497-AC2A-46865DA9C9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BB377BCF-7C46-4BE3-816A-93F31321D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4AD30-21AF-4F5C-AB45-9B909AEE52B0}" type="slidenum">
              <a:rPr lang="en-AU" altLang="zh-TW">
                <a:latin typeface="Times New Roman" panose="02020603050405020304" pitchFamily="18" charset="0"/>
              </a:rPr>
              <a:pPr/>
              <a:t>42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3D51216B-281D-402A-8237-70A141243C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FAC65575-1590-4680-BD18-E256A361C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0CA08DC-5FF4-4BBE-AA35-9BBAE681BB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93D309A-9512-4EFE-A508-84412B363B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B42FB4-5111-4215-96FE-6318B3A8C18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C0ACB2C8-2AA0-46F9-8D4A-1F3076AD92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9D0F9821-A3A2-41DE-A3E4-5C9D66D06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F25EC6-2B18-43EE-99E7-E271F7B166FA}" type="slidenum">
              <a:rPr lang="en-AU" altLang="zh-TW">
                <a:latin typeface="Times New Roman" panose="02020603050405020304" pitchFamily="18" charset="0"/>
              </a:rPr>
              <a:pPr/>
              <a:t>43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88ADAD2D-29D3-4ED9-A198-C0E3370464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5AE60AF-D537-420D-8953-451C70580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450EE6A-4C3A-4DF3-8AA7-A49E7D33D0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C7598A9-5EFD-4A0E-8D15-A5BF7E45EB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CF7AA-AF80-4DAE-81A7-382871CE5319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1613D0AB-186E-42B6-8038-D3A914A96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CB63292B-4F41-4D29-99DB-744430140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4DFE52-A20F-49BA-BB5A-8808AD04DE19}" type="slidenum">
              <a:rPr lang="en-AU" altLang="zh-TW">
                <a:latin typeface="Times New Roman" panose="02020603050405020304" pitchFamily="18" charset="0"/>
              </a:rPr>
              <a:pPr/>
              <a:t>44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91AAA6A9-3F22-4715-B386-2A82CDD7DA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5E1BA5D2-3E55-4055-AFE6-24F6DF36B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486AEE7-4561-4528-A74A-64B74DC6AC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6AF2F33-5C29-4683-A135-1DC6FB91C7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82C1A-69C5-49BA-BE1F-87E496D5D1D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71A3E847-0936-4638-81DB-3F9DEBAED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169115D1-8C1F-489C-853E-CC79C8204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C5A268-15C9-4411-A532-95756FC2D6E0}" type="slidenum">
              <a:rPr lang="en-AU" altLang="zh-TW">
                <a:latin typeface="Times New Roman" panose="02020603050405020304" pitchFamily="18" charset="0"/>
              </a:rPr>
              <a:pPr/>
              <a:t>45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84B26433-DB7D-4B88-8375-DB4772EC30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3CE5C3B6-43E5-4723-9E22-65DF0C511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DB029DF-69C1-4613-B229-D6A3CC53F8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8A586FA-398F-45C8-AEEE-10300C75DC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41CD3-A611-40F9-BB6D-6B1964091C70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B85700B1-A488-4E4F-A236-2C845C7B21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3EE60FDF-0AE7-4769-AB1E-49D74098D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95BD6-3F95-4AB7-9504-1236AC06DEE0}" type="slidenum">
              <a:rPr lang="en-AU" altLang="zh-TW">
                <a:latin typeface="Times New Roman" panose="02020603050405020304" pitchFamily="18" charset="0"/>
              </a:rPr>
              <a:pPr/>
              <a:t>46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402161E2-4823-4D26-82EF-1919756255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B6ED1E8F-BE3F-46D0-8459-30CEE20C5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5A35B46-7C51-4222-B20C-E5B22B9B04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537EFB7-1CF2-4774-BA0A-9E509F2C78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59FFFB-3995-4507-8EA4-18AC68147A1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20A2627D-5755-4825-B027-6DD794F96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648C156C-CE8F-47AA-BCFA-3C1302E67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5E675-411D-4F32-866E-CE3AA09B90E1}" type="slidenum">
              <a:rPr lang="en-AU" altLang="zh-TW">
                <a:latin typeface="Times New Roman" panose="02020603050405020304" pitchFamily="18" charset="0"/>
              </a:rPr>
              <a:pPr/>
              <a:t>47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469BAC4C-4390-471F-8F55-87674C6796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620EA133-18EB-4954-91DC-919D984FE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5F48A3D-CE2D-4132-9102-6315C92EB3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002CF58-7BEC-47BB-905F-2413B2718A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8DBD5D-758C-4E5A-8CBF-7EC927496FF5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F19C6025-08EA-45AE-A7A4-50BF8348D7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3E099DC-769D-45A1-AAC1-94D4E6F4F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9DAB9B-6E5D-4160-BB62-01925C6B5FD1}" type="slidenum">
              <a:rPr lang="en-AU" altLang="zh-TW">
                <a:latin typeface="Times New Roman" panose="02020603050405020304" pitchFamily="18" charset="0"/>
              </a:rPr>
              <a:pPr/>
              <a:t>48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9A6C7EAE-05A4-471B-AB21-2285789688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15A8BDB8-8141-4150-8C4A-35B6E517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97FF21F-E385-4DC6-8501-F780626195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7EA58A4-6D8D-4547-BC46-A931B5EBBB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FD4EC2-E5D7-4B5F-AD1B-1DFB362F1CC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832DE8CB-3D0B-4BEF-87D7-1F1B88B0D5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FC2FD53D-4D14-4D4F-B079-290082777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6CC34-78F4-48BA-A7BE-6BE70B5E4732}" type="slidenum">
              <a:rPr lang="en-AU" altLang="zh-TW">
                <a:latin typeface="Times New Roman" panose="02020603050405020304" pitchFamily="18" charset="0"/>
              </a:rPr>
              <a:pPr/>
              <a:t>49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8C2800F4-A26F-4F0E-A2B9-3045A0E665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DFEBF0A2-1320-4D3C-BB6B-0D31E425A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699A5FC-6F70-4C4E-B799-0BC3AE6097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46D05A3-5264-4868-B6EB-F8ED92F05C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6FDE6C-5D81-4584-ADAE-32FBF4F82E0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43855FC0-1E71-49D2-8DD5-609BB2BFCC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26BA6BA5-E402-4988-9602-B8E1C29DA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1379A-79B1-48B1-A327-C1D13EF29370}" type="slidenum">
              <a:rPr lang="en-AU" altLang="zh-TW">
                <a:latin typeface="Times New Roman" panose="02020603050405020304" pitchFamily="18" charset="0"/>
              </a:rPr>
              <a:pPr/>
              <a:t>50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7ABAA073-C79F-4EAC-A883-B8FE7ACD26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2EB24551-7765-45AD-88A3-D8A83D915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810861F-BE46-4602-9561-29CACF752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A828399-2DC3-44EF-A24E-BEFCA75248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7FAF97-9280-4A89-9AD8-91535DC155B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65323955-258B-4642-8987-5FC96C537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77AD3A37-7283-4C57-9114-EF0FE4546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BB161A-6E65-4B10-987F-B79E9DCA2CB7}" type="slidenum">
              <a:rPr lang="en-AU" altLang="zh-TW">
                <a:latin typeface="Times New Roman" panose="02020603050405020304" pitchFamily="18" charset="0"/>
              </a:rPr>
              <a:pPr/>
              <a:t>51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9EF75161-E4C5-475E-8B83-E830F555D4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A51F6EC6-9ED9-4608-B90B-34F3DD2FD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1FACCBF-C331-471E-93C4-F7DCA2043C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234996-8823-4525-B7F6-86FD49AC73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C9DD34-4890-4535-8982-94DAD36567D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D09FA2B-CB7A-4676-90FE-202BABB981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BA255D61-7EAA-46C9-B29C-CACD9C69D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FD949-6127-4308-BB0E-94E5C49CDB3D}" type="slidenum">
              <a:rPr lang="en-AU" altLang="zh-TW">
                <a:latin typeface="Times New Roman" panose="02020603050405020304" pitchFamily="18" charset="0"/>
              </a:rPr>
              <a:pPr/>
              <a:t>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043A2BAE-0D2F-443C-92FB-B9D1F157AB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7C952FC9-612B-4CBB-BDA2-D6D5DA360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9B48081-9FB3-4231-88B6-3D721CAFC8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CA9D09A-6410-4A5B-9E5E-32EAF50440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96277-AE1E-42FD-9C03-E4BC231179B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E60EE2E8-E3C8-466C-B198-B4C090BA34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86F69A6D-7D32-492C-BE6A-2F1FC64AA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5F6626-F826-4557-ABB7-CF25E554DE28}" type="slidenum">
              <a:rPr lang="en-AU" altLang="zh-TW">
                <a:latin typeface="Times New Roman" panose="02020603050405020304" pitchFamily="18" charset="0"/>
              </a:rPr>
              <a:pPr/>
              <a:t>52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96C2263D-7F50-448F-9667-B7101EFD0E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9D75EC2E-8181-44DE-9A1C-199D2492E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7071BDD-9019-4299-BD8E-3EF00F1E04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E5D97A2-911C-4983-9676-9CB8FDFC94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769DA-16D8-4C36-9B0D-F2164B9D82E9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93951823-7369-4626-9AE8-5BFDC785F9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4A53F00F-3165-4AB9-81D8-3D480B298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B2F7C8-AD8D-46C9-8849-B24B366FFAB0}" type="slidenum">
              <a:rPr lang="en-AU" altLang="zh-TW">
                <a:latin typeface="Times New Roman" panose="02020603050405020304" pitchFamily="18" charset="0"/>
              </a:rPr>
              <a:pPr/>
              <a:t>53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D4AF19EC-EB9D-486E-96B4-EDA7525FF7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A0BED162-0340-4065-9FF1-EE789FB74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6FDFDCB-6EF4-4BE9-A72C-E5D97620A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47EDD87-EFEC-4D83-8CCE-FC6E92EB0F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1B4459-39AA-4318-8442-30D6B0C665B0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BA1B5786-794F-487C-82A8-BF298DE950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34ED3930-8FFD-419E-A314-39E754D34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B8A45-C16D-42FE-A4B0-284F601627B1}" type="slidenum">
              <a:rPr lang="en-AU" altLang="zh-TW">
                <a:latin typeface="Times New Roman" panose="02020603050405020304" pitchFamily="18" charset="0"/>
              </a:rPr>
              <a:pPr/>
              <a:t>58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63B36598-90B2-4753-93F7-62095B756A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D705306A-C4AA-484B-B60D-F2D1DA61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1180015-BD25-4F3B-9139-66E7F8CF63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5B7C7DA-7F14-44CF-9C4A-06999F3E38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B58C2E-DC5E-490A-B8C7-71DC07C5840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C71D477C-06AA-4101-9BF4-7D7E7D0933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0CA9964F-2738-4C35-BFA4-66A457309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73E2E-54AD-40E6-A808-A9FD11CF5437}" type="slidenum">
              <a:rPr lang="en-AU" altLang="zh-TW">
                <a:latin typeface="Times New Roman" panose="02020603050405020304" pitchFamily="18" charset="0"/>
              </a:rPr>
              <a:pPr/>
              <a:t>59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778947F4-74AD-4F83-9535-73AD31AF9D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368B4C5F-1AF6-4697-A324-C94F83B9D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AA31289-1F7A-4DBA-81BD-2B8C63AB11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97BD22A-DD61-4446-B536-C169D7D7E3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7CFEC-7505-4797-8AFE-88AB3685174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67244C55-56FF-4681-A5B9-4A080C0333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5B959B79-0FFC-46F1-A892-DBABCE802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2C5288-C5E5-4048-97AC-351B91603822}" type="slidenum">
              <a:rPr lang="en-AU" altLang="zh-TW">
                <a:latin typeface="Times New Roman" panose="02020603050405020304" pitchFamily="18" charset="0"/>
              </a:rPr>
              <a:pPr/>
              <a:t>64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8AAC1709-21FD-4649-AAE4-A9150A3282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2AF4BFC2-4DC6-4D24-B12C-99BF40A74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C9E0CDE-BD00-45EE-82C0-32DBFD52B1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986603D-665A-4627-9816-28774A7860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56F8CC-88A2-4B40-84BC-2C6A94C99E03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F12EE962-E4C1-4FE9-B1DC-BFA5F4EA80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9C7F9487-4B1B-4288-A80C-113402552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3F5A8-C55A-4873-B5BA-A91F02990C31}" type="slidenum">
              <a:rPr lang="en-AU" altLang="zh-TW">
                <a:latin typeface="Times New Roman" panose="02020603050405020304" pitchFamily="18" charset="0"/>
              </a:rPr>
              <a:pPr/>
              <a:t>65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27209227-CDD4-4F4C-821C-62903E4537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2111B522-0BCA-4B1A-A141-C8124329E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C8F0C3D-0A84-4FE1-98AC-7C62FD08B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964CCAB-2E41-4A66-9D72-8CFEA22DDC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DA87F-DE51-4126-AB76-4E142B1A892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89FA1761-5425-4C0D-9DC7-0A75D2F828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9E3C6278-9F60-456D-A20B-CAC77E023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8616B7-7EC9-4120-ACCE-14E507982F35}" type="slidenum">
              <a:rPr lang="en-AU" altLang="zh-TW">
                <a:latin typeface="Times New Roman" panose="02020603050405020304" pitchFamily="18" charset="0"/>
              </a:rPr>
              <a:pPr/>
              <a:t>66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25B7F6D5-5323-445E-A0D3-2B6722B00E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F8DC5333-C163-4C82-8225-4DC86AB5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C951251-B7C2-4E19-8573-A61C2EE90D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2EB2F90-BB78-4CB9-9D95-A967BF86D1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DAF08B-3FFF-49CA-9554-6404217228A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90055FAA-5DB3-426D-A1E4-EF655998EA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1DCF5ACA-B3AD-4A1C-84D8-D993C5E7D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0FE04-5EB8-48CA-A7BD-45756A5F156B}" type="slidenum">
              <a:rPr lang="en-AU" altLang="zh-TW">
                <a:latin typeface="Times New Roman" panose="02020603050405020304" pitchFamily="18" charset="0"/>
              </a:rPr>
              <a:pPr/>
              <a:t>67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4DA3EDF3-8C7E-440C-901B-21E10BB390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F1C3EC95-73AE-432B-8DA2-46130C5BF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7D1A752-819E-4BA2-8F8B-CD24C2096F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FC36D0F-DDE9-40FD-9BD0-00208D241D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722B5B-9435-497B-89B5-855E65A75DA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93F2EC2C-CFE6-4D7F-AE9D-FFED502CD3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6ECD363B-C430-4B1F-910E-269FC7C60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FE43FA-F3ED-49FD-97EB-33F9C81A4E3D}" type="slidenum">
              <a:rPr lang="en-AU" altLang="zh-TW">
                <a:latin typeface="Times New Roman" panose="02020603050405020304" pitchFamily="18" charset="0"/>
              </a:rPr>
              <a:pPr/>
              <a:t>68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42743811-D1A5-4ECF-A181-C15516A7EE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D9D464DA-D8F9-4C57-8689-1021F3F93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FB551C7-10EE-4187-AD74-A7824F06E8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390FF23-E11F-469F-994C-1BDF840290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A78E48-AACD-4069-AE5C-1200B345C859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D746D70D-8BDE-461E-B798-0D9C570ACD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CDC95897-EA1C-498C-9021-216B865F6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2835F-92C1-44E5-ABD7-DF493ED3808E}" type="slidenum">
              <a:rPr lang="en-AU" altLang="zh-TW">
                <a:latin typeface="Times New Roman" panose="02020603050405020304" pitchFamily="18" charset="0"/>
              </a:rPr>
              <a:pPr/>
              <a:t>69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D0C9992B-9E80-4BFB-8EF1-1B247EC887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9E858C67-D9B4-46CB-AA7A-F599F3550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37DA06-10F2-45EE-BE95-74C0C0827A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C5360E-B0E7-4C98-A04F-E166AC1FA1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789E82-8686-4DAB-B6EC-924448E63CD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E87AA819-0A0B-4B1B-90DB-D53FEEA1B1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EBF439B2-2788-4C9E-9FF6-0C91AC419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28DF3F-6238-40D6-A7F8-40A78BC0A52B}" type="slidenum">
              <a:rPr lang="en-AU" altLang="zh-TW">
                <a:latin typeface="Times New Roman" panose="02020603050405020304" pitchFamily="18" charset="0"/>
              </a:rPr>
              <a:pPr/>
              <a:t>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CB5FB10D-D2E8-4B55-A3EB-19CA7CC9D4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5C5E4906-B9C3-4A87-BF3D-EFC37586D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041B85B-7425-4F41-B1D4-AF66D952A1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D025C705-BDEA-4E48-B2AC-43C894625F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5BCBB-10F3-4645-B133-0393A388F78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F5A1715D-3F3F-4AA4-BED5-F27CDE2497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421C03C1-1D53-4FA9-9625-0AC7FF26A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A42D82-1422-4D55-B798-0331C3839F77}" type="slidenum">
              <a:rPr lang="en-AU" altLang="zh-TW">
                <a:latin typeface="Times New Roman" panose="02020603050405020304" pitchFamily="18" charset="0"/>
              </a:rPr>
              <a:pPr/>
              <a:t>70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EEA58A8A-228A-4EF5-AC8C-DF85C9C611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2EF65655-D5ED-4333-A704-71D2C29CC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12F0DD6-B890-456A-AF17-7834B0A695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EDD05DB-6177-499B-B758-1D5719C3A2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59C585-66A2-4009-A5BB-164ADB05478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1BF2508C-0BB1-417B-97D3-4E00853C04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65518609-4A84-423B-A6D5-6583D95A8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B9816-A2FA-4B79-8C9A-C8AF8B193E59}" type="slidenum">
              <a:rPr lang="en-AU" altLang="zh-TW">
                <a:latin typeface="Times New Roman" panose="02020603050405020304" pitchFamily="18" charset="0"/>
              </a:rPr>
              <a:pPr/>
              <a:t>71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78BB39EE-BDD1-4AE3-BA68-BF8A209361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90CC029D-581D-48A3-B754-E5147ED0A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82154ECE-B08F-47B2-B6A6-C4897CADF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6733116-F4F9-481C-B324-1C5C4BD8E4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7E0AB-1815-47F8-95D3-3DB9A5FD5A3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A1FE929E-1D76-4F6C-BE6F-E2DB5E0E0E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DFC8327E-B8F0-4A48-BCD1-C773F57FD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68E8B-3B69-473E-B1CB-48FF944DF441}" type="slidenum">
              <a:rPr lang="en-AU" altLang="zh-TW">
                <a:latin typeface="Times New Roman" panose="02020603050405020304" pitchFamily="18" charset="0"/>
              </a:rPr>
              <a:pPr/>
              <a:t>72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A132BBF3-B741-49AA-9EC1-5FE5FC206E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9A777CBB-19C8-4F9F-A06A-19DBBC74D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274D3C3-2F7F-4A2D-B5EC-ADCDACD672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1E7C2DF-CC1C-416A-A4B9-D016137CF0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F64195-D6DD-43DC-8CF9-053414C05F64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3F7221FB-3556-4271-A774-DA8E020427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B206088D-4C54-4E2E-9E6D-B2777F998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E5959-5149-4EAC-8679-52E034CE4519}" type="slidenum">
              <a:rPr lang="en-AU" altLang="zh-TW">
                <a:latin typeface="Times New Roman" panose="02020603050405020304" pitchFamily="18" charset="0"/>
              </a:rPr>
              <a:pPr/>
              <a:t>73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B61058AD-F678-4AD7-890E-FAB0B5BA0A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33FBFF09-FE24-4B2B-9440-8232EC8E3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C026837-496B-4BAA-B4FE-C18B168B42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AC854A86-12B9-486F-B430-1A995A108C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76F57-2C38-4BB1-9765-6E75B8EF34E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562FE183-3A43-4396-A3E7-18FB8947A0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9A46DA4D-2628-493A-9A6F-E28FF8E17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AD8FE-9EC0-40F0-A11F-86EFA9FC65D8}" type="slidenum">
              <a:rPr lang="en-AU" altLang="zh-TW">
                <a:latin typeface="Times New Roman" panose="02020603050405020304" pitchFamily="18" charset="0"/>
              </a:rPr>
              <a:pPr/>
              <a:t>74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4E8EF1AA-8C60-47DB-8C4B-4A2293DC03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CDE9B62C-4615-4F79-950A-65C1B11AD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6C425D0-7B36-4E03-A214-AAFD074075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F680AE6-5017-4CA8-9565-84D0C5CC02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9CF40A-211E-4630-8519-B2C5AAB5146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9A3A7DF6-4B0F-42F8-8618-5A389CC916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BBE0E6C2-1C81-4D08-BBE7-78263DBFF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15B61-F54B-4A4F-A88D-958049A48D2B}" type="slidenum">
              <a:rPr lang="en-AU" altLang="zh-TW">
                <a:latin typeface="Times New Roman" panose="02020603050405020304" pitchFamily="18" charset="0"/>
              </a:rPr>
              <a:pPr/>
              <a:t>75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7AA087F4-DE15-442A-BAB8-0119BF7B41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9B22C3C5-918B-42FB-8D5C-1D2212D91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01B9B02-D69D-4D2A-A16F-869A6635F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A952600-FF36-4A9D-8F58-81F728B581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EF736-D571-49DF-8ED9-8BC29C29E1C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B6C8B847-14C4-4324-8EAD-EB1C31E1CD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E30E1E49-A9F7-40C1-9473-76E37E356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1B04FC-7A70-4FF8-96C7-0A244CC6AB07}" type="slidenum">
              <a:rPr lang="en-AU" altLang="zh-TW">
                <a:latin typeface="Times New Roman" panose="02020603050405020304" pitchFamily="18" charset="0"/>
              </a:rPr>
              <a:pPr/>
              <a:t>76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81579F06-9BB8-4C99-A4F3-1F34758AAD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2C11558C-9D9E-4D89-98A7-186DD2C83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32A45E3-445C-4C66-B657-4D715E013A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AF037FD-6C00-49DE-BAF9-AD907FBFA0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C0D0A-EAD5-4EEB-9611-03FAFBA9E223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59A66557-BFC9-4611-95E2-E082A04312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B549DC20-EAA6-4FB6-BB0C-18C9A537F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7A50F9-589C-431D-BDB1-92EB6537AFE4}" type="slidenum">
              <a:rPr lang="en-AU" altLang="zh-TW">
                <a:latin typeface="Times New Roman" panose="02020603050405020304" pitchFamily="18" charset="0"/>
              </a:rPr>
              <a:pPr/>
              <a:t>77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42BCB79E-17A1-4952-8F93-CF0CAC0D53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6A4194A4-43E6-4183-9C3D-F28D75967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D5A0B46-29B5-4359-ACA4-240A8D3A21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5D2E8BB-1E59-4660-990B-5D7198BAF1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DCB450-DAB1-4F02-9AF6-F6867E286783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C76C47FF-37DC-493B-937E-E1365CE14B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04BA964E-1014-4000-8B26-BF6FDA6DB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6AE745-EE02-452E-A21A-37071C78E8D3}" type="slidenum">
              <a:rPr lang="en-AU" altLang="zh-TW">
                <a:latin typeface="Times New Roman" panose="02020603050405020304" pitchFamily="18" charset="0"/>
              </a:rPr>
              <a:pPr/>
              <a:t>78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11905130-A967-4292-B4F7-0DA4651610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96886F05-A0CE-4ADC-A795-75BDDBD2E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41A6A613-F55D-488F-BBB6-C81B72889B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0835D04-4FE9-4EC2-B837-C849D67593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C5691-137A-4FAC-8785-E43EA7F3236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59528203-209F-406C-B5EB-795E1CD1AE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9D691687-2982-4198-8B34-D2911504B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B8B5D-A0E1-47EF-9E1C-DD6FD5D9DFEC}" type="slidenum">
              <a:rPr lang="en-AU" altLang="zh-TW">
                <a:latin typeface="Times New Roman" panose="02020603050405020304" pitchFamily="18" charset="0"/>
              </a:rPr>
              <a:pPr/>
              <a:t>79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087DB415-F7CC-470C-B9BE-E7488A0533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CAB45D53-1652-4C99-B238-6045F7D7F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C424F29-612C-43E7-821F-99A7A0F0E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CB496EB-6EA0-4A53-916F-B2234D0AB2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E45591-1ADD-4B20-B2F2-699A44F07A27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6A592C9A-A680-433C-A916-6994CEAF8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821B1D09-1E2D-4E9B-9E7A-92148C02E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186D1A-660C-4C69-ACA2-ED8076F0F1B3}" type="slidenum">
              <a:rPr lang="en-AU" altLang="zh-TW">
                <a:latin typeface="Times New Roman" panose="02020603050405020304" pitchFamily="18" charset="0"/>
              </a:rPr>
              <a:pPr/>
              <a:t>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30ABA712-EF9A-4F12-8E5F-744966C656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CDDD3498-6B56-47DE-B18D-3F721EF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C4EB8C85-993B-4DB7-892C-17B205EFF3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6260A471-4940-4E94-813E-5B22768B29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CE6744-FB35-49FB-8E84-FEE74A508B7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D2E8C3EB-B00C-4B1F-83E8-B70F32F635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816B00BD-8C71-4D5B-AB35-1B90C0F82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EFF6A-BA9D-468B-BCB5-71163CB0B552}" type="slidenum">
              <a:rPr lang="en-AU" altLang="zh-TW">
                <a:latin typeface="Times New Roman" panose="02020603050405020304" pitchFamily="18" charset="0"/>
              </a:rPr>
              <a:pPr/>
              <a:t>80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AA2E3C7B-9902-4AE3-9AD6-BA08A55880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AAAFB46C-F2BE-4823-AD15-DF94EBB04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9A00E049-CC9D-4F4D-901D-DD01456B18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C8F4647-22A2-4830-9514-9B113B6CD8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D14B35-C517-4CD9-93C3-FEFB4C49D46F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5F77728D-B352-4FDE-B4DF-483E23BB3A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E961B9EE-F1C7-424C-98F1-98BC68AE3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5CD51B-2627-48CF-B2ED-091F8709F332}" type="slidenum">
              <a:rPr lang="en-AU" altLang="zh-TW">
                <a:latin typeface="Times New Roman" panose="02020603050405020304" pitchFamily="18" charset="0"/>
              </a:rPr>
              <a:pPr/>
              <a:t>81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B271BA77-8BC6-46AA-8A63-3BD35A6E2E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77D50708-BCB0-4DD1-B9EB-E2A3E738F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228862A6-7848-4F04-93DC-7556BB6D26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050D25E4-FB5C-4052-B0F0-6FCF21557F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6DC6BF-0E38-44B4-9BE2-0EEFCE341E5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79CAC2D8-5B9C-43D7-B7BC-A429E9F6DB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E27AC817-AEE8-4D1C-A8BA-675A000C8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BC11D3-504A-4826-8B25-D74FD6ECA7EA}" type="slidenum">
              <a:rPr lang="en-AU" altLang="zh-TW">
                <a:latin typeface="Times New Roman" panose="02020603050405020304" pitchFamily="18" charset="0"/>
              </a:rPr>
              <a:pPr/>
              <a:t>82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D14A1683-5826-4C2D-8DCF-058DC82B01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2DF2496B-51CA-478E-B9E6-18FAE015B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C901627-0DF5-4099-A400-D3521BDCD5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D301A3B-FFF8-4E51-9D13-95F7C7F6A6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96A41-37D7-4A0C-BB3B-337E018AA3E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9276F622-6302-4E23-8792-0ADE4B86A0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4BBF8210-369E-46C2-8916-7F95B6B36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9E202-54E2-4841-AFFC-0EF9EB66F7FD}" type="slidenum">
              <a:rPr lang="en-AU" altLang="zh-TW">
                <a:latin typeface="Times New Roman" panose="02020603050405020304" pitchFamily="18" charset="0"/>
              </a:rPr>
              <a:pPr/>
              <a:t>83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FE3E6559-7B2D-47B1-98E9-14BB88939E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6B38E818-9157-4C9F-BCE4-26A7AEA10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51C53BD5-FEC8-40A7-BD7E-1B15CD2235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503BB2F-2093-4E35-81A2-3395A2B24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07A4F2-8A62-4FF2-9A28-8D3EFE5B07E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5E233667-FCCF-41E3-A0F0-C74BF5F6D1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54CB55C8-9624-4AAE-AC31-6FE71273D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750371-5265-4F18-8F9F-106EC2DFB719}" type="slidenum">
              <a:rPr lang="en-AU" altLang="zh-TW">
                <a:latin typeface="Times New Roman" panose="02020603050405020304" pitchFamily="18" charset="0"/>
              </a:rPr>
              <a:pPr/>
              <a:t>84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5F41BB06-1AA5-4F62-BC74-CAFC98FDFE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3D4F5D10-62FE-4702-A223-126FC190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A5951652-F491-4FF2-8CB1-CD0E21D147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459A5F3C-8569-42A4-A117-A24D2994CE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B36992-BC6A-4939-95F5-9DC11AC6911D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C0605EDD-CA1C-4040-915C-290BB62CC1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0F224355-6445-46C8-8EE9-D65BFB9A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7F779-8956-468A-9A5E-5BD72895E0DC}" type="slidenum">
              <a:rPr lang="en-AU" altLang="zh-TW">
                <a:latin typeface="Times New Roman" panose="02020603050405020304" pitchFamily="18" charset="0"/>
              </a:rPr>
              <a:pPr/>
              <a:t>85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30804A44-2723-4867-94B8-D7699F7298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B743DDE0-F0D0-4330-9921-35A74543F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F206294-7E82-4040-9342-B27C2C31FC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A4F907A-3445-478B-875D-F08FADD643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17ECF9-0B69-4DF6-B533-ABFFFA66A65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0BDA8FD1-8B50-406F-AB76-6D7E6DF674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8CAA4F0F-FD0E-4DB8-BD8D-1460D55A9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941B5-0296-4F15-B134-536C1D0BD6DB}" type="slidenum">
              <a:rPr lang="en-AU" altLang="zh-TW">
                <a:latin typeface="Times New Roman" panose="02020603050405020304" pitchFamily="18" charset="0"/>
              </a:rPr>
              <a:pPr/>
              <a:t>86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35F6D07B-7766-43C0-AD7C-C644FC5CC3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41C89CE0-BE48-4834-882A-E382B31C7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361370B-207E-40D0-876D-3A830247C6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78B0FEA3-54E9-4895-9E46-9EBEA45B26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1FC00-EE6F-47C7-84E2-A181BCF7F4F1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9292223D-B5BC-46C3-BC07-D0B377FCEE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DB917722-A845-4873-9494-1ECED61B4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6189B-2C2A-4D7A-B4A9-4B27EA6D1AF9}" type="slidenum">
              <a:rPr lang="en-AU" altLang="zh-TW">
                <a:latin typeface="Times New Roman" panose="02020603050405020304" pitchFamily="18" charset="0"/>
              </a:rPr>
              <a:pPr/>
              <a:t>87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DDEDE780-36D4-4BFE-8F5B-263D75EB2E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56320EC1-FE68-4E6E-9FF2-B63F3C09D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AEEAD2D-8B9A-440E-A172-9AD94FB193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78C48581-B1F7-49FA-B137-9FA935503E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02385-427A-4715-BFBD-B209B09FE01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9AAE6B38-19C9-4D60-8ED6-4C547B03F3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491330EF-F4DF-42FF-AB8D-52F0040DF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198C0-BB8F-40AE-9C68-144340D3445F}" type="slidenum">
              <a:rPr lang="en-AU" altLang="zh-TW">
                <a:latin typeface="Times New Roman" panose="02020603050405020304" pitchFamily="18" charset="0"/>
              </a:rPr>
              <a:pPr/>
              <a:t>88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7E66FAC8-1FB7-46F5-B2DC-C0BCC039E5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0720B605-93B8-493A-B522-F9FE41306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74339231-AA1E-41BD-9975-7CBB49917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11F756A-4405-4A41-B144-64699C812C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46E4E-5C9C-4A4D-83AC-B5D3D8632C1F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D1119625-55E5-450F-9BE9-51C4DCEBA7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73DEBFD9-FBB3-498E-BEC5-662904616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8DA2D-C456-4A13-AD31-3B08180B3E9F}" type="slidenum">
              <a:rPr lang="en-AU" altLang="zh-TW">
                <a:latin typeface="Times New Roman" panose="02020603050405020304" pitchFamily="18" charset="0"/>
              </a:rPr>
              <a:pPr/>
              <a:t>89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201085A8-55D5-4CA4-A1A5-2412781858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CDC0E09B-2ED3-4933-BF73-37044D0FD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B213B8A-9F4E-4357-80BD-C56766B2C2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E19AF5E-3CDD-4D3C-B47D-562C217993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5B6ED0-3A3A-49F5-890D-AF0C3F417A3E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8C67B624-0455-4463-ACE9-E8B1EF1743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D95AAC5B-B181-4526-A371-F47C539CF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C719B4-0D8D-4964-AC17-365B71984070}" type="slidenum">
              <a:rPr lang="en-AU" altLang="zh-TW">
                <a:latin typeface="Times New Roman" panose="02020603050405020304" pitchFamily="18" charset="0"/>
              </a:rPr>
              <a:pPr/>
              <a:t>10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80865141-4299-4450-9F46-2BE01B8CA1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5DE5DD8B-0D52-4EDA-90E3-116E3C411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1C02D45A-94C5-407D-8CC8-7A1B7D838A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E5C4962C-A85E-4F54-A487-78047BAAB9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F1F71-3F5F-4C3E-8B79-F56E872E537E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769173B7-ED13-4A60-928C-01BDAF9807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E25C82DF-0F31-44AD-8202-8D14F125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2C0D83-1AEB-4C9D-8553-9143A1449DB9}" type="slidenum">
              <a:rPr lang="en-AU" altLang="zh-TW">
                <a:latin typeface="Times New Roman" panose="02020603050405020304" pitchFamily="18" charset="0"/>
              </a:rPr>
              <a:pPr/>
              <a:t>90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A64A9DB1-EF7A-465F-858C-DA316A196E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BE195721-73E9-456A-9998-B7C6D4043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9FBC1E28-F40E-4D78-A425-F19C85ED66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5086393-8DEF-4CAF-A4A5-4D7E7C3CA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A6FF0-2AE6-4964-9923-0F4125725EC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E24C76B1-ADAD-4CF8-8396-3A8FD676AA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28376F3C-2FD8-47B2-9B9B-ECD9E8B45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AEA401-203C-407F-9F86-1A762D1FC73E}" type="slidenum">
              <a:rPr lang="en-AU" altLang="zh-TW">
                <a:latin typeface="Times New Roman" panose="02020603050405020304" pitchFamily="18" charset="0"/>
              </a:rPr>
              <a:pPr/>
              <a:t>91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2C517B7E-43A6-4C5E-B3A9-8FF33D74B2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4396DB69-83E7-4E66-ABA0-619FC7292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543813F-55CA-43F9-A987-D958CD1C7C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9AF48D6-F001-4B90-8992-4CA6F8831D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35923E-8E73-467E-AA14-151B41FBA3D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3F5B33AE-5600-48B8-8810-A526DC124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3317A766-7DA9-4B98-9B56-4D505A19E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2AE34-8E95-4461-A641-37D5F3B6A8BC}" type="slidenum">
              <a:rPr lang="en-AU" altLang="zh-TW">
                <a:latin typeface="Times New Roman" panose="02020603050405020304" pitchFamily="18" charset="0"/>
              </a:rPr>
              <a:pPr/>
              <a:t>92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C56FE871-C52D-416C-9649-7BC489E00F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44339A8B-AEF3-4E60-89D2-BE7F998CE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8BD2204-BBD6-41F6-B24B-A6AAAB2A7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17DE5F4C-2807-4D68-B34B-DCCDA04056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2C681-9619-4F21-A178-4A850B65444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FDD704B7-C156-4911-A96E-3C779BC9D5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F8C05C83-3EE6-4BFF-820E-3E2F716A7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625C62-A4DC-4080-B8B6-AAF291CE11A9}" type="slidenum">
              <a:rPr lang="en-AU" altLang="zh-TW">
                <a:latin typeface="Times New Roman" panose="02020603050405020304" pitchFamily="18" charset="0"/>
              </a:rPr>
              <a:pPr/>
              <a:t>93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3E8447F7-8D48-4E77-A110-22B7C33AE6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718B5763-855B-426E-9D9F-48BF30A0D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20DFED61-648C-4BE2-A331-465491C110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1FB3E6CE-BE72-4BC0-A9AE-B40BDB27C9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707733-CA32-40C7-BBA4-D59FD36AFE1B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77707E3C-1958-4F3B-AFAF-ADCEE47BE9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785B2930-0D31-4F86-93C2-F697F25EC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EC4B6-8338-45B1-AE87-650F84F53F6A}" type="slidenum">
              <a:rPr lang="en-AU" altLang="zh-TW">
                <a:latin typeface="Times New Roman" panose="02020603050405020304" pitchFamily="18" charset="0"/>
              </a:rPr>
              <a:pPr/>
              <a:t>94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5D3BC5E1-4221-4034-BAA6-B12DE0E9DE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42A5B636-7040-4D82-9E00-0AFEFAD4F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41ED2BD-BFC6-4978-8F6B-70D02EAD96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9754DA9E-98C2-44D6-B669-B6C5BB4C40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6CDD46-F604-40A4-9647-94E0C82431B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8609E6BB-D8A1-4E53-9CD1-164EDDF2B1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E598DE7A-63F0-487D-A2C3-58C905B9A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E12A40-DA8C-4214-8A00-C6377F5B14F4}" type="slidenum">
              <a:rPr lang="en-AU" altLang="zh-TW">
                <a:latin typeface="Times New Roman" panose="02020603050405020304" pitchFamily="18" charset="0"/>
              </a:rPr>
              <a:pPr/>
              <a:t>95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B1C05333-4FC8-444D-B9AD-A532E74FC9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A96A4BB8-2B39-4E13-829A-69A5A4933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A6B40052-13C1-491D-AE0B-778E8AD926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2720887-5614-4232-9C6C-42E667901E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EF9D0-E186-4FBA-834E-ED5E2AD6C973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80369CD3-638E-47EB-A587-2FD9F57B59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DA258FB2-AB5D-4214-B82B-A612AD56C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84A5E0-6B1C-4544-89A3-0C3E8B94FE75}" type="slidenum">
              <a:rPr lang="en-AU" altLang="zh-TW">
                <a:latin typeface="Times New Roman" panose="02020603050405020304" pitchFamily="18" charset="0"/>
              </a:rPr>
              <a:pPr/>
              <a:t>96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CB54F07C-9635-47DA-BC7A-A02D7E3ECA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1A626EFF-987B-451B-8480-57547C7C7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04B0394F-0E9D-4632-9B1C-76BAA1557B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764D9064-D60A-4C10-93B2-27A222AE5E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6D3225-930C-4247-9AAE-787A4BD6864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8A0C3888-3CBA-4BEE-9842-6768F977A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CC85804A-2E12-4D83-8C9F-57FF54297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0B9F99-EFDF-4E44-9C19-D429BA0AD2B2}" type="slidenum">
              <a:rPr lang="en-AU" altLang="zh-TW">
                <a:latin typeface="Times New Roman" panose="02020603050405020304" pitchFamily="18" charset="0"/>
              </a:rPr>
              <a:pPr/>
              <a:t>97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9E1EBABA-6658-4965-AAD6-4AAA5A4B54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FCEB57A1-8017-4278-A8D5-1F7D4BA0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60EA765-9694-4CD8-9009-D650DACF11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EBC19AE-5804-47E6-B3F1-A347BC5CF4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628B7-7197-44B7-8AF8-E7010C4A260C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353AD8CE-6EC3-433B-9BDC-8C94B00917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D910B607-890B-4F14-AD2F-E2CB38ED2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484C2F-E99A-4188-8094-19DD235342AE}" type="slidenum">
              <a:rPr lang="en-AU" altLang="zh-TW">
                <a:latin typeface="Times New Roman" panose="02020603050405020304" pitchFamily="18" charset="0"/>
              </a:rPr>
              <a:pPr/>
              <a:t>98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DD1F6303-9102-4C2D-BFC0-31DB4A1D11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F5A32E9C-390B-4CB9-B519-F69AB3D1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2A79690-EC50-4959-8F10-8FB21F1E9E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4977E618-E56D-4611-97C6-7D07A1FD9F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7689AB-2618-48CE-BEA8-7F3DAF59331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4FCD5819-9C0B-4D65-896D-A6CC28CC6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E3EAD829-4FED-41F5-929E-0011922D1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A8FCD-0313-4B68-80E6-D15EFF0ADA07}" type="slidenum">
              <a:rPr lang="en-AU" altLang="zh-TW">
                <a:latin typeface="Times New Roman" panose="02020603050405020304" pitchFamily="18" charset="0"/>
              </a:rPr>
              <a:pPr/>
              <a:t>99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A629E05F-863B-4E36-ABAD-D0FB521A8F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EB304B27-AB37-4B87-9196-BA2AE8DE7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EC5F601-B5CE-4F5E-ADA9-041A87A3D3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B41D54-B8F2-4218-8841-012FE0A9FE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C86A68-650E-49E8-BA9C-FE812922CF86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EA1D7AB0-30E5-4FE0-ACA2-D9031DA529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85A6F17A-6D7B-4914-A453-8CA2A4A9E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B0A86E-5CC2-4352-BE47-3EE975D6FE7B}" type="slidenum">
              <a:rPr lang="en-AU" altLang="zh-TW">
                <a:latin typeface="Times New Roman" panose="02020603050405020304" pitchFamily="18" charset="0"/>
              </a:rPr>
              <a:pPr/>
              <a:t>11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E6119390-AAF2-4B7B-9382-D0E6D5E203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FEEF3F24-60B0-4E8B-AC97-D479981DC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86D5F514-3617-4D81-8EDF-62ADF6CB9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7AABABC-A85D-4908-B45D-D69D088852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653898-5547-46BF-8579-00FA3245A5C8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3E4C2ECD-70FA-4DF7-9ED5-446D43F5E7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0AFF4735-B22A-4656-AD6B-5FFAB1937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17A402-8A60-4FB7-BF1F-6EA214874219}" type="slidenum">
              <a:rPr lang="en-AU" altLang="zh-TW">
                <a:latin typeface="Times New Roman" panose="02020603050405020304" pitchFamily="18" charset="0"/>
              </a:rPr>
              <a:pPr/>
              <a:t>100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1B3F4CFB-6056-494D-BEC1-5A017D1ADA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5B40DD7F-3275-4E1E-9E9F-891B6C31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7CB6EABF-A171-4CBD-BE62-420E88B50F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A75E3F8F-7F40-4A04-B978-57CA385DA6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2A5E81-1C5E-426F-95EB-8A27AF6CB7EA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1732" name="Rectangle 6">
            <a:extLst>
              <a:ext uri="{FF2B5EF4-FFF2-40B4-BE49-F238E27FC236}">
                <a16:creationId xmlns:a16="http://schemas.microsoft.com/office/drawing/2014/main" id="{405DCEEE-08FB-4005-8323-A5A5968830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1733" name="Rectangle 7">
            <a:extLst>
              <a:ext uri="{FF2B5EF4-FFF2-40B4-BE49-F238E27FC236}">
                <a16:creationId xmlns:a16="http://schemas.microsoft.com/office/drawing/2014/main" id="{29CB79A7-A284-475B-9524-D4645E96E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D6BAC8-1964-437B-83B2-4DDC2FA99AB4}" type="slidenum">
              <a:rPr lang="en-AU" altLang="zh-TW">
                <a:latin typeface="Times New Roman" panose="02020603050405020304" pitchFamily="18" charset="0"/>
              </a:rPr>
              <a:pPr/>
              <a:t>102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1734" name="Rectangle 2">
            <a:extLst>
              <a:ext uri="{FF2B5EF4-FFF2-40B4-BE49-F238E27FC236}">
                <a16:creationId xmlns:a16="http://schemas.microsoft.com/office/drawing/2014/main" id="{74278DAB-3029-442A-A0C6-5CAADB782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>
            <a:extLst>
              <a:ext uri="{FF2B5EF4-FFF2-40B4-BE49-F238E27FC236}">
                <a16:creationId xmlns:a16="http://schemas.microsoft.com/office/drawing/2014/main" id="{D753DBF0-CA90-490A-8593-99122913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30C17C3F-67EB-4ABF-B321-342A857D5E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7E0418F-8DDE-4D13-9763-33834C7862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313912-2F44-4BD9-A6C3-304A1261E13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3780" name="Rectangle 6">
            <a:extLst>
              <a:ext uri="{FF2B5EF4-FFF2-40B4-BE49-F238E27FC236}">
                <a16:creationId xmlns:a16="http://schemas.microsoft.com/office/drawing/2014/main" id="{B0EE34CD-08E1-4828-8D7D-77834B4B97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3781" name="Rectangle 7">
            <a:extLst>
              <a:ext uri="{FF2B5EF4-FFF2-40B4-BE49-F238E27FC236}">
                <a16:creationId xmlns:a16="http://schemas.microsoft.com/office/drawing/2014/main" id="{5BDAC7F1-C662-43E9-AF18-27937FEF4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89134-DE82-4FAB-A73F-2717EFBBB735}" type="slidenum">
              <a:rPr lang="en-AU" altLang="zh-TW">
                <a:latin typeface="Times New Roman" panose="02020603050405020304" pitchFamily="18" charset="0"/>
              </a:rPr>
              <a:pPr/>
              <a:t>103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3782" name="Rectangle 2">
            <a:extLst>
              <a:ext uri="{FF2B5EF4-FFF2-40B4-BE49-F238E27FC236}">
                <a16:creationId xmlns:a16="http://schemas.microsoft.com/office/drawing/2014/main" id="{7F810CFB-B8E9-413A-BA3F-B534D92B7E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>
            <a:extLst>
              <a:ext uri="{FF2B5EF4-FFF2-40B4-BE49-F238E27FC236}">
                <a16:creationId xmlns:a16="http://schemas.microsoft.com/office/drawing/2014/main" id="{AAD33705-9BFD-4E22-9507-32A0DC859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55498BA5-9DBC-4B74-A28A-F9B20164D5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1FE05CA1-F164-473C-BBE3-123A41F0A1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D81E5-4894-4B5F-9A4C-48080A5C08C7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5828" name="Rectangle 6">
            <a:extLst>
              <a:ext uri="{FF2B5EF4-FFF2-40B4-BE49-F238E27FC236}">
                <a16:creationId xmlns:a16="http://schemas.microsoft.com/office/drawing/2014/main" id="{78A172A6-94BA-414D-8BC0-84D9C5AC76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5829" name="Rectangle 7">
            <a:extLst>
              <a:ext uri="{FF2B5EF4-FFF2-40B4-BE49-F238E27FC236}">
                <a16:creationId xmlns:a16="http://schemas.microsoft.com/office/drawing/2014/main" id="{4649F537-F8AF-4A77-A914-949B9E487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D4F41-40C0-4B1E-A385-EF49A9B1B95F}" type="slidenum">
              <a:rPr lang="en-AU" altLang="zh-TW">
                <a:latin typeface="Times New Roman" panose="02020603050405020304" pitchFamily="18" charset="0"/>
              </a:rPr>
              <a:pPr/>
              <a:t>104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5830" name="Rectangle 2">
            <a:extLst>
              <a:ext uri="{FF2B5EF4-FFF2-40B4-BE49-F238E27FC236}">
                <a16:creationId xmlns:a16="http://schemas.microsoft.com/office/drawing/2014/main" id="{84ABF07F-DC7C-4A81-9D4C-F9A6D1D4F4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>
            <a:extLst>
              <a:ext uri="{FF2B5EF4-FFF2-40B4-BE49-F238E27FC236}">
                <a16:creationId xmlns:a16="http://schemas.microsoft.com/office/drawing/2014/main" id="{4DD8AA06-D8D4-4598-AB50-948B22815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B773615-C203-4A30-B118-BFFF1C939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6F98B1F0-7040-47D7-B870-432710CC76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4FA2E-C8E3-4318-AACC-518174E19102}" type="datetime3">
              <a:rPr lang="en-AU" altLang="zh-TW">
                <a:latin typeface="Times New Roman" panose="02020603050405020304" pitchFamily="18" charset="0"/>
              </a:rPr>
              <a:pPr/>
              <a:t>20 December, 2021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7876" name="Rectangle 6">
            <a:extLst>
              <a:ext uri="{FF2B5EF4-FFF2-40B4-BE49-F238E27FC236}">
                <a16:creationId xmlns:a16="http://schemas.microsoft.com/office/drawing/2014/main" id="{DEFAD8A9-D4A3-4275-8C08-A38FDB3774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7877" name="Rectangle 7">
            <a:extLst>
              <a:ext uri="{FF2B5EF4-FFF2-40B4-BE49-F238E27FC236}">
                <a16:creationId xmlns:a16="http://schemas.microsoft.com/office/drawing/2014/main" id="{E1468E1A-9F4A-4393-8F99-8A2D51043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8CCB3A-EC73-46E2-B640-807095D3B52E}" type="slidenum">
              <a:rPr lang="en-AU" altLang="zh-TW">
                <a:latin typeface="Times New Roman" panose="02020603050405020304" pitchFamily="18" charset="0"/>
              </a:rPr>
              <a:pPr/>
              <a:t>105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7878" name="Rectangle 2">
            <a:extLst>
              <a:ext uri="{FF2B5EF4-FFF2-40B4-BE49-F238E27FC236}">
                <a16:creationId xmlns:a16="http://schemas.microsoft.com/office/drawing/2014/main" id="{EB87A05D-82CD-47B9-A827-611FC23F64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>
            <a:extLst>
              <a:ext uri="{FF2B5EF4-FFF2-40B4-BE49-F238E27FC236}">
                <a16:creationId xmlns:a16="http://schemas.microsoft.com/office/drawing/2014/main" id="{0BECE33C-7ECD-4641-92DC-8209D4C08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B40097CA-1824-49EB-BDBA-73EEC0E2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55CB3A61-39B8-431C-97BB-63898FFA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FF3E410D-D555-4147-8CEA-39F159B0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9186ECA-31D1-4F0F-AC9F-09AC887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35CB55D-F1ED-4F46-BF60-16950113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52BBB20E-F710-44DE-8A07-ED50778E8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9B11ADC4-7722-4BB0-897A-FA1C6011E6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F3C2FC32-B46B-45CF-88E0-4C9AD49DE3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D974B9A2-27C2-4962-9CC9-54B60A305C3E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zh-TW" sz="3000" b="1">
                  <a:solidFill>
                    <a:schemeClr val="bg1"/>
                  </a:solidFill>
                  <a:latin typeface="Corbel" panose="020B0503020204020204" pitchFamily="34" charset="0"/>
                  <a:ea typeface="新細明體" panose="02020500000000000000" pitchFamily="18" charset="-120"/>
                </a:rPr>
                <a:t>COMPUTER ORGANIZATION AND DESIGN</a:t>
              </a:r>
              <a:endParaRPr lang="en-US" altLang="zh-TW" sz="3000" b="1">
                <a:solidFill>
                  <a:schemeClr val="bg1"/>
                </a:solidFill>
                <a:latin typeface="Corbel" panose="020B0503020204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3081A1B4-BD2F-490C-A485-169E4D39C02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zh-TW" sz="2000">
                  <a:solidFill>
                    <a:schemeClr val="bg1"/>
                  </a:solidFill>
                  <a:ea typeface="新細明體" panose="02020500000000000000" pitchFamily="18" charset="-120"/>
                </a:rPr>
                <a:t>The Hardware/Software Interface</a:t>
              </a:r>
              <a:endParaRPr lang="en-US" altLang="zh-TW" sz="20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D465FE9A-21BC-4D2D-BC2F-4C17D7D41B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7B2FA87-E7E2-4AA3-AD6D-687DEB4F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35965470-B0A5-49A2-85CA-4F83A69C805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zh-TW" sz="2000">
                  <a:solidFill>
                    <a:schemeClr val="bg1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5</a:t>
              </a:r>
              <a:r>
                <a:rPr lang="en-GB" altLang="zh-TW" sz="2000" baseline="30000">
                  <a:solidFill>
                    <a:schemeClr val="bg1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th</a:t>
              </a:r>
              <a:endParaRPr lang="en-GB" altLang="zh-TW" sz="2000">
                <a:solidFill>
                  <a:schemeClr val="bg1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  <a:p>
              <a:endParaRPr lang="en-US" altLang="zh-TW" sz="2000">
                <a:solidFill>
                  <a:schemeClr val="bg1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0D1F95A3-D679-46C2-A34C-69D7CA77184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zh-TW" sz="1400">
                  <a:solidFill>
                    <a:schemeClr val="bg1"/>
                  </a:solidFill>
                  <a:ea typeface="新細明體" panose="02020500000000000000" pitchFamily="18" charset="-120"/>
                </a:rPr>
                <a:t>Edition</a:t>
              </a:r>
              <a:endParaRPr lang="en-US" altLang="zh-TW" sz="14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7228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B6E6E1D-00B4-4208-AC53-7933165BBA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59411091-4539-4270-A712-3E3003AE5ED2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159219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82CDE26-6B75-42D7-9C56-8BA3F54B2E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EBEB0913-6BC0-4532-AF54-BF56C5D85EAB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68505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0F010C9-796D-47FF-AB7E-B48CA75342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BE85AA70-94D7-4F23-8078-7FB8B7DD3BE8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24637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370CEC0-22BE-44F8-8974-A9B776530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D28FEEEC-CBBD-4426-8813-A49CBA991691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23574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82AFF49-643A-4256-9892-114DA0B6CD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5FFBA362-8D66-4D49-9B37-3C74F1FD185F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75926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6713BF1-BBB7-462A-931C-3A77657C28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8EBC843C-715F-4586-8C08-2712C4331845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2433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048F618-F08D-40E9-A32B-56C69C8611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332A7372-342D-4989-A0E8-3D5EBCB3815A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233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134854D-D265-4D8C-BE47-FDAB5E0DF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C0DBA360-40FF-4314-85AA-EB6C1C72A50D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9789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84460003-7512-4ECD-B135-4477E0BE3A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5ED57D81-E638-4F54-B4D6-47EC7C1F0CD8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103937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6F9F0D7D-5982-4D17-9150-5EA5086D15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B10C3014-6F74-4D5F-AB61-AD5BB90ED765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1030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1B889AE-B6A7-47ED-B240-0BA7D7F846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Chapter 5 — Large and Fast: Exploiting Memory Hierarchy — </a:t>
            </a:r>
            <a:fld id="{B9F4A04D-627F-4B02-AF28-6281F9965244}" type="slidenum">
              <a:rPr lang="en-AU" altLang="zh-TW"/>
              <a:pPr/>
              <a:t>‹#›</a:t>
            </a:fld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16371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9804ED1F-D098-49A2-8B9D-C5686C05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FCB4F779-1554-400F-AD43-7E31BB9BC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TW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75623698-9603-4D41-AAC1-6B9D16369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TW"/>
              <a:t>Click to edit Master text styles</a:t>
            </a:r>
          </a:p>
          <a:p>
            <a:pPr lvl="1"/>
            <a:r>
              <a:rPr lang="en-AU" altLang="zh-TW"/>
              <a:t>Second level</a:t>
            </a:r>
          </a:p>
          <a:p>
            <a:pPr lvl="2"/>
            <a:r>
              <a:rPr lang="en-AU" altLang="zh-TW"/>
              <a:t>Third level</a:t>
            </a:r>
          </a:p>
          <a:p>
            <a:pPr lvl="3"/>
            <a:r>
              <a:rPr lang="en-AU" altLang="zh-TW"/>
              <a:t>Fourth level</a:t>
            </a:r>
          </a:p>
          <a:p>
            <a:pPr lvl="4"/>
            <a:r>
              <a:rPr lang="en-AU" altLang="zh-TW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5478BAC2-14CB-4535-BA63-2AE9459AA2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新細明體" panose="02020500000000000000" pitchFamily="18" charset="-120"/>
              </a:defRPr>
            </a:lvl1pPr>
          </a:lstStyle>
          <a:p>
            <a:r>
              <a:rPr lang="en-AU" altLang="zh-TW"/>
              <a:t>Chapter 5 — Large and Fast: Exploiting Memory Hierarchy — </a:t>
            </a:r>
            <a:fld id="{97394F86-6C30-4ABF-B57A-8E9625890172}" type="slidenum">
              <a:rPr lang="en-AU" altLang="zh-TW"/>
              <a:pPr/>
              <a:t>‹#›</a:t>
            </a:fld>
            <a:endParaRPr lang="en-AU" altLang="zh-TW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64268455-6DEB-47D2-8BAC-BBEB7BA0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2E3369CB-67EF-4B26-8F73-6EF7DD96B2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86FD9CF-CDAC-4032-BFFA-7A00879722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solidFill>
                  <a:schemeClr val="tx1"/>
                </a:solidFill>
                <a:ea typeface="新細明體" panose="02020500000000000000" pitchFamily="18" charset="-120"/>
              </a:rPr>
              <a:t>Chapter 5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9B80A707-AF78-4EE7-A1EC-CFF7D75CDB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54163"/>
          </a:xfrm>
        </p:spPr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Large and Fast: Exploiting Memory Hierarchy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DF21CED4-3292-41A0-AC59-EA5E97EA3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D4944B0-E25E-4A06-BD63-1F76CA642E7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zh-TW" sz="1400"/>
          </a:p>
        </p:txBody>
      </p:sp>
      <p:pic>
        <p:nvPicPr>
          <p:cNvPr id="21507" name="Picture 6" descr="f05-11-P374493">
            <a:extLst>
              <a:ext uri="{FF2B5EF4-FFF2-40B4-BE49-F238E27FC236}">
                <a16:creationId xmlns:a16="http://schemas.microsoft.com/office/drawing/2014/main" id="{B5E1B184-B2CC-4216-A101-7331265A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>
            <a:extLst>
              <a:ext uri="{FF2B5EF4-FFF2-40B4-BE49-F238E27FC236}">
                <a16:creationId xmlns:a16="http://schemas.microsoft.com/office/drawing/2014/main" id="{BB5159A7-071F-4F3D-9DEF-710B06D4B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Increasing Memory Bandwidth</a:t>
            </a:r>
            <a:endParaRPr lang="en-AU" altLang="zh-TW" sz="4000">
              <a:ea typeface="新細明體" panose="02020500000000000000" pitchFamily="18" charset="-12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4528327B-5E1B-43AD-B3C4-A94BF03D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b. 4-word wide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Miss penalty = 1 + 15 + 1 = 17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c. 4-bank interleaved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Bandwidth = 16 bytes / 20 cycles = 0.8 B/cycle</a:t>
            </a:r>
            <a:endParaRPr lang="en-AU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>
            <a:extLst>
              <a:ext uri="{FF2B5EF4-FFF2-40B4-BE49-F238E27FC236}">
                <a16:creationId xmlns:a16="http://schemas.microsoft.com/office/drawing/2014/main" id="{0EEF2958-9E59-4FF8-9C64-8825B6696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FC13979-E255-4EAF-8D77-86B25C307CE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zh-TW" sz="14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55B47F92-1CFC-49FF-AC3E-06BC9832D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Supporting Multiple Issue</a:t>
            </a:r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9AC5B3DE-DB09-489E-AEAF-50C3BDF47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Core i7 cache optimizations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Return requested word first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Non-blocking cache</a:t>
            </a:r>
          </a:p>
          <a:p>
            <a:pPr lvl="2" eaLnBrk="1" hangingPunct="1"/>
            <a:r>
              <a:rPr lang="en-AU" altLang="zh-TW">
                <a:ea typeface="新細明體" panose="02020500000000000000" pitchFamily="18" charset="-120"/>
              </a:rPr>
              <a:t>Hit under miss</a:t>
            </a:r>
          </a:p>
          <a:p>
            <a:pPr lvl="2" eaLnBrk="1" hangingPunct="1"/>
            <a:r>
              <a:rPr lang="en-AU" altLang="zh-TW">
                <a:ea typeface="新細明體" panose="02020500000000000000" pitchFamily="18" charset="-120"/>
              </a:rPr>
              <a:t>Miss under miss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Data prefetching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>
            <a:extLst>
              <a:ext uri="{FF2B5EF4-FFF2-40B4-BE49-F238E27FC236}">
                <a16:creationId xmlns:a16="http://schemas.microsoft.com/office/drawing/2014/main" id="{328BCDAC-3FDC-45AC-AC27-1BE0A2A1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DGEMM</a:t>
            </a:r>
          </a:p>
        </p:txBody>
      </p:sp>
      <p:sp>
        <p:nvSpPr>
          <p:cNvPr id="199683" name="Content Placeholder 2">
            <a:extLst>
              <a:ext uri="{FF2B5EF4-FFF2-40B4-BE49-F238E27FC236}">
                <a16:creationId xmlns:a16="http://schemas.microsoft.com/office/drawing/2014/main" id="{E414E16B-7AA4-42A2-BD7E-3BDE8F4A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Combine cache blocking and subword parallelism</a:t>
            </a:r>
          </a:p>
        </p:txBody>
      </p:sp>
      <p:sp>
        <p:nvSpPr>
          <p:cNvPr id="199684" name="Footer Placeholder 3">
            <a:extLst>
              <a:ext uri="{FF2B5EF4-FFF2-40B4-BE49-F238E27FC236}">
                <a16:creationId xmlns:a16="http://schemas.microsoft.com/office/drawing/2014/main" id="{99A5756C-BEE0-4AD2-928A-BFD0CAB62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2484F48-4368-4DFC-9625-5C5755C2141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zh-TW" sz="1400"/>
          </a:p>
        </p:txBody>
      </p:sp>
      <p:sp>
        <p:nvSpPr>
          <p:cNvPr id="199685" name="Text Box 4">
            <a:extLst>
              <a:ext uri="{FF2B5EF4-FFF2-40B4-BE49-F238E27FC236}">
                <a16:creationId xmlns:a16="http://schemas.microsoft.com/office/drawing/2014/main" id="{0220ADFC-101D-498D-BE14-EFCF57614C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§5.14 Going Faster:  Cache Blocking and Matrix Multiply</a:t>
            </a:r>
          </a:p>
        </p:txBody>
      </p:sp>
      <p:pic>
        <p:nvPicPr>
          <p:cNvPr id="199686" name="Picture 3">
            <a:extLst>
              <a:ext uri="{FF2B5EF4-FFF2-40B4-BE49-F238E27FC236}">
                <a16:creationId xmlns:a16="http://schemas.microsoft.com/office/drawing/2014/main" id="{CFD7803C-E3A1-44C0-84A4-4CD25CEB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>
            <a:extLst>
              <a:ext uri="{FF2B5EF4-FFF2-40B4-BE49-F238E27FC236}">
                <a16:creationId xmlns:a16="http://schemas.microsoft.com/office/drawing/2014/main" id="{7B3AAA58-7003-48C2-B38B-75690CFA3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67B255B-ED24-44A8-9EF0-DE6AEDCC248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zh-TW" sz="14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10D93E98-37A0-43E6-A546-419948D46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Pitfalls</a:t>
            </a:r>
          </a:p>
        </p:txBody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3ADB64DE-C2C9-48A1-AB72-222393A4A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Byte vs. word addressing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Example: 32-byte direct-mapped cache,</a:t>
            </a:r>
            <a:br>
              <a:rPr lang="en-AU" altLang="zh-TW">
                <a:ea typeface="新細明體" panose="02020500000000000000" pitchFamily="18" charset="-120"/>
              </a:rPr>
            </a:br>
            <a:r>
              <a:rPr lang="en-AU" altLang="zh-TW">
                <a:ea typeface="新細明體" panose="02020500000000000000" pitchFamily="18" charset="-120"/>
              </a:rPr>
              <a:t>4-byte blocks</a:t>
            </a:r>
          </a:p>
          <a:p>
            <a:pPr lvl="2" eaLnBrk="1" hangingPunct="1"/>
            <a:r>
              <a:rPr lang="en-AU" altLang="zh-TW">
                <a:ea typeface="新細明體" panose="02020500000000000000" pitchFamily="18" charset="-120"/>
              </a:rPr>
              <a:t>Byte 36 maps to block 1</a:t>
            </a:r>
          </a:p>
          <a:p>
            <a:pPr lvl="2" eaLnBrk="1" hangingPunct="1"/>
            <a:r>
              <a:rPr lang="en-AU" altLang="zh-TW">
                <a:ea typeface="新細明體" panose="02020500000000000000" pitchFamily="18" charset="-120"/>
              </a:rPr>
              <a:t>Word 36 maps to block 4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Ignoring memory system effects when writing or generating code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Example: iterating over rows vs. columns of arrays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Large strides result in poor locality</a:t>
            </a:r>
          </a:p>
        </p:txBody>
      </p:sp>
      <p:sp>
        <p:nvSpPr>
          <p:cNvPr id="200709" name="Text Box 4">
            <a:extLst>
              <a:ext uri="{FF2B5EF4-FFF2-40B4-BE49-F238E27FC236}">
                <a16:creationId xmlns:a16="http://schemas.microsoft.com/office/drawing/2014/main" id="{255C7D6F-9B7E-496A-8F4B-CA300CBA690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§5.15 Fallacies and Pitfalls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>
            <a:extLst>
              <a:ext uri="{FF2B5EF4-FFF2-40B4-BE49-F238E27FC236}">
                <a16:creationId xmlns:a16="http://schemas.microsoft.com/office/drawing/2014/main" id="{AFD48186-84E9-4A23-AC10-2A59B2301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046B6C90-BDA2-4123-8AD2-D03AFB27853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zh-TW" sz="14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AF8947D8-8493-4E7F-8A72-059BF5D3E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Pitfalls</a:t>
            </a:r>
          </a:p>
        </p:txBody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923A85BA-F2FF-4391-BC1F-0580BDF87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In multiprocessor with shared L2 or L3 cache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Less associativity than cores results in conflict misses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More cores </a:t>
            </a: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 need to increase associativity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Ignores effect of non-blocked accesses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Instead, evaluate performance by simulation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>
            <a:extLst>
              <a:ext uri="{FF2B5EF4-FFF2-40B4-BE49-F238E27FC236}">
                <a16:creationId xmlns:a16="http://schemas.microsoft.com/office/drawing/2014/main" id="{F2FF2B78-0C77-4183-9260-888D04343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D93927A-E279-4618-AEDB-B1A64A2DF92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zh-TW" sz="14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DE62D77E-B94A-4DA4-8FEA-A98BB71C7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Pitfalls</a:t>
            </a:r>
          </a:p>
        </p:txBody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B2B85963-6FF8-4D31-906C-477829D74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Extending address range using segments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E.g., Intel 80286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But a segment is not always big enough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Makes address arithmetic complicated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Implementing a VMM on an ISA not designed for virtualization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E.g., non-privileged instructions accessing hardware resources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Either extend ISA, or require guest OS not to use problematic instructions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>
            <a:extLst>
              <a:ext uri="{FF2B5EF4-FFF2-40B4-BE49-F238E27FC236}">
                <a16:creationId xmlns:a16="http://schemas.microsoft.com/office/drawing/2014/main" id="{9ABBF0C8-A271-4E88-BECA-F640087D6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13B93AB-60FE-4B1B-8B47-454ACBFC4EC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AU" altLang="zh-TW" sz="1400"/>
          </a:p>
        </p:txBody>
      </p:sp>
      <p:sp>
        <p:nvSpPr>
          <p:cNvPr id="206851" name="Rectangle 5">
            <a:extLst>
              <a:ext uri="{FF2B5EF4-FFF2-40B4-BE49-F238E27FC236}">
                <a16:creationId xmlns:a16="http://schemas.microsoft.com/office/drawing/2014/main" id="{09B5FA8C-8D19-4FA8-829B-6698625E7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Concluding Remarks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16A35604-C4A4-4180-B97E-A2D6A60AC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We really want fast, large memories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L1 cache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 L2 cache  …  DRAM memory</a:t>
            </a:r>
            <a:b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Memory system design is critical for multiprocessors</a:t>
            </a:r>
          </a:p>
        </p:txBody>
      </p:sp>
      <p:sp>
        <p:nvSpPr>
          <p:cNvPr id="206853" name="Text Box 4">
            <a:extLst>
              <a:ext uri="{FF2B5EF4-FFF2-40B4-BE49-F238E27FC236}">
                <a16:creationId xmlns:a16="http://schemas.microsoft.com/office/drawing/2014/main" id="{33656614-9E78-4CA2-B9D9-947F6DC7F9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§5.16 Concluding Remarks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51D2D847-FD51-4116-9931-7AD2F9787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4CDB1F0D-322D-486C-96D1-CCDB6CDBC3B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zh-TW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4D9FED-9080-4C78-84C6-FD2AF5E2B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Flash Storage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9828916-2106-49FB-A1E8-69BF7DE33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Nonvolatile</a:t>
            </a:r>
            <a:r>
              <a:rPr lang="en-AU" altLang="zh-TW">
                <a:ea typeface="新細明體" panose="02020500000000000000" pitchFamily="18" charset="-120"/>
              </a:rPr>
              <a:t> semiconductor storage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100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× </a:t>
            </a:r>
            <a:r>
              <a:rPr lang="en-AU" altLang="zh-TW">
                <a:ea typeface="新細明體" panose="02020500000000000000" pitchFamily="18" charset="-120"/>
                <a:cs typeface="Arial" panose="020B0604020202020204" pitchFamily="34" charset="0"/>
              </a:rPr>
              <a:t>– 1000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× faster than disk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Smaller, lower power, more robust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But more $/GB (between disk and DRAM)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5373C782-A6F2-4350-8CD7-295389BFC73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§6.4 Flash Storage</a:t>
            </a:r>
          </a:p>
        </p:txBody>
      </p:sp>
      <p:pic>
        <p:nvPicPr>
          <p:cNvPr id="23558" name="Picture 5" descr="flash-cards">
            <a:extLst>
              <a:ext uri="{FF2B5EF4-FFF2-40B4-BE49-F238E27FC236}">
                <a16:creationId xmlns:a16="http://schemas.microsoft.com/office/drawing/2014/main" id="{98713053-E761-40C8-A7E8-8821F3E9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 descr="flash-memory-exploded">
            <a:extLst>
              <a:ext uri="{FF2B5EF4-FFF2-40B4-BE49-F238E27FC236}">
                <a16:creationId xmlns:a16="http://schemas.microsoft.com/office/drawing/2014/main" id="{A8422022-D5A2-4FBF-8DF3-73C5389D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40075B5E-27C2-4863-A50B-59973C0B9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4E0E9003-8684-4893-96A2-44695C907E82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zh-TW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447AD4D-E9AE-4268-AEE9-30DDDC056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Flash Types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CA88AA-21B5-45E6-A571-D67D837D2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NOR flash</a:t>
            </a:r>
            <a:r>
              <a:rPr lang="en-AU" altLang="zh-TW" sz="2800">
                <a:ea typeface="新細明體" panose="02020500000000000000" pitchFamily="18" charset="-120"/>
              </a:rPr>
              <a:t>: bit cell like a NOR gate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Random read/write access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Used for instruction memory in embedded systems</a:t>
            </a:r>
          </a:p>
          <a:p>
            <a:pPr eaLnBrk="1" hangingPunct="1"/>
            <a:r>
              <a:rPr lang="en-AU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NAND flash</a:t>
            </a:r>
            <a:r>
              <a:rPr lang="en-AU" altLang="zh-TW" sz="2800">
                <a:ea typeface="新細明體" panose="02020500000000000000" pitchFamily="18" charset="-120"/>
              </a:rPr>
              <a:t>: bit cell like a NAND gate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Denser (bits/area), but block-at-a-time access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Cheaper per GB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Used for USB keys, media storage, …</a:t>
            </a:r>
          </a:p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Flash bits </a:t>
            </a:r>
            <a:r>
              <a:rPr lang="en-AU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wears out </a:t>
            </a:r>
            <a:r>
              <a:rPr lang="en-AU" altLang="zh-TW" sz="2800">
                <a:ea typeface="新細明體" panose="02020500000000000000" pitchFamily="18" charset="-120"/>
              </a:rPr>
              <a:t>after 1000’s of accesses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Not suitable for direct RAM or disk replacement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Wear leveling: remap data to less used blocks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4364E35E-4C8F-46AC-B3FD-7E3A4281E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29DF9F33-600F-412F-90CA-5BFC877A9E12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zh-TW" sz="1400"/>
          </a:p>
        </p:txBody>
      </p:sp>
      <p:pic>
        <p:nvPicPr>
          <p:cNvPr id="27651" name="Picture 9" descr="wdfDesktop_CaviarBlack">
            <a:extLst>
              <a:ext uri="{FF2B5EF4-FFF2-40B4-BE49-F238E27FC236}">
                <a16:creationId xmlns:a16="http://schemas.microsoft.com/office/drawing/2014/main" id="{98A308D0-CACA-4CC4-9E8A-E55B46CD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57BEFA6A-5068-4857-A3D1-61779123F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Disk Storage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B397D10B-06B8-49F0-9AC1-7D3ABDF6F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Nonvolatile, rotating magnetic storage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CBCD97A6-FA14-4325-BED5-7FC4600B3B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§6.3 Disk Storage</a:t>
            </a:r>
          </a:p>
        </p:txBody>
      </p:sp>
      <p:pic>
        <p:nvPicPr>
          <p:cNvPr id="27655" name="Picture 12" descr="disk-geometry">
            <a:extLst>
              <a:ext uri="{FF2B5EF4-FFF2-40B4-BE49-F238E27FC236}">
                <a16:creationId xmlns:a16="http://schemas.microsoft.com/office/drawing/2014/main" id="{463785F7-C2A0-48FC-B049-EC2506FE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F6100DAF-BDC7-4113-B568-42E6FD5EB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0DBBD354-49C3-4C81-9241-BC52FC8595C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zh-TW" sz="1400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0806DEC8-4F40-487B-B8F8-E7CDB7406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Disk Sectors and Access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359F5165-4114-4719-B6F2-A06C7878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Each </a:t>
            </a:r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sector</a:t>
            </a:r>
            <a:r>
              <a:rPr lang="en-US" altLang="zh-TW" sz="2800">
                <a:ea typeface="新細明體" panose="02020500000000000000" pitchFamily="18" charset="-120"/>
              </a:rPr>
              <a:t>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Access</a:t>
            </a:r>
            <a:r>
              <a:rPr lang="en-US" altLang="zh-TW" sz="2800">
                <a:ea typeface="新細明體" panose="02020500000000000000" pitchFamily="18" charset="-120"/>
              </a:rPr>
              <a:t>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Controller overhead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C54FDB7A-9154-443B-9459-11B4D21F2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4DD52CFD-BA66-404E-A724-9B69681FF26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zh-TW" sz="1400"/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9B1046F5-7C54-4280-863A-988F56D8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Disk Access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5CA873F8-237B-4E1C-8C5E-E770EE667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512B sector, 15,000rpm,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4ms average seek time</a:t>
            </a:r>
            <a:r>
              <a:rPr lang="en-US" altLang="zh-TW">
                <a:ea typeface="新細明體" panose="02020500000000000000" pitchFamily="18" charset="-120"/>
              </a:rPr>
              <a:t>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4ms seek time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+ ½ / (15,000/60) = 2ms rotational latency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+ 512 / 100MB/s = 0.005ms transfer time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+ 0.2ms controller delay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Average read time = 3.2ms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E7581987-393B-4828-A4BE-679D1E57C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F5110AC0-F874-4FE6-A3A1-E757A2AD1BE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zh-TW" sz="1400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515179D-B74F-4099-8C37-D6AA85A8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Disk Performance Issues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9001EC72-D3A8-4469-824E-FBBDB4EC3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Manufacturers quote average seek time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Based on all possible seeks</a:t>
            </a:r>
          </a:p>
          <a:p>
            <a:pPr lvl="1" eaLnBrk="1" hangingPunct="1"/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Locality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OS scheduling </a:t>
            </a:r>
            <a:r>
              <a:rPr lang="en-US" altLang="zh-TW" sz="2400">
                <a:ea typeface="新細明體" panose="02020500000000000000" pitchFamily="18" charset="-120"/>
              </a:rPr>
              <a:t>lead to smaller actual average seek times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Smart disk controller allocate physical sectors on disk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Present logical sector interface to host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SCSI, ATA, SATA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Disk drives include caches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Prefetch sectors in anticipation of access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Avoid seek and rotational delay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C0B3E0AF-12E0-4F65-8A0D-7FF05161C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ADF43C4-0DCD-4460-B3EC-EC755B87528C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zh-TW" sz="1400"/>
          </a:p>
        </p:txBody>
      </p:sp>
      <p:pic>
        <p:nvPicPr>
          <p:cNvPr id="35843" name="Picture 10" descr="f05-04-P374493">
            <a:extLst>
              <a:ext uri="{FF2B5EF4-FFF2-40B4-BE49-F238E27FC236}">
                <a16:creationId xmlns:a16="http://schemas.microsoft.com/office/drawing/2014/main" id="{E9EF4731-D2D1-4642-A13E-2194BD00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7">
            <a:extLst>
              <a:ext uri="{FF2B5EF4-FFF2-40B4-BE49-F238E27FC236}">
                <a16:creationId xmlns:a16="http://schemas.microsoft.com/office/drawing/2014/main" id="{AA7DB5AE-B9DE-4B7F-8C04-337F12CC2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Memory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5845" name="Rectangle 8">
            <a:extLst>
              <a:ext uri="{FF2B5EF4-FFF2-40B4-BE49-F238E27FC236}">
                <a16:creationId xmlns:a16="http://schemas.microsoft.com/office/drawing/2014/main" id="{26A47331-30BD-4770-9187-A2C5586E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memory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level of the memory hierarchy closest to the CPU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Given accesses X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…, X</a:t>
            </a:r>
            <a:r>
              <a:rPr lang="en-US" altLang="zh-TW" baseline="-25000">
                <a:ea typeface="新細明體" panose="02020500000000000000" pitchFamily="18" charset="-120"/>
              </a:rPr>
              <a:t>n–1</a:t>
            </a:r>
            <a:r>
              <a:rPr lang="en-US" altLang="zh-TW">
                <a:ea typeface="新細明體" panose="02020500000000000000" pitchFamily="18" charset="-120"/>
              </a:rPr>
              <a:t>, X</a:t>
            </a:r>
            <a:r>
              <a:rPr lang="en-US" altLang="zh-TW" baseline="-25000">
                <a:ea typeface="新細明體" panose="02020500000000000000" pitchFamily="18" charset="-120"/>
              </a:rPr>
              <a:t>n</a:t>
            </a:r>
            <a:endParaRPr lang="en-AU" altLang="zh-TW" baseline="-25000">
              <a:ea typeface="新細明體" panose="02020500000000000000" pitchFamily="18" charset="-120"/>
            </a:endParaRP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8CB54C49-6D29-4E3E-80C5-6D0EBA294D0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§5.3 The Basics of Caches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208EF130-1F3C-4022-A6FE-49DDECD1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How do we know if the data is present?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Where do we look?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D57CA000-D391-424A-8122-97E1BE27F5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C955BBFA-4192-414E-8F5E-9B3EF1888CD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zh-TW" sz="1400"/>
          </a:p>
        </p:txBody>
      </p:sp>
      <p:pic>
        <p:nvPicPr>
          <p:cNvPr id="37891" name="Picture 9" descr="f05-05-P374493">
            <a:extLst>
              <a:ext uri="{FF2B5EF4-FFF2-40B4-BE49-F238E27FC236}">
                <a16:creationId xmlns:a16="http://schemas.microsoft.com/office/drawing/2014/main" id="{D2026379-CFC8-4916-B5D6-0A456D38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>
            <a:extLst>
              <a:ext uri="{FF2B5EF4-FFF2-40B4-BE49-F238E27FC236}">
                <a16:creationId xmlns:a16="http://schemas.microsoft.com/office/drawing/2014/main" id="{FE41C4A7-CABA-4EA9-BA42-69175EFE1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Direct Mapped Cache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58BEEA56-3C5E-41FB-9BCB-5D0D1FE3E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Location determined by address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Direct mapped</a:t>
            </a:r>
            <a:r>
              <a:rPr lang="en-US" altLang="zh-TW">
                <a:ea typeface="新細明體" panose="02020500000000000000" pitchFamily="18" charset="-120"/>
              </a:rPr>
              <a:t>: only one choice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(Block address) modulo (#Blocks in cache)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315C7E75-0B2D-4EFE-AB95-D9371469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#Blocks is a power of 2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Use low-order address bits</a:t>
            </a:r>
            <a:endParaRPr lang="en-AU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23EC0B9C-2787-4B4B-98EA-3488D5ECD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6E5361A-A066-4C09-831C-22883416955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zh-TW" sz="1400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D4AE8A54-0B9A-4A62-BCA2-783102E76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Tags and Valid Bits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08F2C86C-0CA9-405E-9072-C981F5E87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How do we know which particular block is stored in a cache location?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Store block address as well as the data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Actually, only need the high-order bits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Called the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tag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if there is no data in a location?</a:t>
            </a:r>
          </a:p>
          <a:p>
            <a:pPr lvl="1"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Valid bit</a:t>
            </a:r>
            <a:r>
              <a:rPr lang="en-US" altLang="zh-TW">
                <a:ea typeface="新細明體" panose="02020500000000000000" pitchFamily="18" charset="-120"/>
              </a:rPr>
              <a:t>: 1 = present, 0 = not present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Initially 0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9F16B205-ABC3-4919-81DE-A5FDD134C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6274179-DED0-443A-A040-9BC20844C0B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zh-TW" sz="140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5995AA85-C77B-4FD0-A435-1C1CA6A4E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Principle of Locality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3C75477B-C20E-4CE5-B8DF-E08584918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Programs access a small proportion of their address space at any time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Temporal locality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Items accessed recently are likely to be accessed again soon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e.g., instructions in a loop, induction variables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Spatial locality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Items near those accessed recently are likely to be accessed soon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E.g., sequential instruction access, array data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06A6B01D-08E6-4630-9ABC-58FDA47629A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8BC15108-5465-4A1B-9A1F-C27FD1473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87BE396-D126-4571-8540-DA97ADDBBFE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zh-TW" sz="1400"/>
          </a:p>
        </p:txBody>
      </p:sp>
      <p:sp>
        <p:nvSpPr>
          <p:cNvPr id="41987" name="Rectangle 56">
            <a:extLst>
              <a:ext uri="{FF2B5EF4-FFF2-40B4-BE49-F238E27FC236}">
                <a16:creationId xmlns:a16="http://schemas.microsoft.com/office/drawing/2014/main" id="{6CE53B3D-1853-4DFF-99F8-4659C7548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41988" name="Rectangle 57">
            <a:extLst>
              <a:ext uri="{FF2B5EF4-FFF2-40B4-BE49-F238E27FC236}">
                <a16:creationId xmlns:a16="http://schemas.microsoft.com/office/drawing/2014/main" id="{82342817-FE65-45B2-A1EA-E079EC65A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8-blocks, 1 word/block, direct mapped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Initial state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D26993D2-86C6-4C7B-A129-775E0D0A1E05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42237067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1156821357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080142578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745953738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13991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08863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09589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6762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81064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45457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5471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79549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3487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8933A5C1-942E-4605-BB5A-A874F50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50954C38-9F3C-4A23-923A-7A94F44154D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zh-TW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F493A59-527E-4236-8014-1BB150AF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57027" name="Group 3">
            <a:extLst>
              <a:ext uri="{FF2B5EF4-FFF2-40B4-BE49-F238E27FC236}">
                <a16:creationId xmlns:a16="http://schemas.microsoft.com/office/drawing/2014/main" id="{30B0775C-EC41-4D36-A1FD-635EAE888304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699660888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3287926183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827775030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3704185596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18242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61052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23003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4382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03311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39882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6492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Mem[10110]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0538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055085"/>
                  </a:ext>
                </a:extLst>
              </a:tr>
            </a:tbl>
          </a:graphicData>
        </a:graphic>
      </p:graphicFrame>
      <p:graphicFrame>
        <p:nvGraphicFramePr>
          <p:cNvPr id="257079" name="Group 55">
            <a:extLst>
              <a:ext uri="{FF2B5EF4-FFF2-40B4-BE49-F238E27FC236}">
                <a16:creationId xmlns:a16="http://schemas.microsoft.com/office/drawing/2014/main" id="{5012054C-D8FB-4F8D-B4C2-25F4CE166DDB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755273877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92903662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232321281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13791006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Word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Binary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block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3605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10 110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6799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E3AFDF5B-A7A7-4E9A-B6A6-DD73C9873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56B72873-664A-4534-9BE1-AC17AEB5F5A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zh-TW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C40E5CE-2765-43E6-AAB1-61A642FDF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59075" name="Group 3">
            <a:extLst>
              <a:ext uri="{FF2B5EF4-FFF2-40B4-BE49-F238E27FC236}">
                <a16:creationId xmlns:a16="http://schemas.microsoft.com/office/drawing/2014/main" id="{8C3D6B5D-C1A8-46F0-935A-7B9CBBF61A7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51297824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122528705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476818965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329076348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34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197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4894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Mem[11010]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82055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58583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5952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69112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Mem[10110]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21692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17176"/>
                  </a:ext>
                </a:extLst>
              </a:tr>
            </a:tbl>
          </a:graphicData>
        </a:graphic>
      </p:graphicFrame>
      <p:graphicFrame>
        <p:nvGraphicFramePr>
          <p:cNvPr id="259127" name="Group 55">
            <a:extLst>
              <a:ext uri="{FF2B5EF4-FFF2-40B4-BE49-F238E27FC236}">
                <a16:creationId xmlns:a16="http://schemas.microsoft.com/office/drawing/2014/main" id="{63D8AC2F-E26B-4778-B42C-48E682F80EF0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907542535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344159800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3910286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293075178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Word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Binary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block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72792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11 010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2994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0A76CEB9-3B35-4C40-8997-DDA556779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E270E2D-279C-4A48-AAD0-4063B5E71AF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zh-TW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CF83ED4-AFF5-40E4-B9CB-2E7DBC65C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61123" name="Group 3">
            <a:extLst>
              <a:ext uri="{FF2B5EF4-FFF2-40B4-BE49-F238E27FC236}">
                <a16:creationId xmlns:a16="http://schemas.microsoft.com/office/drawing/2014/main" id="{E1C03135-ADAC-4769-B5D0-DBDB101C7B01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185591839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110259328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67287156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1986131366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2525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003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09865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Mem[11010]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28523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3337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82882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03458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Mem[10110]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81098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43629"/>
                  </a:ext>
                </a:extLst>
              </a:tr>
            </a:tbl>
          </a:graphicData>
        </a:graphic>
      </p:graphicFrame>
      <p:graphicFrame>
        <p:nvGraphicFramePr>
          <p:cNvPr id="261175" name="Group 55">
            <a:extLst>
              <a:ext uri="{FF2B5EF4-FFF2-40B4-BE49-F238E27FC236}">
                <a16:creationId xmlns:a16="http://schemas.microsoft.com/office/drawing/2014/main" id="{563B1090-8F2E-4B96-817F-132B8804FD4C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096963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338392539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305296862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55548736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002985197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Word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Binary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block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1202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10 110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73868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11 010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88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615155E8-94F7-47BC-B850-7B64E58331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C35D04F7-C0B2-4C9D-B6E2-73E63C41D8A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zh-TW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50EE3F6-1EB4-4FAB-8548-8D2FFB936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63171" name="Group 3">
            <a:extLst>
              <a:ext uri="{FF2B5EF4-FFF2-40B4-BE49-F238E27FC236}">
                <a16:creationId xmlns:a16="http://schemas.microsoft.com/office/drawing/2014/main" id="{9764B303-B761-4196-87E4-76FA8093E83D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53380148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81463773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182848089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559084678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9559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Mem[10000]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6616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71843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Mem[11010]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6886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Mem[00011]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73625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58339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6216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Mem[10110]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5122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692"/>
                  </a:ext>
                </a:extLst>
              </a:tr>
            </a:tbl>
          </a:graphicData>
        </a:graphic>
      </p:graphicFrame>
      <p:graphicFrame>
        <p:nvGraphicFramePr>
          <p:cNvPr id="263223" name="Group 55">
            <a:extLst>
              <a:ext uri="{FF2B5EF4-FFF2-40B4-BE49-F238E27FC236}">
                <a16:creationId xmlns:a16="http://schemas.microsoft.com/office/drawing/2014/main" id="{928763C0-6B3F-4F2C-9F26-35CC1ADB402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463675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13121247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404377004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369238514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3542881685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Word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Binary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block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040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10 000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9981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00 011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41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10 000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588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EDD1E9C0-56A8-4C6A-8CAE-5B4EBE3309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48CEE8D-EB4A-4E4B-BB68-D8D0A60060F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zh-TW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AC93685-CB56-46BD-9E7E-616C600C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65219" name="Group 3">
            <a:extLst>
              <a:ext uri="{FF2B5EF4-FFF2-40B4-BE49-F238E27FC236}">
                <a16:creationId xmlns:a16="http://schemas.microsoft.com/office/drawing/2014/main" id="{9DD21ACF-7CDD-46E4-89D6-53204D04FB10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673743479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426413428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016547567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53306652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7925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Mem[10000]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3112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954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Mem[10010]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01221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Mem[00011]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43118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3076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60561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Mem[10110]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30734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50356"/>
                  </a:ext>
                </a:extLst>
              </a:tr>
            </a:tbl>
          </a:graphicData>
        </a:graphic>
      </p:graphicFrame>
      <p:graphicFrame>
        <p:nvGraphicFramePr>
          <p:cNvPr id="265271" name="Group 55">
            <a:extLst>
              <a:ext uri="{FF2B5EF4-FFF2-40B4-BE49-F238E27FC236}">
                <a16:creationId xmlns:a16="http://schemas.microsoft.com/office/drawing/2014/main" id="{829D6DD1-D3F9-4FEF-98F7-930C7367FA4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70002422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307464252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2353238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171896453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Word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Binary addr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block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59987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10 010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  <a:endParaRPr kumimoji="0" lang="en-AU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824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07B8BD35-83BA-4807-B097-16B13920F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3899DFF-53BA-4583-95F3-5A7A6D0454C7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zh-TW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DBDD991-77D3-4412-B69B-9804227D1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Address Subdivision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pic>
        <p:nvPicPr>
          <p:cNvPr id="54276" name="Picture 4" descr="f05-07-P374493">
            <a:extLst>
              <a:ext uri="{FF2B5EF4-FFF2-40B4-BE49-F238E27FC236}">
                <a16:creationId xmlns:a16="http://schemas.microsoft.com/office/drawing/2014/main" id="{43BC8A77-C365-48D5-8D7A-4CAE17D5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7649EE19-886D-427A-8230-21BCF6AC3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CCF26EF-B60B-49A8-A2C7-830AD9718C1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zh-TW" sz="1400"/>
          </a:p>
        </p:txBody>
      </p:sp>
      <p:sp>
        <p:nvSpPr>
          <p:cNvPr id="56323" name="Rectangle 16">
            <a:extLst>
              <a:ext uri="{FF2B5EF4-FFF2-40B4-BE49-F238E27FC236}">
                <a16:creationId xmlns:a16="http://schemas.microsoft.com/office/drawing/2014/main" id="{BEBC910A-17B3-4398-9219-37DF560D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Example: Larger Block Size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2D84FDB4-533E-4B6A-8AFD-C9F0C962D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64 blocks, 16 bytes/block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To what block number does address 1200 map?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Block address = </a:t>
            </a:r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</a:t>
            </a:r>
            <a:r>
              <a:rPr lang="en-US" altLang="zh-TW">
                <a:ea typeface="新細明體" panose="02020500000000000000" pitchFamily="18" charset="-120"/>
              </a:rPr>
              <a:t>1200/16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>
                <a:ea typeface="新細明體" panose="02020500000000000000" pitchFamily="18" charset="-120"/>
              </a:rPr>
              <a:t> = 75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Block number = 75 modulo 64 = 11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pSp>
        <p:nvGrpSpPr>
          <p:cNvPr id="56325" name="Group 18">
            <a:extLst>
              <a:ext uri="{FF2B5EF4-FFF2-40B4-BE49-F238E27FC236}">
                <a16:creationId xmlns:a16="http://schemas.microsoft.com/office/drawing/2014/main" id="{9A1E1469-05D1-4F1F-B2DF-D4CE6EB1D66D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56326" name="Rectangle 4">
              <a:extLst>
                <a:ext uri="{FF2B5EF4-FFF2-40B4-BE49-F238E27FC236}">
                  <a16:creationId xmlns:a16="http://schemas.microsoft.com/office/drawing/2014/main" id="{E115498B-A3F4-4381-9994-3F0DA4A4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Tag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56327" name="Rectangle 5">
              <a:extLst>
                <a:ext uri="{FF2B5EF4-FFF2-40B4-BE49-F238E27FC236}">
                  <a16:creationId xmlns:a16="http://schemas.microsoft.com/office/drawing/2014/main" id="{637F26BB-042E-4C33-AAB8-C0ED25D2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Index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33843E85-8DF4-4855-9EB2-1A8697D5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Offset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56329" name="Text Box 7">
              <a:extLst>
                <a:ext uri="{FF2B5EF4-FFF2-40B4-BE49-F238E27FC236}">
                  <a16:creationId xmlns:a16="http://schemas.microsoft.com/office/drawing/2014/main" id="{1FECCF82-88C4-4CEA-A36D-0AB286B1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0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0" name="Text Box 8">
              <a:extLst>
                <a:ext uri="{FF2B5EF4-FFF2-40B4-BE49-F238E27FC236}">
                  <a16:creationId xmlns:a16="http://schemas.microsoft.com/office/drawing/2014/main" id="{94C656C4-3952-4910-B96D-7F28B741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3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1" name="Text Box 9">
              <a:extLst>
                <a:ext uri="{FF2B5EF4-FFF2-40B4-BE49-F238E27FC236}">
                  <a16:creationId xmlns:a16="http://schemas.microsoft.com/office/drawing/2014/main" id="{B1B7FF40-D5D2-4DD6-BC63-3B70201AA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4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9BBF5CCC-3A3B-4805-BCCB-500DF4BAA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9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3" name="Text Box 11">
              <a:extLst>
                <a:ext uri="{FF2B5EF4-FFF2-40B4-BE49-F238E27FC236}">
                  <a16:creationId xmlns:a16="http://schemas.microsoft.com/office/drawing/2014/main" id="{5890DA6B-6256-4DC0-81DD-83B395EF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4" name="Text Box 12">
              <a:extLst>
                <a:ext uri="{FF2B5EF4-FFF2-40B4-BE49-F238E27FC236}">
                  <a16:creationId xmlns:a16="http://schemas.microsoft.com/office/drawing/2014/main" id="{70C43CC6-5338-4F97-AD96-4DB1FEDC0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31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5" name="Text Box 13">
              <a:extLst>
                <a:ext uri="{FF2B5EF4-FFF2-40B4-BE49-F238E27FC236}">
                  <a16:creationId xmlns:a16="http://schemas.microsoft.com/office/drawing/2014/main" id="{A3C54133-D955-48F0-9D19-FC1564291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4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6" name="Text Box 14">
              <a:extLst>
                <a:ext uri="{FF2B5EF4-FFF2-40B4-BE49-F238E27FC236}">
                  <a16:creationId xmlns:a16="http://schemas.microsoft.com/office/drawing/2014/main" id="{0CFE2BE2-51CA-47BB-AFBB-EA71AE97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6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56337" name="Text Box 15">
              <a:extLst>
                <a:ext uri="{FF2B5EF4-FFF2-40B4-BE49-F238E27FC236}">
                  <a16:creationId xmlns:a16="http://schemas.microsoft.com/office/drawing/2014/main" id="{14938787-CCCA-4A03-93D4-003BB8344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22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ECFABE8E-0FD4-40BB-9D6B-CAEB1A568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EF43991-B630-4E6F-A839-44AE470A8C61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zh-TW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9FEF2A1C-31AA-4C04-BAAB-4BDCD6C0A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Block Size Considerations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22BFDABD-C866-4065-AA31-061FADD42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Larger blocks should reduce miss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Due to spatial locality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But in a fixed-sized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Larger blocks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 fewer of them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Larger blocks 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pollution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Larger miss penalty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Early restart and critical-word-first can help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AB2895A8-1BE4-42C8-A011-3A5E86F0C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24FC185-22CF-431B-9B40-4A11D028E23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zh-TW" sz="1400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C389B23F-DD7F-4EE5-9C6B-51585B372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Misses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C749291E-7648-48E3-8529-7D1B53A99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On cache hit, CPU proceeds normally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On cache miss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Stall the CPU pipeline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Fetch block from next level of hierarchy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Instruction cache miss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Restart instruction fetch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Data cache miss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Complete data access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653232BA-2058-413C-B7F4-FD8C80ACF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FDC354A-4531-48C8-AEA6-0EFBCF3D559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zh-TW" sz="14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9D7591C0-EE04-4211-BCEF-26813B0FF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Taking Advantage of Locality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E305581F-4A65-4819-864B-7B58D3950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Memory hierarchy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Store everything on disk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Copy</a:t>
            </a:r>
            <a:r>
              <a:rPr lang="en-US" altLang="zh-TW">
                <a:ea typeface="新細明體" panose="02020500000000000000" pitchFamily="18" charset="-120"/>
              </a:rPr>
              <a:t> recently accessed (and nearby) items from disk to smaller DRAM memory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Main memory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Copy more recently accessed (and nearby) items from DRAM to smaller SRAM memory</a:t>
            </a:r>
          </a:p>
          <a:p>
            <a:pPr lvl="1"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Cache</a:t>
            </a:r>
            <a:r>
              <a:rPr lang="en-US" altLang="zh-TW">
                <a:ea typeface="新細明體" panose="02020500000000000000" pitchFamily="18" charset="-120"/>
              </a:rPr>
              <a:t> memory attached to CPU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99CFA5E2-E480-487E-9A66-F1052F5C0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89E3E6B-9914-4432-8E85-E8C30B2A4E4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zh-TW" sz="1400"/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C7A35BE6-6F13-4F95-8627-515498587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Write-Through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02BD2737-40E7-4246-9A11-44489D0F2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Write through</a:t>
            </a:r>
            <a:r>
              <a:rPr lang="en-US" altLang="zh-TW" sz="2800">
                <a:ea typeface="新細明體" panose="02020500000000000000" pitchFamily="18" charset="-120"/>
              </a:rPr>
              <a:t>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Solution: </a:t>
            </a:r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Only stalls on write if write buffer is already full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4A27301C-FC61-40D4-B315-D50998548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71B7926-3A64-4F16-8B0C-897BF9B216C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zh-TW" sz="1400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169AC439-5987-4F94-B75E-B597468CC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Write-Back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53F844EB-0150-4754-987D-AEC39B324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Alternative: On data-write hit, just update the block in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Keep track of whether each block is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dirty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a dirty block is replaced</a:t>
            </a:r>
          </a:p>
          <a:p>
            <a:pPr lvl="1"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Write it back </a:t>
            </a:r>
            <a:r>
              <a:rPr lang="en-US" altLang="zh-TW">
                <a:ea typeface="新細明體" panose="02020500000000000000" pitchFamily="18" charset="-120"/>
              </a:rPr>
              <a:t>to memory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Can use a write buffer to allow replacing block to be read first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00449B15-7993-4B2F-B48B-1ADCD3FEF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9035A44-085A-4276-868B-D4C1B4FC3DF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zh-TW" sz="1400"/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5383D03A-B416-4F06-84CE-E649C39DA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Write Allocation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3FCC8ED1-878B-4867-99BF-70C1E5D4A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should happen on a write miss?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Alternatives for write-through</a:t>
            </a:r>
          </a:p>
          <a:p>
            <a:pPr lvl="1"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Allocate on miss</a:t>
            </a:r>
            <a:r>
              <a:rPr lang="en-US" altLang="zh-TW">
                <a:ea typeface="新細明體" panose="02020500000000000000" pitchFamily="18" charset="-120"/>
              </a:rPr>
              <a:t>: fetch the block</a:t>
            </a:r>
          </a:p>
          <a:p>
            <a:pPr lvl="1"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Write around</a:t>
            </a:r>
            <a:r>
              <a:rPr lang="en-US" altLang="zh-TW">
                <a:ea typeface="新細明體" panose="02020500000000000000" pitchFamily="18" charset="-120"/>
              </a:rPr>
              <a:t>: don’t fetch the block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Since programs often write a whole block before reading it (e.g., initialization)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For write-back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Usually fetch the block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C31F7672-3AD8-426C-8620-52AB722FF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97EA213-E2BD-4B0B-98BA-067D0EAD3376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zh-TW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A05C535-6A45-41D1-B45A-08B8B5AD8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Example: Intrinsity FastMATH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8B82368-4E32-435A-9963-3978C1B2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Each 16KB: 256 blocks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×</a:t>
            </a:r>
            <a:r>
              <a:rPr lang="en-AU" altLang="zh-TW">
                <a:ea typeface="新細明體" panose="02020500000000000000" pitchFamily="18" charset="-120"/>
              </a:rPr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Weighted average: 3.2%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>
            <a:extLst>
              <a:ext uri="{FF2B5EF4-FFF2-40B4-BE49-F238E27FC236}">
                <a16:creationId xmlns:a16="http://schemas.microsoft.com/office/drawing/2014/main" id="{8CAFAE50-44C5-4838-A953-A5B491F20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4E76360-5858-4A04-BF0B-3FA0C0174BE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zh-TW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09B7D6A-CFF5-460F-8759-8989F70DB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Example: Intrinsity FastMATH</a:t>
            </a:r>
          </a:p>
        </p:txBody>
      </p:sp>
      <p:pic>
        <p:nvPicPr>
          <p:cNvPr id="70660" name="Picture 4" descr="f05-09-P374493">
            <a:extLst>
              <a:ext uri="{FF2B5EF4-FFF2-40B4-BE49-F238E27FC236}">
                <a16:creationId xmlns:a16="http://schemas.microsoft.com/office/drawing/2014/main" id="{A8AFF09F-5F9B-4CAC-A7FF-4B54CF3B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FD02AE8E-4438-4B41-A139-3D3C29F750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1082003F-2A8D-4611-9922-7FCE98DC629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zh-TW" sz="1400"/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ACB8E186-BA0E-4341-B207-1EAC08D0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Main Memory Supporting Caches</a:t>
            </a:r>
            <a:endParaRPr lang="en-AU" altLang="zh-TW" sz="4000">
              <a:ea typeface="新細明體" panose="02020500000000000000" pitchFamily="18" charset="-120"/>
            </a:endParaRPr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CDB9D4C8-53B2-4C1D-A5EE-998CB893A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Bandwidth = 16 bytes / 65 cycles = 0.25 B/cycle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99AD41CA-554D-4ADF-A1AD-009F896DD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5489190-7153-4CF4-8699-86B1C68E52F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zh-TW" sz="1400"/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91F127D9-6EFF-4C94-A2A7-DEF82B21E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Measuring Cache Performance</a:t>
            </a:r>
            <a:endParaRPr lang="en-AU" altLang="zh-TW" sz="4000">
              <a:ea typeface="新細明體" panose="02020500000000000000" pitchFamily="18" charset="-120"/>
            </a:endParaRPr>
          </a:p>
        </p:txBody>
      </p:sp>
      <p:sp>
        <p:nvSpPr>
          <p:cNvPr id="74756" name="Rectangle 7">
            <a:extLst>
              <a:ext uri="{FF2B5EF4-FFF2-40B4-BE49-F238E27FC236}">
                <a16:creationId xmlns:a16="http://schemas.microsoft.com/office/drawing/2014/main" id="{5777E491-2456-4A2F-9C63-36DA8203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With simplifying assumptions: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74757" name="Text Box 4">
            <a:extLst>
              <a:ext uri="{FF2B5EF4-FFF2-40B4-BE49-F238E27FC236}">
                <a16:creationId xmlns:a16="http://schemas.microsoft.com/office/drawing/2014/main" id="{61D903D3-1BA7-42E5-B4E1-EC6692AED9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§5.4 Measuring and Improving Cache Performance</a:t>
            </a:r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id="{04C9627D-6D60-44B8-A33F-9C31B425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19FED17A-5A26-4BD6-8F8D-0F1CA9259A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32DB6E2-BB68-4821-AC32-7F7ED701AA5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zh-TW" sz="1400"/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0D240F34-022C-471A-9B2F-14C2CE370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Performance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29AB97C4-0551-4848-93A6-C3AF7C080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Ideal CPU is 5.44/2 =2.72 times faster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5E72E153-F202-41F0-AB87-B9350C63D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4197156-8446-4E36-9C01-C6641716C43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TW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266460E-CD13-4845-9951-A7830012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Average Access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2E59A7E-D81A-45D7-B94E-EAE86EAD7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Hit time is also important for performance</a:t>
            </a:r>
          </a:p>
          <a:p>
            <a:pPr eaLnBrk="1" hangingPunct="1"/>
            <a:r>
              <a:rPr lang="en-AU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Average memory access time</a:t>
            </a:r>
            <a:r>
              <a:rPr lang="en-AU" altLang="zh-TW">
                <a:ea typeface="新細明體" panose="02020500000000000000" pitchFamily="18" charset="-120"/>
              </a:rPr>
              <a:t> (AMAT)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AMAT = Hit time + Miss rate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× Miss penalty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AMAT = 1 + 0.05 × 20 = 2ns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2 cycles per instruction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8EE23AB8-B922-4E24-82F3-7F46BF2B3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569165C-1747-4FE5-83AD-22E3DCF029B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TW" sz="1400"/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7E31961F-7284-4B40-BEAF-423891C94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Performance Summary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7DF19A93-29BA-4294-A9FA-FB96AC15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CPU performance increased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Miss penalty becomes more significant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Decreasing base CPI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Greater proportion of time spent on memory stalls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Increasing clock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Memory stalls account for more CPU cycles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Can’t neglect cache behavior when evaluating system performance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18199A3A-6446-492C-B0CE-C7A67DEA0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79E31F4-D1EA-4AF0-A3F8-51418E048F1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zh-TW" sz="1400"/>
          </a:p>
        </p:txBody>
      </p:sp>
      <p:pic>
        <p:nvPicPr>
          <p:cNvPr id="11267" name="Picture 6" descr="f05-02-P374493">
            <a:extLst>
              <a:ext uri="{FF2B5EF4-FFF2-40B4-BE49-F238E27FC236}">
                <a16:creationId xmlns:a16="http://schemas.microsoft.com/office/drawing/2014/main" id="{D2A7D945-DE88-402E-9E9F-B3721A3A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3AB56D0C-00CB-4016-BB8A-6A323200E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Hierarchy Levels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C0A91AA-B7F3-4123-91AB-6107F37C6E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Block</a:t>
            </a:r>
            <a:r>
              <a:rPr lang="en-US" altLang="zh-TW" sz="2400">
                <a:ea typeface="新細明體" panose="02020500000000000000" pitchFamily="18" charset="-120"/>
              </a:rPr>
              <a:t> (aka </a:t>
            </a:r>
            <a:r>
              <a:rPr lang="en-US" altLang="zh-TW" sz="2400" b="1">
                <a:solidFill>
                  <a:srgbClr val="C00000"/>
                </a:solidFill>
                <a:ea typeface="新細明體" panose="02020500000000000000" pitchFamily="18" charset="-120"/>
              </a:rPr>
              <a:t>line</a:t>
            </a:r>
            <a:r>
              <a:rPr lang="en-US" altLang="zh-TW" sz="2400">
                <a:ea typeface="新細明體" panose="02020500000000000000" pitchFamily="18" charset="-120"/>
              </a:rPr>
              <a:t>): unit of copying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May be multiple words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If accessed data is present in upper level</a:t>
            </a:r>
          </a:p>
          <a:p>
            <a:pPr lvl="1" eaLnBrk="1" hangingPunct="1"/>
            <a:r>
              <a:rPr lang="en-US" altLang="zh-TW" sz="2000" b="1">
                <a:solidFill>
                  <a:srgbClr val="C00000"/>
                </a:solidFill>
                <a:ea typeface="新細明體" panose="02020500000000000000" pitchFamily="18" charset="-120"/>
              </a:rPr>
              <a:t>Hit</a:t>
            </a:r>
            <a:r>
              <a:rPr lang="en-US" altLang="zh-TW" sz="2000">
                <a:ea typeface="新細明體" panose="02020500000000000000" pitchFamily="18" charset="-120"/>
              </a:rPr>
              <a:t>: access satisfied by upper level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Hit ratio: hits/accesses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If accessed data is absent</a:t>
            </a:r>
          </a:p>
          <a:p>
            <a:pPr lvl="1" eaLnBrk="1" hangingPunct="1"/>
            <a:r>
              <a:rPr lang="en-US" altLang="zh-TW" sz="2000" b="1">
                <a:solidFill>
                  <a:srgbClr val="C00000"/>
                </a:solidFill>
                <a:ea typeface="新細明體" panose="02020500000000000000" pitchFamily="18" charset="-120"/>
              </a:rPr>
              <a:t>Miss</a:t>
            </a:r>
            <a:r>
              <a:rPr lang="en-US" altLang="zh-TW" sz="2000">
                <a:ea typeface="新細明體" panose="02020500000000000000" pitchFamily="18" charset="-120"/>
              </a:rPr>
              <a:t>: block copied from lower level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Time taken: miss penalty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Miss ratio: misses/accesses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= 1 – hit ratio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Then accessed data supplied from upper level</a:t>
            </a:r>
            <a:endParaRPr lang="en-AU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1D083B18-14D7-493F-80C7-38F2A482B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F6FA349-CE36-48A9-A6E4-0F7777A4EE6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zh-TW" sz="1400"/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3FB11001-B9D5-43B7-AC03-ADB8DE93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Associative Caches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208CFDF6-ED39-4872-A0D9-DEB453BD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Fully associative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Allow a given block to go in any cache entry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Requires all entries to be searched at once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Comparator per entry (expensive)</a:t>
            </a:r>
          </a:p>
          <a:p>
            <a:pPr eaLnBrk="1" hangingPunct="1"/>
            <a:r>
              <a:rPr lang="en-US" altLang="zh-TW" b="1" i="1">
                <a:solidFill>
                  <a:srgbClr val="C0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-way set associative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Each set contains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entries</a:t>
            </a:r>
            <a:endParaRPr lang="en-AU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Block number determines which set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(Block number) modulo (#Sets in cache)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Search all entries in a given set at once</a:t>
            </a:r>
          </a:p>
          <a:p>
            <a:pPr lvl="1" eaLnBrk="1" hangingPunct="1"/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comparators (less expensive)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>
            <a:extLst>
              <a:ext uri="{FF2B5EF4-FFF2-40B4-BE49-F238E27FC236}">
                <a16:creationId xmlns:a16="http://schemas.microsoft.com/office/drawing/2014/main" id="{50C23350-7569-49C3-9230-5F51E00D6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4BBB0C8-8EE7-42A7-B300-555433A7A72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zh-TW" sz="1400"/>
          </a:p>
        </p:txBody>
      </p:sp>
      <p:pic>
        <p:nvPicPr>
          <p:cNvPr id="84995" name="Picture 5" descr="f05-13-P374493">
            <a:extLst>
              <a:ext uri="{FF2B5EF4-FFF2-40B4-BE49-F238E27FC236}">
                <a16:creationId xmlns:a16="http://schemas.microsoft.com/office/drawing/2014/main" id="{1DEF27CB-6E04-4D06-B81B-5524E12E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7CF17F0D-40D6-424D-B34B-94C9B53CD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Associative 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F606EB3F-2B3A-4690-9254-1213F5FAA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C4641D4D-44BC-4D5B-91AD-8CD135960C0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zh-TW" sz="1400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6E771F6B-54D9-41BE-B36F-12E31096E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Spectrum of Associativity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22D3AECF-41C7-496F-88A3-53EF50A69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For a cache with 8 entries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pic>
        <p:nvPicPr>
          <p:cNvPr id="87045" name="Picture 7" descr="f05-14-P374493">
            <a:extLst>
              <a:ext uri="{FF2B5EF4-FFF2-40B4-BE49-F238E27FC236}">
                <a16:creationId xmlns:a16="http://schemas.microsoft.com/office/drawing/2014/main" id="{73C9C0E4-00C9-4DC9-AD7A-315663A8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50B7E247-10A5-4930-906C-B9AFA0D83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1EAD6598-C528-4591-9028-21B56A72CDF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zh-TW" sz="1400"/>
          </a:p>
        </p:txBody>
      </p:sp>
      <p:sp>
        <p:nvSpPr>
          <p:cNvPr id="89091" name="Rectangle 64">
            <a:extLst>
              <a:ext uri="{FF2B5EF4-FFF2-40B4-BE49-F238E27FC236}">
                <a16:creationId xmlns:a16="http://schemas.microsoft.com/office/drawing/2014/main" id="{6CDF1F29-F7DC-48EA-978D-D38BAF523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Associativity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89092" name="Rectangle 65">
            <a:extLst>
              <a:ext uri="{FF2B5EF4-FFF2-40B4-BE49-F238E27FC236}">
                <a16:creationId xmlns:a16="http://schemas.microsoft.com/office/drawing/2014/main" id="{8DF4B1AF-66C0-45E4-809B-CEDFF94AA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Compare 4-block caches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Direct mapped, 2-way set associative,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fully associative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Direct mapped</a:t>
            </a:r>
          </a:p>
        </p:txBody>
      </p:sp>
      <p:graphicFrame>
        <p:nvGraphicFramePr>
          <p:cNvPr id="304132" name="Group 4">
            <a:extLst>
              <a:ext uri="{FF2B5EF4-FFF2-40B4-BE49-F238E27FC236}">
                <a16:creationId xmlns:a16="http://schemas.microsoft.com/office/drawing/2014/main" id="{96CD31BF-E7B7-4B62-88B1-CEB016BB37A5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078288"/>
          <a:ext cx="6985000" cy="1655762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347088605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80920379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91998669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64136497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782179778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30488948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483084283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index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51727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450506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016767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53748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24876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92149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353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B1F48122-5783-48F0-8D67-2EBA8DAE8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9DADE25-3B16-4DC4-805C-7FC6AF0C816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zh-TW" sz="1400"/>
          </a:p>
        </p:txBody>
      </p:sp>
      <p:sp>
        <p:nvSpPr>
          <p:cNvPr id="91139" name="Rectangle 118">
            <a:extLst>
              <a:ext uri="{FF2B5EF4-FFF2-40B4-BE49-F238E27FC236}">
                <a16:creationId xmlns:a16="http://schemas.microsoft.com/office/drawing/2014/main" id="{6DD1CFE9-1ACA-429B-8F6B-2D09E4AE9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Associativity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91140" name="Rectangle 119">
            <a:extLst>
              <a:ext uri="{FF2B5EF4-FFF2-40B4-BE49-F238E27FC236}">
                <a16:creationId xmlns:a16="http://schemas.microsoft.com/office/drawing/2014/main" id="{5A8E7078-6BDB-4FF9-BCEE-55799ECB6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2-way set associative</a:t>
            </a:r>
          </a:p>
        </p:txBody>
      </p:sp>
      <p:graphicFrame>
        <p:nvGraphicFramePr>
          <p:cNvPr id="306180" name="Group 4">
            <a:extLst>
              <a:ext uri="{FF2B5EF4-FFF2-40B4-BE49-F238E27FC236}">
                <a16:creationId xmlns:a16="http://schemas.microsoft.com/office/drawing/2014/main" id="{7C6AFEFF-DFD7-43C2-B0D2-62C45F9E6C9C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1844675"/>
          <a:ext cx="6985000" cy="1655763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185950177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75374736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4835655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60468123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581109780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53591691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458909989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index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59724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 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 1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9670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669669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0024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098039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93514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359108"/>
                  </a:ext>
                </a:extLst>
              </a:tr>
            </a:tbl>
          </a:graphicData>
        </a:graphic>
      </p:graphicFrame>
      <p:sp>
        <p:nvSpPr>
          <p:cNvPr id="91199" name="Rectangle 62">
            <a:extLst>
              <a:ext uri="{FF2B5EF4-FFF2-40B4-BE49-F238E27FC236}">
                <a16:creationId xmlns:a16="http://schemas.microsoft.com/office/drawing/2014/main" id="{45A97AF5-C31E-4184-96E3-40A5D988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Fully associative</a:t>
            </a:r>
          </a:p>
        </p:txBody>
      </p:sp>
      <p:graphicFrame>
        <p:nvGraphicFramePr>
          <p:cNvPr id="306239" name="Group 63">
            <a:extLst>
              <a:ext uri="{FF2B5EF4-FFF2-40B4-BE49-F238E27FC236}">
                <a16:creationId xmlns:a16="http://schemas.microsoft.com/office/drawing/2014/main" id="{FA98C2F1-1A9D-43BB-ABC5-D3665879A9ED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508500"/>
          <a:ext cx="6985000" cy="160972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137545651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78680168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200382413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4209520026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3734730159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198242457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053960336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Block address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Hit/miss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content after access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91398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6616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00143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627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miss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70067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hit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Mem[0]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Mem[8]</a:t>
                      </a:r>
                      <a:endParaRPr kumimoji="0" lang="en-AU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Mem[6]</a:t>
                      </a:r>
                      <a:endParaRPr kumimoji="0" lang="en-AU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899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92C73A03-508F-4E6E-9C17-602EE193C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4CD316C-B5E6-493A-BA7D-09A6171A2B4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TW" sz="1400"/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4476C95D-6B44-4D1E-9C52-A0B2C82A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How Much Associativity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DCF8B269-BB61-42B8-AD39-A50FBC9AA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Increased associativity decreases miss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But with diminishing returns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Simulation of a system with 64KB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D-cache, 16-word blocks, SPEC2000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1-way: 10.3%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2-way: 8.6%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4-way: 8.3%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8-way: 8.1%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68CBDEDA-667E-423F-A270-0BC2C64CC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7FB9913-744E-490D-8841-AA6C506D760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zh-TW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856C17F-EDFB-4CE5-B9AB-7074E4DA5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Set Associative Cache Organization</a:t>
            </a:r>
            <a:endParaRPr lang="en-AU" altLang="zh-TW" sz="3600">
              <a:ea typeface="新細明體" panose="02020500000000000000" pitchFamily="18" charset="-120"/>
            </a:endParaRPr>
          </a:p>
        </p:txBody>
      </p:sp>
      <p:pic>
        <p:nvPicPr>
          <p:cNvPr id="95236" name="Picture 4" descr="f05-17-P374493">
            <a:extLst>
              <a:ext uri="{FF2B5EF4-FFF2-40B4-BE49-F238E27FC236}">
                <a16:creationId xmlns:a16="http://schemas.microsoft.com/office/drawing/2014/main" id="{84170B2B-18E8-446F-A992-1BA548E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E001019D-887D-42D1-85D5-674C8E4C6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E26B071-CDB8-475B-9661-3D632893B8D1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zh-TW" sz="1400"/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002DDF59-C7E9-4818-A8C4-01E834965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Replacement Policy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853DB129-EFAE-47B1-AD8D-189D75CCA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Gives approximately the same performance as LRU for high associativity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289F89EC-96FD-4F50-BBE4-E774012E1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6AE8374-5FF1-4C0D-9B2F-117D7B28A71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zh-TW" sz="1400"/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3C6F9935-5A27-47C9-93F5-BDE9D995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Multilevel Caches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28178F1F-536E-498B-B812-7FBA82574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Primary cache </a:t>
            </a:r>
            <a:r>
              <a:rPr lang="en-US" altLang="zh-TW">
                <a:ea typeface="新細明體" panose="02020500000000000000" pitchFamily="18" charset="-120"/>
              </a:rPr>
              <a:t>attached to CPU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Small, but fast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Level-2 cache </a:t>
            </a:r>
            <a:r>
              <a:rPr lang="en-US" altLang="zh-TW">
                <a:ea typeface="新細明體" panose="02020500000000000000" pitchFamily="18" charset="-120"/>
              </a:rPr>
              <a:t>services misses from primary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Larger, slower, but still faster than main memory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Main memory services L-2 cache misses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Some high-end systems include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L-3 cache</a:t>
            </a:r>
            <a:endParaRPr lang="en-AU" altLang="zh-TW" b="1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8950137A-F7CD-4A76-9EF5-6E0960B68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AD33685-1588-4FDA-B491-ABD27BA030E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zh-TW" sz="1400"/>
          </a:p>
        </p:txBody>
      </p:sp>
      <p:sp>
        <p:nvSpPr>
          <p:cNvPr id="101379" name="Rectangle 4">
            <a:extLst>
              <a:ext uri="{FF2B5EF4-FFF2-40B4-BE49-F238E27FC236}">
                <a16:creationId xmlns:a16="http://schemas.microsoft.com/office/drawing/2014/main" id="{0C360AFA-8AD8-466E-8C33-08860F634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Multilevel Cache Example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01380" name="Rectangle 5">
            <a:extLst>
              <a:ext uri="{FF2B5EF4-FFF2-40B4-BE49-F238E27FC236}">
                <a16:creationId xmlns:a16="http://schemas.microsoft.com/office/drawing/2014/main" id="{5B0393C0-F7EC-46F3-94DE-486429B9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Given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CPU base CPI = 1, clock rate = 4GHz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Miss rate/instruction = 2%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Main memory access time = 100ns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With just primary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Miss penalty = 100ns/0.25ns = 400 cycles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Effective CPI = 1 + 0.02 × 400 =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A9927CEE-8AE6-491E-A922-F4CD2467AE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6BBB259-1008-408B-B34E-8F4E293E2C9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zh-TW" sz="140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989BA4D4-515D-4B66-969F-3E82C5DB7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Technology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193F5289-A733-42A5-A9D1-B0BCB20BF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Static RAM (SRAM)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0.5ns – 2.5ns, $2000 – $5000 per GB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Dynamic RAM (DRAM)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50ns – 70ns, $20 – $75 per GB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Magnetic disk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5ms – 20ms, $0.20 – $2 per GB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Ideal memory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Access time of SRAM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Capacity and cost/GB of disk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B1E15E3-381C-4BA5-8EF0-5C6C1433B15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§5.2 Memory Technologies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>
            <a:extLst>
              <a:ext uri="{FF2B5EF4-FFF2-40B4-BE49-F238E27FC236}">
                <a16:creationId xmlns:a16="http://schemas.microsoft.com/office/drawing/2014/main" id="{0899D9A8-8197-4B1D-8AA7-807E693D8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5C7BA1D-DEBA-42F9-AF01-10BFC5D843A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zh-TW" sz="1400"/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9D9AD558-2E86-4DE0-B772-33AE71B11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 (cont.)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03428" name="Rectangle 5">
            <a:extLst>
              <a:ext uri="{FF2B5EF4-FFF2-40B4-BE49-F238E27FC236}">
                <a16:creationId xmlns:a16="http://schemas.microsoft.com/office/drawing/2014/main" id="{0702FE38-3740-4E32-B353-795682CD2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Now add L-2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Access time = 5ns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Global miss rate to main memory = 0.5%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Primary miss with L-2 hit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Penalty = 5ns/0.25ns = 20 cycles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Primary miss with L-2 miss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Extra penalty = 500 cycles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CPI = 1 + 0.02 × 20 + 0.005 × 400 = 3.4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Performance ratio = 9/3.4 = 2.6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82857DBC-8DCD-4A20-90FE-B1A46BB3A5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CC9CFCC-EC7F-4FC9-AD0C-3E49633E780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zh-TW" sz="1400"/>
          </a:p>
        </p:txBody>
      </p:sp>
      <p:sp>
        <p:nvSpPr>
          <p:cNvPr id="105475" name="Rectangle 6">
            <a:extLst>
              <a:ext uri="{FF2B5EF4-FFF2-40B4-BE49-F238E27FC236}">
                <a16:creationId xmlns:a16="http://schemas.microsoft.com/office/drawing/2014/main" id="{5E8C1D31-26AF-42B1-BF10-1C9ADF2EB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Multilevel Cache Considerations</a:t>
            </a:r>
            <a:endParaRPr lang="en-AU" altLang="zh-TW" sz="4000">
              <a:ea typeface="新細明體" panose="02020500000000000000" pitchFamily="18" charset="-120"/>
            </a:endParaRPr>
          </a:p>
        </p:txBody>
      </p:sp>
      <p:sp>
        <p:nvSpPr>
          <p:cNvPr id="105476" name="Rectangle 7">
            <a:extLst>
              <a:ext uri="{FF2B5EF4-FFF2-40B4-BE49-F238E27FC236}">
                <a16:creationId xmlns:a16="http://schemas.microsoft.com/office/drawing/2014/main" id="{9CA99752-D0D2-43F5-8CD2-EBEB87CF1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Primary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Focus on minimal hit time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L-2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Focus on low miss rate to avoid main memory access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Hit time has less overall impact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Results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L-1 cache usually smaller than a single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L-1 block size smaller than L-2 block size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37F4C2A6-7DEB-4EBD-90B5-5C5DF4E48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B25EE41-53C0-4365-AF2A-DF92DBE2E4F1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zh-TW" sz="1400"/>
          </a:p>
        </p:txBody>
      </p:sp>
      <p:sp>
        <p:nvSpPr>
          <p:cNvPr id="107523" name="Rectangle 4">
            <a:extLst>
              <a:ext uri="{FF2B5EF4-FFF2-40B4-BE49-F238E27FC236}">
                <a16:creationId xmlns:a16="http://schemas.microsoft.com/office/drawing/2014/main" id="{2DDD9929-B025-4ED8-8E5F-DC2ED190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Interactions with Advanced CPUs</a:t>
            </a:r>
            <a:endParaRPr lang="en-AU" altLang="zh-TW" sz="3600">
              <a:ea typeface="新細明體" panose="02020500000000000000" pitchFamily="18" charset="-120"/>
            </a:endParaRPr>
          </a:p>
        </p:txBody>
      </p:sp>
      <p:sp>
        <p:nvSpPr>
          <p:cNvPr id="107524" name="Rectangle 5">
            <a:extLst>
              <a:ext uri="{FF2B5EF4-FFF2-40B4-BE49-F238E27FC236}">
                <a16:creationId xmlns:a16="http://schemas.microsoft.com/office/drawing/2014/main" id="{503ACDB7-EF5A-4456-BBAB-C41F76098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Out-of-order CPUs </a:t>
            </a:r>
            <a:r>
              <a:rPr lang="en-US" altLang="zh-TW">
                <a:ea typeface="新細明體" panose="02020500000000000000" pitchFamily="18" charset="-120"/>
              </a:rPr>
              <a:t>can execute instructions during cache miss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Pending store stays in load/store unit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Dependent instructions wait in reservation stations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Independent instructions continue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Effect of miss depends on program data flow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Much harder to analyse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 system simulation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D8B2352C-FB7E-4C7D-81B1-9870D99A94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80F0592-E9D4-46C7-A4A7-B59D9335682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zh-TW" sz="1400"/>
          </a:p>
        </p:txBody>
      </p:sp>
      <p:pic>
        <p:nvPicPr>
          <p:cNvPr id="109571" name="Picture 6" descr="f05-18-P374493">
            <a:extLst>
              <a:ext uri="{FF2B5EF4-FFF2-40B4-BE49-F238E27FC236}">
                <a16:creationId xmlns:a16="http://schemas.microsoft.com/office/drawing/2014/main" id="{CA7CE81D-DBC3-4C93-816E-99AA3DD0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2">
            <a:extLst>
              <a:ext uri="{FF2B5EF4-FFF2-40B4-BE49-F238E27FC236}">
                <a16:creationId xmlns:a16="http://schemas.microsoft.com/office/drawing/2014/main" id="{FCD5CFCA-1B15-4D4D-BE57-F81C9A7B9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Interactions with Software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0CDBE0C1-875A-44F3-92B3-A7534CEC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Misses depend on memory access patterns</a:t>
            </a:r>
          </a:p>
          <a:p>
            <a:pPr lvl="1" eaLnBrk="1" hangingPunct="1"/>
            <a:r>
              <a:rPr lang="en-US" altLang="zh-TW" sz="3200">
                <a:ea typeface="新細明體" panose="02020500000000000000" pitchFamily="18" charset="-120"/>
              </a:rPr>
              <a:t>Algorithm behavior</a:t>
            </a:r>
          </a:p>
          <a:p>
            <a:pPr lvl="1" eaLnBrk="1" hangingPunct="1"/>
            <a:r>
              <a:rPr lang="en-US" altLang="zh-TW" sz="3200">
                <a:ea typeface="新細明體" panose="02020500000000000000" pitchFamily="18" charset="-120"/>
              </a:rPr>
              <a:t>Compiler optimization for memory access</a:t>
            </a:r>
            <a:endParaRPr lang="en-AU" altLang="zh-TW" sz="32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3692981-E923-4ADF-824B-14FD914F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Software Optimization via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0EB1-4772-493F-8429-C4F60520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Goal:  maximize accesses to data before it is replaced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 inner loops of DGEMM: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for (int j = 0; j &lt; n; ++j)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double cij = C[i+j*n];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for( int k = 0; k &lt; n; k++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cij += A[i+k*n] * B[k+j*n];</a:t>
            </a:r>
            <a:endParaRPr lang="en-US" altLang="zh-TW" sz="2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C[i+j*n] = cij;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141AA4EC-87A9-4AEC-88E5-F0EE24AEB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41D5C82A-4234-4CFD-A1F1-4978F2DF2A6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zh-TW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FDECE125-609E-49C5-99DD-4462402F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DGEMM Access Pattern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D4FF5D38-3A50-40EC-9497-9FCEEAF7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C, A, and B arrays</a:t>
            </a:r>
          </a:p>
        </p:txBody>
      </p:sp>
      <p:sp>
        <p:nvSpPr>
          <p:cNvPr id="112644" name="Footer Placeholder 3">
            <a:extLst>
              <a:ext uri="{FF2B5EF4-FFF2-40B4-BE49-F238E27FC236}">
                <a16:creationId xmlns:a16="http://schemas.microsoft.com/office/drawing/2014/main" id="{23511A29-9AA3-4FB9-B964-5B8611605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8041E72-F995-471C-BDA4-9AE9374DF92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zh-TW" sz="1400"/>
          </a:p>
        </p:txBody>
      </p:sp>
      <p:pic>
        <p:nvPicPr>
          <p:cNvPr id="112645" name="Picture 2">
            <a:extLst>
              <a:ext uri="{FF2B5EF4-FFF2-40B4-BE49-F238E27FC236}">
                <a16:creationId xmlns:a16="http://schemas.microsoft.com/office/drawing/2014/main" id="{9707C34B-EBB3-47EA-BEC1-3CFB4510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Box 4">
            <a:extLst>
              <a:ext uri="{FF2B5EF4-FFF2-40B4-BE49-F238E27FC236}">
                <a16:creationId xmlns:a16="http://schemas.microsoft.com/office/drawing/2014/main" id="{4DCAFF7D-F350-4727-84E9-A77E3BC8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older accesses</a:t>
            </a:r>
          </a:p>
        </p:txBody>
      </p:sp>
      <p:cxnSp>
        <p:nvCxnSpPr>
          <p:cNvPr id="112647" name="Straight Arrow Connector 6">
            <a:extLst>
              <a:ext uri="{FF2B5EF4-FFF2-40B4-BE49-F238E27FC236}">
                <a16:creationId xmlns:a16="http://schemas.microsoft.com/office/drawing/2014/main" id="{27F10402-3E08-4045-B063-FD7D957D35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48" name="TextBox 8">
            <a:extLst>
              <a:ext uri="{FF2B5EF4-FFF2-40B4-BE49-F238E27FC236}">
                <a16:creationId xmlns:a16="http://schemas.microsoft.com/office/drawing/2014/main" id="{2BF54561-A781-416C-A610-F26C166F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new accesses</a:t>
            </a:r>
          </a:p>
        </p:txBody>
      </p:sp>
      <p:cxnSp>
        <p:nvCxnSpPr>
          <p:cNvPr id="112649" name="Straight Arrow Connector 11">
            <a:extLst>
              <a:ext uri="{FF2B5EF4-FFF2-40B4-BE49-F238E27FC236}">
                <a16:creationId xmlns:a16="http://schemas.microsoft.com/office/drawing/2014/main" id="{31D60FB4-E9AC-41AC-9BE6-0C5CEF0F7A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B916B0AD-6434-4B04-B4A3-C5178287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Cache Blocked DGEMM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59697ED3-9974-476D-9E02-8566FA9C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 #define BLOCKSIZE 32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 void do_block (int n, int si, int sj, int sk, double *A, double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 *B, double *C)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  for (int i = si; i &lt; si+BLOCKSIZE; ++i)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6   for (int j = sj; j &lt; sj+BLOCKSIZE; ++j)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7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    double cij = C[i+j*n];/* cij = C[i][j]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9    for( int k = sk; k &lt; sk+BLOCKSIZE; k++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    cij += A[i+k*n] * B[k+j*n];/* cij+=A[i][k]*B[k][j]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   C[i+j*n] = cij;/* C[i][j] = cij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13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14 void dgemm (int n, double* A, double* B, double*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15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v-SE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16  for ( int sj = 0; sj &lt; n; sj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17   for ( int si = 0; si &lt; n; si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18    for ( int sk = 0; sk &lt; n; sk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19     do_block(n, si, sj, sk, A, B, 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1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20 }</a:t>
            </a:r>
          </a:p>
        </p:txBody>
      </p:sp>
      <p:sp>
        <p:nvSpPr>
          <p:cNvPr id="113668" name="Footer Placeholder 3">
            <a:extLst>
              <a:ext uri="{FF2B5EF4-FFF2-40B4-BE49-F238E27FC236}">
                <a16:creationId xmlns:a16="http://schemas.microsoft.com/office/drawing/2014/main" id="{D84EC0E7-E8D6-4D74-B73E-73299FB38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5B426A1-EC42-4713-A97D-16A2B4EF71B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zh-TW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BE9574CD-C8BB-4D30-AC26-E0C07E42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Blocked DGEMM Access Pattern</a:t>
            </a:r>
          </a:p>
        </p:txBody>
      </p:sp>
      <p:sp>
        <p:nvSpPr>
          <p:cNvPr id="114691" name="Footer Placeholder 3">
            <a:extLst>
              <a:ext uri="{FF2B5EF4-FFF2-40B4-BE49-F238E27FC236}">
                <a16:creationId xmlns:a16="http://schemas.microsoft.com/office/drawing/2014/main" id="{4217CBD6-EACE-4C79-9E4E-03A16D555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987AFEA-4024-4BA6-8106-EBA59C7EF34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zh-TW" sz="1400"/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F7DE38DE-2AC8-48DB-AE78-9C40ECD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5">
            <a:extLst>
              <a:ext uri="{FF2B5EF4-FFF2-40B4-BE49-F238E27FC236}">
                <a16:creationId xmlns:a16="http://schemas.microsoft.com/office/drawing/2014/main" id="{29E53248-9A67-4FB8-A392-593A8D7F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Unoptimized</a:t>
            </a:r>
          </a:p>
        </p:txBody>
      </p:sp>
      <p:sp>
        <p:nvSpPr>
          <p:cNvPr id="114694" name="TextBox 9">
            <a:extLst>
              <a:ext uri="{FF2B5EF4-FFF2-40B4-BE49-F238E27FC236}">
                <a16:creationId xmlns:a16="http://schemas.microsoft.com/office/drawing/2014/main" id="{D0C9A4FA-353E-4F7B-8390-3316ED60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Blocked</a:t>
            </a:r>
          </a:p>
        </p:txBody>
      </p:sp>
      <p:pic>
        <p:nvPicPr>
          <p:cNvPr id="114695" name="Picture 5">
            <a:extLst>
              <a:ext uri="{FF2B5EF4-FFF2-40B4-BE49-F238E27FC236}">
                <a16:creationId xmlns:a16="http://schemas.microsoft.com/office/drawing/2014/main" id="{7350C271-C548-437F-A847-4FD42EF5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1A64D26D-BF76-424B-80FB-22C70E571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33068C70-2BE2-4FB1-ACD8-236FFE49A20F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zh-TW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03075E6-41BC-4A56-8988-18F09692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Dependability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15716" name="Rectangle 13">
            <a:extLst>
              <a:ext uri="{FF2B5EF4-FFF2-40B4-BE49-F238E27FC236}">
                <a16:creationId xmlns:a16="http://schemas.microsoft.com/office/drawing/2014/main" id="{27F1245C-0B14-4DAF-8324-2E892DA92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Fault: failure of a component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May or may not lead to system failure</a:t>
            </a:r>
          </a:p>
        </p:txBody>
      </p:sp>
      <p:sp>
        <p:nvSpPr>
          <p:cNvPr id="115717" name="AutoShape 5">
            <a:extLst>
              <a:ext uri="{FF2B5EF4-FFF2-40B4-BE49-F238E27FC236}">
                <a16:creationId xmlns:a16="http://schemas.microsoft.com/office/drawing/2014/main" id="{8BE1F850-0CD3-4FBE-B569-9602940D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 u="sng">
                <a:ea typeface="新細明體" panose="02020500000000000000" pitchFamily="18" charset="-120"/>
              </a:rPr>
              <a:t>Service accomplishment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>
                <a:ea typeface="新細明體" panose="02020500000000000000" pitchFamily="18" charset="-120"/>
              </a:rPr>
              <a:t>Service delivered</a:t>
            </a:r>
            <a:br>
              <a:rPr lang="en-AU" altLang="zh-TW" sz="2000">
                <a:ea typeface="新細明體" panose="02020500000000000000" pitchFamily="18" charset="-120"/>
              </a:rPr>
            </a:br>
            <a:r>
              <a:rPr lang="en-AU" altLang="zh-TW" sz="2000">
                <a:ea typeface="新細明體" panose="02020500000000000000" pitchFamily="18" charset="-120"/>
              </a:rPr>
              <a:t>as specified</a:t>
            </a:r>
          </a:p>
        </p:txBody>
      </p:sp>
      <p:sp>
        <p:nvSpPr>
          <p:cNvPr id="115718" name="AutoShape 6">
            <a:extLst>
              <a:ext uri="{FF2B5EF4-FFF2-40B4-BE49-F238E27FC236}">
                <a16:creationId xmlns:a16="http://schemas.microsoft.com/office/drawing/2014/main" id="{C064DBC7-9099-4D8C-A8F9-71C36CF7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 u="sng">
                <a:ea typeface="新細明體" panose="02020500000000000000" pitchFamily="18" charset="-120"/>
              </a:rPr>
              <a:t>Service interruption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>
                <a:ea typeface="新細明體" panose="02020500000000000000" pitchFamily="18" charset="-120"/>
              </a:rPr>
              <a:t>Deviation from</a:t>
            </a:r>
            <a:br>
              <a:rPr lang="en-AU" altLang="zh-TW" sz="2000">
                <a:ea typeface="新細明體" panose="02020500000000000000" pitchFamily="18" charset="-120"/>
              </a:rPr>
            </a:br>
            <a:r>
              <a:rPr lang="en-AU" altLang="zh-TW" sz="2000">
                <a:ea typeface="新細明體" panose="02020500000000000000" pitchFamily="18" charset="-120"/>
              </a:rPr>
              <a:t>specified service</a:t>
            </a:r>
          </a:p>
        </p:txBody>
      </p:sp>
      <p:sp>
        <p:nvSpPr>
          <p:cNvPr id="115719" name="Freeform 7">
            <a:extLst>
              <a:ext uri="{FF2B5EF4-FFF2-40B4-BE49-F238E27FC236}">
                <a16:creationId xmlns:a16="http://schemas.microsoft.com/office/drawing/2014/main" id="{AD659080-540A-41B6-B33B-F03136985429}"/>
              </a:ext>
            </a:extLst>
          </p:cNvPr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013B39F3-1725-4E09-B322-6C14912B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>
                <a:ea typeface="新細明體" panose="02020500000000000000" pitchFamily="18" charset="-120"/>
              </a:rPr>
              <a:t>Failure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071A4A06-C727-4995-A08E-EEE3DEDBC31B}"/>
              </a:ext>
            </a:extLst>
          </p:cNvPr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Text Box 10">
            <a:extLst>
              <a:ext uri="{FF2B5EF4-FFF2-40B4-BE49-F238E27FC236}">
                <a16:creationId xmlns:a16="http://schemas.microsoft.com/office/drawing/2014/main" id="{FC52C6FD-B399-452B-AC1A-6EF347A9F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2000">
                <a:ea typeface="新細明體" panose="02020500000000000000" pitchFamily="18" charset="-120"/>
              </a:rPr>
              <a:t>Restoration</a:t>
            </a:r>
          </a:p>
        </p:txBody>
      </p:sp>
      <p:sp>
        <p:nvSpPr>
          <p:cNvPr id="115723" name="Text Box 4">
            <a:extLst>
              <a:ext uri="{FF2B5EF4-FFF2-40B4-BE49-F238E27FC236}">
                <a16:creationId xmlns:a16="http://schemas.microsoft.com/office/drawing/2014/main" id="{1D7ED772-4A83-4854-8B24-49B38D14DC7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§5.5 Dependable Memory Hierarchy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635ACFC8-3CCA-4F4F-96BE-A19A7F92B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6 — Storage and Other I/O Topics — </a:t>
            </a:r>
            <a:fld id="{9B912DE9-5277-41F7-91B8-7761FA0BB0D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zh-TW" sz="1400"/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DA3359F1-9826-4112-846E-5EB11D646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Dependability Measures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17764" name="Rectangle 6">
            <a:extLst>
              <a:ext uri="{FF2B5EF4-FFF2-40B4-BE49-F238E27FC236}">
                <a16:creationId xmlns:a16="http://schemas.microsoft.com/office/drawing/2014/main" id="{B3EF03CF-7A20-47A9-99B1-5E4F3A240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Reliability: mean time to failure (MTTF)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Service interruption: mean time to repair (MTTR)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Mean time between failures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MTBF = MTTF + MTTR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Availability = MTTF / (MTTF + MTTR)</a:t>
            </a:r>
            <a:endParaRPr lang="en-AU" altLang="zh-TW" sz="2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Improving Availability</a:t>
            </a:r>
            <a:endParaRPr lang="en-AU" altLang="zh-TW" sz="28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Increase MTTF: fault avoidance, fault tolerance, fault forecasting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Reduce MTTR: improved tools and processes for diagnosis and repair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46E3D38-1442-4632-9BA9-17A2DBDE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DRAM Technology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BBB5C57-44BA-4FBF-96C5-7901FF08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stored as a charge in a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capacitor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Single transistor used to access the charge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Must periodically be </a:t>
            </a:r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refreshed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Read contents and write back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Performed on a DRAM “row”</a:t>
            </a: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B76A64F3-F227-421B-A0E8-3C164F54D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2BFC2E3-C608-4BFD-ADE9-31061E75A13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zh-TW" sz="140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9582749F-BAD9-46F1-AF80-44953C09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C2E28EA1-595B-46DA-9F2B-8A0DB82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Hamming SEC Code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F65B6555-ED10-43C0-85FA-B61D99A9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Hamming distance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Number of bits that are different between two bit patterns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Minimum distance = 2 provides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single bit error detection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E.g. parity code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Minimum distance = 3 provides single error correction, 2 bit error detection</a:t>
            </a:r>
          </a:p>
        </p:txBody>
      </p:sp>
      <p:sp>
        <p:nvSpPr>
          <p:cNvPr id="119812" name="Footer Placeholder 3">
            <a:extLst>
              <a:ext uri="{FF2B5EF4-FFF2-40B4-BE49-F238E27FC236}">
                <a16:creationId xmlns:a16="http://schemas.microsoft.com/office/drawing/2014/main" id="{5F2891BF-E13E-4B92-B1E2-4391FDFEE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CB644046-4962-4BFA-8D99-3DED210D0CC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zh-TW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1DBA44BD-25EB-4B44-A44B-C275840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Encoding SEC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BA62CD61-1ADC-430B-A3BA-64CC6E3E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 calculate Hamming code: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Number bits from 1 on the left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All bit positions that are a power 2 are parity bits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Each parity bit checks certain data bits:</a:t>
            </a:r>
          </a:p>
        </p:txBody>
      </p:sp>
      <p:sp>
        <p:nvSpPr>
          <p:cNvPr id="120836" name="Footer Placeholder 3">
            <a:extLst>
              <a:ext uri="{FF2B5EF4-FFF2-40B4-BE49-F238E27FC236}">
                <a16:creationId xmlns:a16="http://schemas.microsoft.com/office/drawing/2014/main" id="{F8EC9487-624C-42D7-A784-E70557B59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1224891-C000-46AF-A962-A229B4C8DE7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zh-TW" sz="1400"/>
          </a:p>
        </p:txBody>
      </p:sp>
      <p:pic>
        <p:nvPicPr>
          <p:cNvPr id="120837" name="Picture 2">
            <a:extLst>
              <a:ext uri="{FF2B5EF4-FFF2-40B4-BE49-F238E27FC236}">
                <a16:creationId xmlns:a16="http://schemas.microsoft.com/office/drawing/2014/main" id="{14407580-0395-49D5-8CE5-8DBA16EE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1B52DDA5-6376-4C65-8255-665A59E7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Decoding SEC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5EE8A37A-ED31-47B1-A7D9-01790D2A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Value of parity bits indicates which bits are in error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Use numbering from encoding procedure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Parity bits = 0000 indicates no error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Parity bits = 1010 indicates bit 10 was flipped</a:t>
            </a:r>
          </a:p>
        </p:txBody>
      </p:sp>
      <p:sp>
        <p:nvSpPr>
          <p:cNvPr id="121860" name="Footer Placeholder 3">
            <a:extLst>
              <a:ext uri="{FF2B5EF4-FFF2-40B4-BE49-F238E27FC236}">
                <a16:creationId xmlns:a16="http://schemas.microsoft.com/office/drawing/2014/main" id="{B0385FCA-B2F7-4921-92AF-C76094E90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7CEF0C0-8A9D-4742-B2C0-E6506DAC294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zh-TW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800C23AA-C758-4DE8-8215-628D2AAF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SEC/DEC Code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222B2EF-740E-4518-9A71-6C2FF6C8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Add an additional parity bit for the whole word (p</a:t>
            </a:r>
            <a:r>
              <a:rPr lang="en-US" altLang="zh-TW" sz="2800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Make Hamming distance = 4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Decoding: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Let H = SEC parity bits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H even, p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 even, no error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H odd, p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 odd, correctable single bit error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H even, p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 odd, error in p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 bit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H odd, p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 even, double error occurred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Note:  ECC DRAM uses SEC/DEC with 8 bits protecting each 64 bits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884" name="Footer Placeholder 3">
            <a:extLst>
              <a:ext uri="{FF2B5EF4-FFF2-40B4-BE49-F238E27FC236}">
                <a16:creationId xmlns:a16="http://schemas.microsoft.com/office/drawing/2014/main" id="{130A726A-2E41-45BE-9FDE-B95CCAC17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004EB0D5-B4F3-411E-90E2-D600E829848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zh-TW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270F14DD-2CCD-41D8-B94E-71C4084C6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815A92C-B67D-4B32-822E-952C1BB9B8FC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zh-TW" sz="1400"/>
          </a:p>
        </p:txBody>
      </p:sp>
      <p:sp>
        <p:nvSpPr>
          <p:cNvPr id="123907" name="Rectangle 5">
            <a:extLst>
              <a:ext uri="{FF2B5EF4-FFF2-40B4-BE49-F238E27FC236}">
                <a16:creationId xmlns:a16="http://schemas.microsoft.com/office/drawing/2014/main" id="{A5096EC7-A22E-4FB3-9BD5-018847D19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Virtual Machines</a:t>
            </a:r>
          </a:p>
        </p:txBody>
      </p:sp>
      <p:sp>
        <p:nvSpPr>
          <p:cNvPr id="123908" name="Rectangle 6">
            <a:extLst>
              <a:ext uri="{FF2B5EF4-FFF2-40B4-BE49-F238E27FC236}">
                <a16:creationId xmlns:a16="http://schemas.microsoft.com/office/drawing/2014/main" id="{265BDB91-F48D-44DA-B70B-A3F0DD5C6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Host computer emulates guest operating system and machine resources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Improved isolation of multiple guests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Avoids security and reliability problems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Aids sharing of resources</a:t>
            </a:r>
          </a:p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Virtualization has some performance impact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Feasible with modern high-performance comptuers</a:t>
            </a:r>
          </a:p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Examples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IBM VM/370 (1970s technology!)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VMWare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Microsoft Virtual PC</a:t>
            </a:r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4B57E55F-9392-440F-8AB4-CE2CA258B8A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§5.6 Virtual Machines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03171A6F-BE8C-4840-9D46-C873C222F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CEE287D-AF3A-4B82-ABAB-BEE4B07D8352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zh-TW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429209D-5603-469D-AAD8-4380EE87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Virtual Machine Monitor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E5A8E50-FAB4-4405-93F0-6F20D25F3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Emulates generic virtual I/O devices for guest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D2BA9A50-4BDF-47E8-8B56-2DC11401B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1A71C229-BB88-4AC1-B415-28D9023B433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zh-TW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59B8F4E3-F642-4949-AE03-D3B510AD2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Example: Timer Virtualization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7C611D5-3B54-454C-B7CD-FA506D4FD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In native machine, on timer interrupt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OS suspends current process, handles interrupt, selects and resumes next process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With Virtual Machine Monitor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VMM suspends current VM, handles interrupt, selects and resumes next VM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If a VM requires timer interrupts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VMM emulates a virtual timer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Emulates interrupt for VM when physical timer interrupt occurs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25778E60-87B9-4EA8-BE4A-6C8518B00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C2F4349-B35D-44DC-882A-6D1C518A0BB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zh-TW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640E982-12BA-4F0E-BC2F-2B55D4E96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Instruction Set Support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ABBC1A8-342B-4662-86A7-2031E74EA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Current ISAs (e.g., x86) adapting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E5494839-58AD-4B95-9F25-64984546B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441B6FE-E659-4592-BEC8-3E7B2C956FD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zh-TW" sz="1400"/>
          </a:p>
        </p:txBody>
      </p:sp>
      <p:sp>
        <p:nvSpPr>
          <p:cNvPr id="132099" name="Rectangle 5">
            <a:extLst>
              <a:ext uri="{FF2B5EF4-FFF2-40B4-BE49-F238E27FC236}">
                <a16:creationId xmlns:a16="http://schemas.microsoft.com/office/drawing/2014/main" id="{C7F34548-69D8-4B98-B3D1-BA86CD5AA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Virtual Memory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2100" name="Rectangle 6">
            <a:extLst>
              <a:ext uri="{FF2B5EF4-FFF2-40B4-BE49-F238E27FC236}">
                <a16:creationId xmlns:a16="http://schemas.microsoft.com/office/drawing/2014/main" id="{9B5AF437-6517-4E71-97E7-66654AAD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VM translation “miss” is called a page fault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2101" name="Text Box 4">
            <a:extLst>
              <a:ext uri="{FF2B5EF4-FFF2-40B4-BE49-F238E27FC236}">
                <a16:creationId xmlns:a16="http://schemas.microsoft.com/office/drawing/2014/main" id="{92BFAB7B-46BD-4D95-94E2-1EFF5407E1D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§5.7 Virtual Memory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43F5668E-1083-477A-9190-D1D97B04F3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C74F765-7DC8-4548-B40E-11AEDAAEF84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zh-TW" sz="1400"/>
          </a:p>
        </p:txBody>
      </p:sp>
      <p:sp>
        <p:nvSpPr>
          <p:cNvPr id="134147" name="Rectangle 6">
            <a:extLst>
              <a:ext uri="{FF2B5EF4-FFF2-40B4-BE49-F238E27FC236}">
                <a16:creationId xmlns:a16="http://schemas.microsoft.com/office/drawing/2014/main" id="{B25D4242-0946-4409-9FED-261B32DED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Address Translation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4148" name="Rectangle 7">
            <a:extLst>
              <a:ext uri="{FF2B5EF4-FFF2-40B4-BE49-F238E27FC236}">
                <a16:creationId xmlns:a16="http://schemas.microsoft.com/office/drawing/2014/main" id="{C78EB6CB-625C-460B-9A13-50B9D2B01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Fixed-size pages (e.g., 4K)</a:t>
            </a:r>
            <a:endParaRPr lang="en-AU" altLang="zh-TW">
              <a:ea typeface="新細明體" panose="02020500000000000000" pitchFamily="18" charset="-120"/>
            </a:endParaRPr>
          </a:p>
        </p:txBody>
      </p:sp>
      <p:pic>
        <p:nvPicPr>
          <p:cNvPr id="134149" name="Picture 8" descr="f05-20-P374493">
            <a:extLst>
              <a:ext uri="{FF2B5EF4-FFF2-40B4-BE49-F238E27FC236}">
                <a16:creationId xmlns:a16="http://schemas.microsoft.com/office/drawing/2014/main" id="{D5CFC0DA-9F80-488C-829A-72626933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9" descr="f05-19-P374493">
            <a:extLst>
              <a:ext uri="{FF2B5EF4-FFF2-40B4-BE49-F238E27FC236}">
                <a16:creationId xmlns:a16="http://schemas.microsoft.com/office/drawing/2014/main" id="{716AAA0C-EAC8-4DA3-BB97-0CFADDFF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779EE45F-5613-4291-A526-736D6F035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829F490-C828-4368-80AC-5332535E174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zh-TW" sz="140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7FE942D8-AE5C-4122-B888-D992A0D34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Advanced DRAM Organization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8FBB3958-4A57-4A61-91EB-EBFA66B65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Bits in a DRAM are organized as a rectangular array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DRAM accesses an entire row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Burst mode: supply successive words from a row with reduced latency</a:t>
            </a:r>
          </a:p>
          <a:p>
            <a:pPr eaLnBrk="1" hangingPunct="1"/>
            <a:r>
              <a:rPr lang="en-US" altLang="zh-TW" b="1">
                <a:solidFill>
                  <a:srgbClr val="C00000"/>
                </a:solidFill>
                <a:ea typeface="新細明體" panose="02020500000000000000" pitchFamily="18" charset="-120"/>
              </a:rPr>
              <a:t>Double data rate (DDR) </a:t>
            </a:r>
            <a:r>
              <a:rPr lang="en-US" altLang="zh-TW">
                <a:ea typeface="新細明體" panose="02020500000000000000" pitchFamily="18" charset="-120"/>
              </a:rPr>
              <a:t>DRAM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Transfer on rising and falling clock edges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Quad data rate (QDR) DRAM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Separate DDR inputs and outputs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DE22A5E1-191C-40B9-B401-F731FB102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A1A8B9C1-5371-4F26-9AAE-6866194E2281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zh-TW" sz="1400"/>
          </a:p>
        </p:txBody>
      </p:sp>
      <p:sp>
        <p:nvSpPr>
          <p:cNvPr id="136195" name="Rectangle 4">
            <a:extLst>
              <a:ext uri="{FF2B5EF4-FFF2-40B4-BE49-F238E27FC236}">
                <a16:creationId xmlns:a16="http://schemas.microsoft.com/office/drawing/2014/main" id="{EC677536-66D2-4538-B398-E2742CFE0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Page Fault Penalty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6196" name="Rectangle 5">
            <a:extLst>
              <a:ext uri="{FF2B5EF4-FFF2-40B4-BE49-F238E27FC236}">
                <a16:creationId xmlns:a16="http://schemas.microsoft.com/office/drawing/2014/main" id="{6ECBEF13-E36B-4402-ABD1-CC9F1A9E7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On page fault, the page must be fetched from disk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Takes millions of clock cycles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Handled by OS code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Try to minimize page fault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Fully associative placement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Smart replacement algorithms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06A6C0C9-F6F3-41CC-B71E-9806638620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A276321D-0F2E-45EA-BBC0-006B13990E7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zh-TW" sz="1400"/>
          </a:p>
        </p:txBody>
      </p:sp>
      <p:sp>
        <p:nvSpPr>
          <p:cNvPr id="138243" name="Rectangle 8">
            <a:extLst>
              <a:ext uri="{FF2B5EF4-FFF2-40B4-BE49-F238E27FC236}">
                <a16:creationId xmlns:a16="http://schemas.microsoft.com/office/drawing/2014/main" id="{34EF2D16-F7CC-4F03-AD14-F12E0FA2E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Page Tables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8244" name="Rectangle 9">
            <a:extLst>
              <a:ext uri="{FF2B5EF4-FFF2-40B4-BE49-F238E27FC236}">
                <a16:creationId xmlns:a16="http://schemas.microsoft.com/office/drawing/2014/main" id="{B3C82BB7-1A77-4A9D-A84F-9A8AF4F62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PTE can refer to location in swap space on disk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2">
            <a:extLst>
              <a:ext uri="{FF2B5EF4-FFF2-40B4-BE49-F238E27FC236}">
                <a16:creationId xmlns:a16="http://schemas.microsoft.com/office/drawing/2014/main" id="{ADCA4985-EBF0-41EA-9BF0-30F7389D5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FE9DA2A-D94D-4AD0-80AD-628CDC0B568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zh-TW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2E49852-ECD2-42F8-BA27-17A36B6FE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Translation Using a Page Table</a:t>
            </a:r>
            <a:endParaRPr lang="en-AU" altLang="zh-TW" sz="4000">
              <a:ea typeface="新細明體" panose="02020500000000000000" pitchFamily="18" charset="-120"/>
            </a:endParaRPr>
          </a:p>
        </p:txBody>
      </p:sp>
      <p:pic>
        <p:nvPicPr>
          <p:cNvPr id="140292" name="Picture 4" descr="f05-21-P374493">
            <a:extLst>
              <a:ext uri="{FF2B5EF4-FFF2-40B4-BE49-F238E27FC236}">
                <a16:creationId xmlns:a16="http://schemas.microsoft.com/office/drawing/2014/main" id="{AEE743AD-6F4B-4B8A-B2F5-D8771F6F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>
            <a:extLst>
              <a:ext uri="{FF2B5EF4-FFF2-40B4-BE49-F238E27FC236}">
                <a16:creationId xmlns:a16="http://schemas.microsoft.com/office/drawing/2014/main" id="{96DC5573-77BF-4B49-BE75-28604494A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8EA9FF5-5B7D-4913-8607-BD6833F05542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zh-TW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6BF1355-8737-40D6-B323-5F033868B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Mapping Pages to Storage</a:t>
            </a:r>
            <a:endParaRPr lang="en-AU" altLang="zh-TW">
              <a:ea typeface="新細明體" panose="02020500000000000000" pitchFamily="18" charset="-120"/>
            </a:endParaRPr>
          </a:p>
        </p:txBody>
      </p:sp>
      <p:pic>
        <p:nvPicPr>
          <p:cNvPr id="142340" name="Picture 4" descr="f05-22-P374493">
            <a:extLst>
              <a:ext uri="{FF2B5EF4-FFF2-40B4-BE49-F238E27FC236}">
                <a16:creationId xmlns:a16="http://schemas.microsoft.com/office/drawing/2014/main" id="{5324536B-E2E2-42B4-9862-36C68906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>
            <a:extLst>
              <a:ext uri="{FF2B5EF4-FFF2-40B4-BE49-F238E27FC236}">
                <a16:creationId xmlns:a16="http://schemas.microsoft.com/office/drawing/2014/main" id="{E2D202E7-1277-447D-9962-957BF5964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4C7DF820-7F36-4990-A44F-8773FFBB4D5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zh-TW" sz="1400"/>
          </a:p>
        </p:txBody>
      </p:sp>
      <p:sp>
        <p:nvSpPr>
          <p:cNvPr id="144387" name="Rectangle 4">
            <a:extLst>
              <a:ext uri="{FF2B5EF4-FFF2-40B4-BE49-F238E27FC236}">
                <a16:creationId xmlns:a16="http://schemas.microsoft.com/office/drawing/2014/main" id="{19A29A7F-E90C-4C59-BAFD-19FF04263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Replacement and Writes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44388" name="Rectangle 5">
            <a:extLst>
              <a:ext uri="{FF2B5EF4-FFF2-40B4-BE49-F238E27FC236}">
                <a16:creationId xmlns:a16="http://schemas.microsoft.com/office/drawing/2014/main" id="{8E584B19-B81B-4BB4-B5FE-A9FEF1197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Dirty bit in PTE set when page is written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F1D28D17-8D4D-4D78-86B3-D602BD5659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B9D247C-B894-4BAD-82A6-AF1B290E776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zh-TW" sz="1400"/>
          </a:p>
        </p:txBody>
      </p:sp>
      <p:sp>
        <p:nvSpPr>
          <p:cNvPr id="146435" name="Rectangle 4">
            <a:extLst>
              <a:ext uri="{FF2B5EF4-FFF2-40B4-BE49-F238E27FC236}">
                <a16:creationId xmlns:a16="http://schemas.microsoft.com/office/drawing/2014/main" id="{633EE6D9-4CC8-451A-8F2B-EDC2D44B3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Fast Translation Using a TLB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46436" name="Rectangle 5">
            <a:extLst>
              <a:ext uri="{FF2B5EF4-FFF2-40B4-BE49-F238E27FC236}">
                <a16:creationId xmlns:a16="http://schemas.microsoft.com/office/drawing/2014/main" id="{A0BF750A-BDCA-424F-8375-AD0369017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Address translation would appear to require extra memory references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One to access the PTE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Then the actual memory access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But access to page tables has good locality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So use a fast cache of PTEs within the CPU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Called a Translation Look-aside Buffer (TLB)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Misses could be handled by hardware or software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2">
            <a:extLst>
              <a:ext uri="{FF2B5EF4-FFF2-40B4-BE49-F238E27FC236}">
                <a16:creationId xmlns:a16="http://schemas.microsoft.com/office/drawing/2014/main" id="{D4442EFF-E64B-405F-80B1-1E0DF3B2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15ED811-AC70-462B-96E9-EE91927EB28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zh-TW" sz="1400"/>
          </a:p>
        </p:txBody>
      </p:sp>
      <p:pic>
        <p:nvPicPr>
          <p:cNvPr id="148483" name="Picture 5" descr="f05-23-P374493">
            <a:extLst>
              <a:ext uri="{FF2B5EF4-FFF2-40B4-BE49-F238E27FC236}">
                <a16:creationId xmlns:a16="http://schemas.microsoft.com/office/drawing/2014/main" id="{92BCBCA8-4243-4A85-BC25-2A8E02B6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2">
            <a:extLst>
              <a:ext uri="{FF2B5EF4-FFF2-40B4-BE49-F238E27FC236}">
                <a16:creationId xmlns:a16="http://schemas.microsoft.com/office/drawing/2014/main" id="{CDB313D9-3844-4084-831B-79BA16B15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Fast Translation Using a TLB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>
            <a:extLst>
              <a:ext uri="{FF2B5EF4-FFF2-40B4-BE49-F238E27FC236}">
                <a16:creationId xmlns:a16="http://schemas.microsoft.com/office/drawing/2014/main" id="{3C5813DB-1FF8-4C25-9AFA-3F1D8C524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B701887-3FC6-47B2-92D7-ABC6A1CAD11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zh-TW" sz="1400"/>
          </a:p>
        </p:txBody>
      </p:sp>
      <p:sp>
        <p:nvSpPr>
          <p:cNvPr id="150531" name="Rectangle 4">
            <a:extLst>
              <a:ext uri="{FF2B5EF4-FFF2-40B4-BE49-F238E27FC236}">
                <a16:creationId xmlns:a16="http://schemas.microsoft.com/office/drawing/2014/main" id="{1AE6297B-CF7D-4CE9-B55B-5BB707AB1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TLB Misses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50532" name="Rectangle 5">
            <a:extLst>
              <a:ext uri="{FF2B5EF4-FFF2-40B4-BE49-F238E27FC236}">
                <a16:creationId xmlns:a16="http://schemas.microsoft.com/office/drawing/2014/main" id="{FB164096-18BC-4435-B0E0-6A94A8E98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Then restart the faulting instruction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85EA0A7C-BE43-4762-8BDA-4AD4656A6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661BB7C-1A76-4D37-A6EF-A870686FA1A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zh-TW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B7F4C167-1959-4CE7-869F-9A2626AA4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TLB Miss Handler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B1BBC59-9310-4298-94FA-C48EA3FC5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TLB miss indicates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Page present, but PTE not in TLB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Page not preset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Must recognize TLB miss before destination register overwritten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Raise exception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Handler copies PTE from memory to TLB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Then restarts instruction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If page not present, page fault will occur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5F15B64B-8F87-44F2-8CC2-FB7CDB5F0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69F24E3-0870-45C4-A9DA-A877468E281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zh-TW" sz="14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D0D0DC8-F649-4DF5-8929-DA3B5F5E0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Page Fault Handler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341C235F-83B8-4970-81F1-2511A6EC1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Use faulting virtual address to find PTE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Locate page on disk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Choose page to replace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If dirty, write to disk first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Read page into memory and update page table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Make process runnable again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Restart from faulting instruction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0DA72644-7EB9-42D5-A8D2-D7715B08B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6DEACD3-BFB8-4D11-A928-A3F51C78DC4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zh-TW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EA29FEB-147C-4939-BE25-B9FD7D50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DRAM Generations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9C35AC4E-E5D9-4093-A15B-A739406A2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>
            <a:extLst>
              <a:ext uri="{FF2B5EF4-FFF2-40B4-BE49-F238E27FC236}">
                <a16:creationId xmlns:a16="http://schemas.microsoft.com/office/drawing/2014/main" id="{84819D81-E232-4349-B9E5-5371026F225A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1700213"/>
          <a:ext cx="2952750" cy="40640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192690601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7629004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18089985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Year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Capacity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$/GB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12959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1980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64Kbit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$1500000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609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1983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256Kbit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$500000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1508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1985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$200000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866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1989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$50000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96597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1992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$15000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1824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1996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$10000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07296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1998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128Mbit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$4000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52199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256Mbit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$1000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0483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2004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512Mbit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$250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69153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2007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1Gbit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$50</a:t>
                      </a:r>
                      <a:endParaRPr kumimoji="0" lang="en-AU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9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4">
            <a:extLst>
              <a:ext uri="{FF2B5EF4-FFF2-40B4-BE49-F238E27FC236}">
                <a16:creationId xmlns:a16="http://schemas.microsoft.com/office/drawing/2014/main" id="{7E2F465E-758E-417F-AC70-CD6AACD09C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925EECD-67B7-4C7B-AEA7-81E2F8CE3192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zh-TW" sz="14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AAAE939B-5DA5-4FD4-95CC-153CA931B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TLB and Cache Interaction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AB887524-A9B8-48CB-A003-63EB51BC27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If cache tag uses physical address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Need to translate before cache lookup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Alternative: use virtual address tag</a:t>
            </a:r>
          </a:p>
          <a:p>
            <a:pPr lvl="1" eaLnBrk="1" hangingPunct="1"/>
            <a:r>
              <a:rPr lang="en-US" altLang="zh-TW" sz="2000">
                <a:ea typeface="新細明體" panose="02020500000000000000" pitchFamily="18" charset="-120"/>
              </a:rPr>
              <a:t>Complications due to aliasing</a:t>
            </a:r>
          </a:p>
          <a:p>
            <a:pPr lvl="2" eaLnBrk="1" hangingPunct="1"/>
            <a:r>
              <a:rPr lang="en-US" altLang="zh-TW" sz="1800">
                <a:ea typeface="新細明體" panose="02020500000000000000" pitchFamily="18" charset="-120"/>
              </a:rPr>
              <a:t>Different virtual addresses for shared physical address</a:t>
            </a:r>
            <a:endParaRPr lang="en-AU" altLang="zh-TW" sz="1800">
              <a:ea typeface="新細明體" panose="02020500000000000000" pitchFamily="18" charset="-120"/>
            </a:endParaRPr>
          </a:p>
        </p:txBody>
      </p:sp>
      <p:pic>
        <p:nvPicPr>
          <p:cNvPr id="156677" name="Picture 5" descr="f05-24-P374493">
            <a:extLst>
              <a:ext uri="{FF2B5EF4-FFF2-40B4-BE49-F238E27FC236}">
                <a16:creationId xmlns:a16="http://schemas.microsoft.com/office/drawing/2014/main" id="{9FF1E611-6F93-45FA-B36E-FC4AB524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31DEED4E-3B19-444A-8C54-C0D4E75EB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1C3C0D95-A493-407D-B275-B09F0FF3F7F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zh-TW" sz="1400"/>
          </a:p>
        </p:txBody>
      </p:sp>
      <p:sp>
        <p:nvSpPr>
          <p:cNvPr id="158723" name="Rectangle 4">
            <a:extLst>
              <a:ext uri="{FF2B5EF4-FFF2-40B4-BE49-F238E27FC236}">
                <a16:creationId xmlns:a16="http://schemas.microsoft.com/office/drawing/2014/main" id="{56CBDE2B-AA9D-411A-8666-E6AF2D8CA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Protection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58724" name="Rectangle 5">
            <a:extLst>
              <a:ext uri="{FF2B5EF4-FFF2-40B4-BE49-F238E27FC236}">
                <a16:creationId xmlns:a16="http://schemas.microsoft.com/office/drawing/2014/main" id="{FDEFB9A6-F02E-4C9C-AAEB-AC67D1F30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Different tasks can share parts of their virtual address spaces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But need to protect against errant access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Requires OS assistance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Hardware support for OS protection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Privileged supervisor mode (aka kernel mode)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Privileged instructions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Page tables and other state information only accessible in supervisor mode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System call exception (e.g., syscall in MIPS)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BF9B4D99-018A-41DC-B460-91EE6B6E2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89D948B8-C35A-41B2-873D-B35DA981EC0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zh-TW" sz="1400"/>
          </a:p>
        </p:txBody>
      </p:sp>
      <p:sp>
        <p:nvSpPr>
          <p:cNvPr id="160771" name="Rectangle 5">
            <a:extLst>
              <a:ext uri="{FF2B5EF4-FFF2-40B4-BE49-F238E27FC236}">
                <a16:creationId xmlns:a16="http://schemas.microsoft.com/office/drawing/2014/main" id="{35AAB784-1869-4A2E-9CB4-B8BD4B77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Memory Hierarchy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0772" name="Rectangle 6">
            <a:extLst>
              <a:ext uri="{FF2B5EF4-FFF2-40B4-BE49-F238E27FC236}">
                <a16:creationId xmlns:a16="http://schemas.microsoft.com/office/drawing/2014/main" id="{308EE57D-75F2-44D0-8472-935FA2240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Common principles apply at all levels of the memory hierarchy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Based on notions of caching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 each level in the hierarchy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Block placement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Finding a 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Replacement on a miss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Write policy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0773" name="Text Box 4">
            <a:extLst>
              <a:ext uri="{FF2B5EF4-FFF2-40B4-BE49-F238E27FC236}">
                <a16:creationId xmlns:a16="http://schemas.microsoft.com/office/drawing/2014/main" id="{BFFAD243-9AF9-4543-ABFD-1565634F077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§5.8 A Common Framework for Memory Hierarchies</a:t>
            </a:r>
          </a:p>
        </p:txBody>
      </p:sp>
      <p:sp>
        <p:nvSpPr>
          <p:cNvPr id="160774" name="Text Box 7">
            <a:extLst>
              <a:ext uri="{FF2B5EF4-FFF2-40B4-BE49-F238E27FC236}">
                <a16:creationId xmlns:a16="http://schemas.microsoft.com/office/drawing/2014/main" id="{1E24AFE2-110B-455B-B18C-AD9CD574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chemeClr val="fol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The BIG Picture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6C0CF6EA-8A31-4695-95F9-EDA4FC018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7ABDE7C7-1F2C-4A2A-8E1B-6D186CD5F3F5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zh-TW" sz="1400"/>
          </a:p>
        </p:txBody>
      </p:sp>
      <p:sp>
        <p:nvSpPr>
          <p:cNvPr id="162819" name="Rectangle 4">
            <a:extLst>
              <a:ext uri="{FF2B5EF4-FFF2-40B4-BE49-F238E27FC236}">
                <a16:creationId xmlns:a16="http://schemas.microsoft.com/office/drawing/2014/main" id="{81073B75-9E10-493B-92D7-F877D9C69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Block Placement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2820" name="Rectangle 5">
            <a:extLst>
              <a:ext uri="{FF2B5EF4-FFF2-40B4-BE49-F238E27FC236}">
                <a16:creationId xmlns:a16="http://schemas.microsoft.com/office/drawing/2014/main" id="{512901E7-D062-408D-84DC-9BAD76E8E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Determined by associativity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Direct mapped (1-way associative)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One choice for placement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n-way set associative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 choices within a set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Fully associative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Any location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Higher associativity reduces miss rate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Increases complexity, cost, and access time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>
            <a:extLst>
              <a:ext uri="{FF2B5EF4-FFF2-40B4-BE49-F238E27FC236}">
                <a16:creationId xmlns:a16="http://schemas.microsoft.com/office/drawing/2014/main" id="{132B5759-E469-43B0-B3DE-1EA650077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C1E6F88-FB03-4A68-9260-708C64500E6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zh-TW" sz="1400"/>
          </a:p>
        </p:txBody>
      </p:sp>
      <p:sp>
        <p:nvSpPr>
          <p:cNvPr id="164867" name="Rectangle 29">
            <a:extLst>
              <a:ext uri="{FF2B5EF4-FFF2-40B4-BE49-F238E27FC236}">
                <a16:creationId xmlns:a16="http://schemas.microsoft.com/office/drawing/2014/main" id="{49935A54-950F-4340-B542-BF52617AE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Finding a Block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4868" name="Rectangle 30">
            <a:extLst>
              <a:ext uri="{FF2B5EF4-FFF2-40B4-BE49-F238E27FC236}">
                <a16:creationId xmlns:a16="http://schemas.microsoft.com/office/drawing/2014/main" id="{0748710B-A2D4-4F9F-B2EE-5D96107CF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Benefit in reduced miss rate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355332" name="Group 4">
            <a:extLst>
              <a:ext uri="{FF2B5EF4-FFF2-40B4-BE49-F238E27FC236}">
                <a16:creationId xmlns:a16="http://schemas.microsoft.com/office/drawing/2014/main" id="{953D3880-A27B-47BD-898D-7380A287281A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1711824641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500370870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3022463003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Associativity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Location method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Tag comparisons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8815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Direct mapped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379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n-way set associative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 index, then search entries within the set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12365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Fully associative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Search all entries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#entries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733504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Full lookup table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617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>
            <a:extLst>
              <a:ext uri="{FF2B5EF4-FFF2-40B4-BE49-F238E27FC236}">
                <a16:creationId xmlns:a16="http://schemas.microsoft.com/office/drawing/2014/main" id="{0AEA127D-C199-44D8-8636-CA6FEF0F0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2AD61CA-B403-4B08-A2A1-5AE75053A1A3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zh-TW" sz="1400"/>
          </a:p>
        </p:txBody>
      </p:sp>
      <p:sp>
        <p:nvSpPr>
          <p:cNvPr id="166915" name="Rectangle 4">
            <a:extLst>
              <a:ext uri="{FF2B5EF4-FFF2-40B4-BE49-F238E27FC236}">
                <a16:creationId xmlns:a16="http://schemas.microsoft.com/office/drawing/2014/main" id="{75418659-5207-4DA9-98DB-07C194C82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Replacement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6916" name="Rectangle 5">
            <a:extLst>
              <a:ext uri="{FF2B5EF4-FFF2-40B4-BE49-F238E27FC236}">
                <a16:creationId xmlns:a16="http://schemas.microsoft.com/office/drawing/2014/main" id="{A88F9B73-79BB-483F-8A7F-6CD9E3574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Choice of entry to replace on a miss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Least recently used (LRU)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Complex and costly hardware for high associativity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Random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Close to LRU, easier to implement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Virtual memory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LRU approximation with hardware support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>
            <a:extLst>
              <a:ext uri="{FF2B5EF4-FFF2-40B4-BE49-F238E27FC236}">
                <a16:creationId xmlns:a16="http://schemas.microsoft.com/office/drawing/2014/main" id="{544FEB50-E421-4281-BEA0-7D6B9B608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80584A4-5905-4446-AD43-C73769DC635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zh-TW" sz="1400"/>
          </a:p>
        </p:txBody>
      </p:sp>
      <p:sp>
        <p:nvSpPr>
          <p:cNvPr id="168963" name="Rectangle 4">
            <a:extLst>
              <a:ext uri="{FF2B5EF4-FFF2-40B4-BE49-F238E27FC236}">
                <a16:creationId xmlns:a16="http://schemas.microsoft.com/office/drawing/2014/main" id="{D66C9038-86B6-4A0D-BE6C-C75B95F13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Write Policy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68964" name="Rectangle 5">
            <a:extLst>
              <a:ext uri="{FF2B5EF4-FFF2-40B4-BE49-F238E27FC236}">
                <a16:creationId xmlns:a16="http://schemas.microsoft.com/office/drawing/2014/main" id="{522DE442-6B59-49D7-9DD1-141F6C3BE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Only write-back is feasible, given disk write latency 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D1DBB37E-A9C8-4D23-A531-B9A86F99BC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803B24B-492C-46F4-B78E-2FA3656E444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zh-TW" sz="1400"/>
          </a:p>
        </p:txBody>
      </p:sp>
      <p:sp>
        <p:nvSpPr>
          <p:cNvPr id="171011" name="Rectangle 4">
            <a:extLst>
              <a:ext uri="{FF2B5EF4-FFF2-40B4-BE49-F238E27FC236}">
                <a16:creationId xmlns:a16="http://schemas.microsoft.com/office/drawing/2014/main" id="{24666A36-A590-4D39-9C80-044C494C9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Sources of Misses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71012" name="Rectangle 5">
            <a:extLst>
              <a:ext uri="{FF2B5EF4-FFF2-40B4-BE49-F238E27FC236}">
                <a16:creationId xmlns:a16="http://schemas.microsoft.com/office/drawing/2014/main" id="{4D99AF75-5E2D-4B49-AEED-890E6FCE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Would not occur in a fully associative cache of the same total size</a:t>
            </a:r>
            <a:endParaRPr lang="en-AU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1">
            <a:extLst>
              <a:ext uri="{FF2B5EF4-FFF2-40B4-BE49-F238E27FC236}">
                <a16:creationId xmlns:a16="http://schemas.microsoft.com/office/drawing/2014/main" id="{556FA56D-CD6E-4952-8CCE-30A347C25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2B13582A-3BD2-4ECF-8498-7926776E16AD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zh-TW" sz="14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7E4D023B-C145-4A84-A258-B6F09AAD5D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Cache Design Trade-offs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363523" name="Group 3">
            <a:extLst>
              <a:ext uri="{FF2B5EF4-FFF2-40B4-BE49-F238E27FC236}">
                <a16:creationId xmlns:a16="http://schemas.microsoft.com/office/drawing/2014/main" id="{B44B0DD1-3BF0-4984-922B-CAD1F7903193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541463"/>
          <a:ext cx="8135937" cy="3832225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735926783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1251489580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054894840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Design change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Effect on miss rate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Negative performance effect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812533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Increase cache size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Decrease capacity misses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May increase access time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176235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Increase associativity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Decrease conflict misses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May increase access time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32916"/>
                  </a:ext>
                </a:extLst>
              </a:tr>
              <a:tr h="16557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Increase block size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Decrease compulsory misses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Increases miss penalty. For very large block size, may increase miss rate due to pollution.</a:t>
                      </a:r>
                      <a:endParaRPr kumimoji="0" lang="en-AU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99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>
            <a:extLst>
              <a:ext uri="{FF2B5EF4-FFF2-40B4-BE49-F238E27FC236}">
                <a16:creationId xmlns:a16="http://schemas.microsoft.com/office/drawing/2014/main" id="{584D0460-5656-43DC-97BF-3673E75B7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BA00626B-DB7A-4C7B-B080-56AC886F524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zh-TW" sz="14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232761D3-1E35-4BFB-ACA2-BF3E51C13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Cache Control</a:t>
            </a:r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5A302C33-32FB-4511-BC5D-FB6D788F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zh-TW" sz="2800">
                <a:ea typeface="新細明體" panose="02020500000000000000" pitchFamily="18" charset="-120"/>
              </a:rPr>
              <a:t>Example cache characteristics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Direct-mapped, write-back, write allocate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Block size: 4 words (16 bytes)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Cache size: 16 KB (1024 blocks)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32-bit byte addresses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Valid bit and dirty bit per block</a:t>
            </a:r>
          </a:p>
          <a:p>
            <a:pPr lvl="1" eaLnBrk="1" hangingPunct="1"/>
            <a:r>
              <a:rPr lang="en-AU" altLang="zh-TW" sz="2400">
                <a:ea typeface="新細明體" panose="02020500000000000000" pitchFamily="18" charset="-120"/>
              </a:rPr>
              <a:t>Blocking cache</a:t>
            </a:r>
          </a:p>
          <a:p>
            <a:pPr lvl="2" eaLnBrk="1" hangingPunct="1"/>
            <a:r>
              <a:rPr lang="en-AU" altLang="zh-TW" sz="2000">
                <a:ea typeface="新細明體" panose="02020500000000000000" pitchFamily="18" charset="-120"/>
              </a:rPr>
              <a:t>CPU waits until access is complete</a:t>
            </a:r>
          </a:p>
        </p:txBody>
      </p:sp>
      <p:sp>
        <p:nvSpPr>
          <p:cNvPr id="175109" name="Text Box 4">
            <a:extLst>
              <a:ext uri="{FF2B5EF4-FFF2-40B4-BE49-F238E27FC236}">
                <a16:creationId xmlns:a16="http://schemas.microsoft.com/office/drawing/2014/main" id="{79FA8131-4DCC-453A-BD36-A2EBA6E8921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§5.9 </a:t>
            </a:r>
            <a:r>
              <a:rPr lang="en-AU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Using a Finite State Machine to Control A Simple Cache</a:t>
            </a:r>
            <a:endParaRPr lang="en-US" altLang="zh-TW" sz="1800">
              <a:solidFill>
                <a:schemeClr val="folHlink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175110" name="Group 18">
            <a:extLst>
              <a:ext uri="{FF2B5EF4-FFF2-40B4-BE49-F238E27FC236}">
                <a16:creationId xmlns:a16="http://schemas.microsoft.com/office/drawing/2014/main" id="{13371E73-BE44-4A37-8BD9-676CBC6F693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175111" name="Rectangle 6">
              <a:extLst>
                <a:ext uri="{FF2B5EF4-FFF2-40B4-BE49-F238E27FC236}">
                  <a16:creationId xmlns:a16="http://schemas.microsoft.com/office/drawing/2014/main" id="{6BFD6AC3-591A-4A2B-8F62-C6FD9D34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Tag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75112" name="Rectangle 7">
              <a:extLst>
                <a:ext uri="{FF2B5EF4-FFF2-40B4-BE49-F238E27FC236}">
                  <a16:creationId xmlns:a16="http://schemas.microsoft.com/office/drawing/2014/main" id="{A0C27BEA-B7D7-4899-BC7A-04D318CD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Index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75113" name="Rectangle 8">
              <a:extLst>
                <a:ext uri="{FF2B5EF4-FFF2-40B4-BE49-F238E27FC236}">
                  <a16:creationId xmlns:a16="http://schemas.microsoft.com/office/drawing/2014/main" id="{8DA10DDD-C9CE-481B-B7B7-61B7B6B1E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Offset</a:t>
              </a:r>
              <a:endParaRPr lang="en-AU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75114" name="Text Box 9">
              <a:extLst>
                <a:ext uri="{FF2B5EF4-FFF2-40B4-BE49-F238E27FC236}">
                  <a16:creationId xmlns:a16="http://schemas.microsoft.com/office/drawing/2014/main" id="{D3B2F2E5-AB5E-471C-8CF2-CC9BF6073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0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15" name="Text Box 10">
              <a:extLst>
                <a:ext uri="{FF2B5EF4-FFF2-40B4-BE49-F238E27FC236}">
                  <a16:creationId xmlns:a16="http://schemas.microsoft.com/office/drawing/2014/main" id="{4383B655-93FD-452C-927D-C16CD03E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3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16" name="Text Box 11">
              <a:extLst>
                <a:ext uri="{FF2B5EF4-FFF2-40B4-BE49-F238E27FC236}">
                  <a16:creationId xmlns:a16="http://schemas.microsoft.com/office/drawing/2014/main" id="{FD8122F5-FD89-4900-8F3A-8B7B1FB01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4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17" name="Text Box 12">
              <a:extLst>
                <a:ext uri="{FF2B5EF4-FFF2-40B4-BE49-F238E27FC236}">
                  <a16:creationId xmlns:a16="http://schemas.microsoft.com/office/drawing/2014/main" id="{84AA91EF-9797-4F62-A11C-E2D72AA6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9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18" name="Text Box 13">
              <a:extLst>
                <a:ext uri="{FF2B5EF4-FFF2-40B4-BE49-F238E27FC236}">
                  <a16:creationId xmlns:a16="http://schemas.microsoft.com/office/drawing/2014/main" id="{044241AF-36A8-478A-924B-91D06F922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19" name="Text Box 14">
              <a:extLst>
                <a:ext uri="{FF2B5EF4-FFF2-40B4-BE49-F238E27FC236}">
                  <a16:creationId xmlns:a16="http://schemas.microsoft.com/office/drawing/2014/main" id="{F1107DBE-2B9A-444E-BB93-1E25E84AE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31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20" name="Text Box 15">
              <a:extLst>
                <a:ext uri="{FF2B5EF4-FFF2-40B4-BE49-F238E27FC236}">
                  <a16:creationId xmlns:a16="http://schemas.microsoft.com/office/drawing/2014/main" id="{D4595E06-D1BD-4CE8-9980-86AEA879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4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21" name="Text Box 16">
              <a:extLst>
                <a:ext uri="{FF2B5EF4-FFF2-40B4-BE49-F238E27FC236}">
                  <a16:creationId xmlns:a16="http://schemas.microsoft.com/office/drawing/2014/main" id="{EED90997-CA54-4296-B513-8945558A3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75122" name="Text Box 17">
              <a:extLst>
                <a:ext uri="{FF2B5EF4-FFF2-40B4-BE49-F238E27FC236}">
                  <a16:creationId xmlns:a16="http://schemas.microsoft.com/office/drawing/2014/main" id="{F3CCD88F-78AB-4D6F-9257-BAA5BD757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18 bits</a:t>
              </a:r>
              <a:endParaRPr lang="en-AU" altLang="zh-TW" sz="18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9EC2A26-156B-4D00-807F-CAF7B474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DRAM Performance Factors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29BF9E7-834F-4496-9244-1F87A94A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Row buffer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Allows several words to be read and refreshed in parallel</a:t>
            </a:r>
          </a:p>
          <a:p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Synchronous DRAM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Allows for consecutive accesses in bursts without needing to send each address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Improves bandwidth</a:t>
            </a:r>
          </a:p>
          <a:p>
            <a:r>
              <a:rPr lang="en-US" altLang="zh-TW" sz="2800" b="1">
                <a:solidFill>
                  <a:srgbClr val="C00000"/>
                </a:solidFill>
                <a:ea typeface="新細明體" panose="02020500000000000000" pitchFamily="18" charset="-120"/>
              </a:rPr>
              <a:t>DRAM banking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Allows simultaneous access to multiple DRAMs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Improves bandwidth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71904A9E-7BA9-4131-90BF-3ECD3BD319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3D76686-E97F-4260-B9AA-51FADD4B4CD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zh-TW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2">
            <a:extLst>
              <a:ext uri="{FF2B5EF4-FFF2-40B4-BE49-F238E27FC236}">
                <a16:creationId xmlns:a16="http://schemas.microsoft.com/office/drawing/2014/main" id="{44EE8C13-8000-4D3F-9D8C-870AEA51B6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3ACE2276-78E5-42BE-8465-93614366E3D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zh-TW" sz="14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57B356D0-140C-4B38-8F67-1729F705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Interface Signals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570A9AAF-98FA-41DF-8DAA-7772769C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Cache</a:t>
            </a: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42931917-9546-4129-BC1C-F44391CB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CPU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5F61BACB-AFCC-445C-8265-DA948DAA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Memory</a:t>
            </a:r>
          </a:p>
        </p:txBody>
      </p:sp>
      <p:sp>
        <p:nvSpPr>
          <p:cNvPr id="177159" name="Line 7">
            <a:extLst>
              <a:ext uri="{FF2B5EF4-FFF2-40B4-BE49-F238E27FC236}">
                <a16:creationId xmlns:a16="http://schemas.microsoft.com/office/drawing/2014/main" id="{C5FEDEC5-B149-47EE-B8B8-09C22CBE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0" name="Line 8">
            <a:extLst>
              <a:ext uri="{FF2B5EF4-FFF2-40B4-BE49-F238E27FC236}">
                <a16:creationId xmlns:a16="http://schemas.microsoft.com/office/drawing/2014/main" id="{0CC712B3-FFEB-4168-9A80-1F6E7CFFF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7F9152EC-F606-48D9-B024-5C97CDC4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Read/Write</a:t>
            </a:r>
          </a:p>
        </p:txBody>
      </p:sp>
      <p:sp>
        <p:nvSpPr>
          <p:cNvPr id="177162" name="Text Box 10">
            <a:extLst>
              <a:ext uri="{FF2B5EF4-FFF2-40B4-BE49-F238E27FC236}">
                <a16:creationId xmlns:a16="http://schemas.microsoft.com/office/drawing/2014/main" id="{B51CFDCA-BC0F-4566-B1EF-D3FBCEDA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Valid</a:t>
            </a:r>
          </a:p>
        </p:txBody>
      </p:sp>
      <p:sp>
        <p:nvSpPr>
          <p:cNvPr id="177163" name="Line 11">
            <a:extLst>
              <a:ext uri="{FF2B5EF4-FFF2-40B4-BE49-F238E27FC236}">
                <a16:creationId xmlns:a16="http://schemas.microsoft.com/office/drawing/2014/main" id="{6BE60081-1A74-41B8-BE49-F3F81F297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4" name="Text Box 12">
            <a:extLst>
              <a:ext uri="{FF2B5EF4-FFF2-40B4-BE49-F238E27FC236}">
                <a16:creationId xmlns:a16="http://schemas.microsoft.com/office/drawing/2014/main" id="{07373131-7509-4EA0-9267-8A1F937E0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Address</a:t>
            </a:r>
          </a:p>
        </p:txBody>
      </p:sp>
      <p:sp>
        <p:nvSpPr>
          <p:cNvPr id="177165" name="Line 13">
            <a:extLst>
              <a:ext uri="{FF2B5EF4-FFF2-40B4-BE49-F238E27FC236}">
                <a16:creationId xmlns:a16="http://schemas.microsoft.com/office/drawing/2014/main" id="{50CE14B9-04EA-4911-AB83-350EE8B25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6" name="Text Box 14">
            <a:extLst>
              <a:ext uri="{FF2B5EF4-FFF2-40B4-BE49-F238E27FC236}">
                <a16:creationId xmlns:a16="http://schemas.microsoft.com/office/drawing/2014/main" id="{49A53389-C71A-4106-BFF0-3F19B391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Write Data</a:t>
            </a:r>
          </a:p>
        </p:txBody>
      </p:sp>
      <p:sp>
        <p:nvSpPr>
          <p:cNvPr id="177167" name="Line 15">
            <a:extLst>
              <a:ext uri="{FF2B5EF4-FFF2-40B4-BE49-F238E27FC236}">
                <a16:creationId xmlns:a16="http://schemas.microsoft.com/office/drawing/2014/main" id="{6376112C-8143-4584-865F-E804F371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6D9CBC8D-CC96-4A56-BA70-AD0C97C49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 Data</a:t>
            </a:r>
          </a:p>
        </p:txBody>
      </p:sp>
      <p:sp>
        <p:nvSpPr>
          <p:cNvPr id="177169" name="Line 17">
            <a:extLst>
              <a:ext uri="{FF2B5EF4-FFF2-40B4-BE49-F238E27FC236}">
                <a16:creationId xmlns:a16="http://schemas.microsoft.com/office/drawing/2014/main" id="{3EDD59BD-E649-4D56-BA4B-F5DE33CB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BAB26C20-ACCF-4B57-9C5B-5DF9AB1E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Ready</a:t>
            </a: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BF609733-683B-49FE-B074-D359A28FF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D3707ECA-F2AF-4F64-9929-4C706CE86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3" name="Line 21">
            <a:extLst>
              <a:ext uri="{FF2B5EF4-FFF2-40B4-BE49-F238E27FC236}">
                <a16:creationId xmlns:a16="http://schemas.microsoft.com/office/drawing/2014/main" id="{FDC1FE00-41A2-47B2-BEF7-098A1FCFC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DC62E4EF-EB94-48B3-92A5-49BD083F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32</a:t>
            </a:r>
          </a:p>
        </p:txBody>
      </p:sp>
      <p:sp>
        <p:nvSpPr>
          <p:cNvPr id="177175" name="Text Box 23">
            <a:extLst>
              <a:ext uri="{FF2B5EF4-FFF2-40B4-BE49-F238E27FC236}">
                <a16:creationId xmlns:a16="http://schemas.microsoft.com/office/drawing/2014/main" id="{202D5869-CAC7-48D0-B566-8B50580F4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32</a:t>
            </a:r>
          </a:p>
        </p:txBody>
      </p:sp>
      <p:sp>
        <p:nvSpPr>
          <p:cNvPr id="177176" name="Text Box 24">
            <a:extLst>
              <a:ext uri="{FF2B5EF4-FFF2-40B4-BE49-F238E27FC236}">
                <a16:creationId xmlns:a16="http://schemas.microsoft.com/office/drawing/2014/main" id="{5591D8FD-F82C-453C-AA03-358EB0DB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32</a:t>
            </a:r>
          </a:p>
        </p:txBody>
      </p:sp>
      <p:sp>
        <p:nvSpPr>
          <p:cNvPr id="177177" name="Line 25">
            <a:extLst>
              <a:ext uri="{FF2B5EF4-FFF2-40B4-BE49-F238E27FC236}">
                <a16:creationId xmlns:a16="http://schemas.microsoft.com/office/drawing/2014/main" id="{010A68CA-7E02-4DF7-BD4B-DC31E4EC3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8" name="Line 26">
            <a:extLst>
              <a:ext uri="{FF2B5EF4-FFF2-40B4-BE49-F238E27FC236}">
                <a16:creationId xmlns:a16="http://schemas.microsoft.com/office/drawing/2014/main" id="{1FFE1E4C-C072-47C8-9C12-7AE5107C9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BF9897FF-959B-4C2B-A10B-4673AE19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Read/Write</a:t>
            </a:r>
          </a:p>
        </p:txBody>
      </p:sp>
      <p:sp>
        <p:nvSpPr>
          <p:cNvPr id="177180" name="Text Box 28">
            <a:extLst>
              <a:ext uri="{FF2B5EF4-FFF2-40B4-BE49-F238E27FC236}">
                <a16:creationId xmlns:a16="http://schemas.microsoft.com/office/drawing/2014/main" id="{5B7A8201-6F27-44EE-9CC0-223C1AE19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Valid</a:t>
            </a: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6E7560DF-065B-4FF3-A6A8-0D86E271B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2" name="Text Box 30">
            <a:extLst>
              <a:ext uri="{FF2B5EF4-FFF2-40B4-BE49-F238E27FC236}">
                <a16:creationId xmlns:a16="http://schemas.microsoft.com/office/drawing/2014/main" id="{AC786177-B40B-4F2F-8176-F7A94394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Address</a:t>
            </a: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5257E4F3-9817-4692-9C99-7055908D9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627019BA-547A-4B9D-8C7B-B3B6CB51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Write Data</a:t>
            </a: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BBDA7096-F8D3-435F-BD95-F36BC4C0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6" name="Text Box 34">
            <a:extLst>
              <a:ext uri="{FF2B5EF4-FFF2-40B4-BE49-F238E27FC236}">
                <a16:creationId xmlns:a16="http://schemas.microsoft.com/office/drawing/2014/main" id="{4CFD1DD7-44F1-42D3-8098-203ECA8A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 Data</a:t>
            </a: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A9E58301-83FB-4141-956B-0DCE8B62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8" name="Text Box 36">
            <a:extLst>
              <a:ext uri="{FF2B5EF4-FFF2-40B4-BE49-F238E27FC236}">
                <a16:creationId xmlns:a16="http://schemas.microsoft.com/office/drawing/2014/main" id="{0123774D-4BD6-463E-92D7-17944DB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Ready</a:t>
            </a: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69F11A3-720B-4FFA-B42B-2C3732E18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0" name="Line 38">
            <a:extLst>
              <a:ext uri="{FF2B5EF4-FFF2-40B4-BE49-F238E27FC236}">
                <a16:creationId xmlns:a16="http://schemas.microsoft.com/office/drawing/2014/main" id="{02061609-C4A6-4EF7-A7FB-E422D2344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1" name="Line 39">
            <a:extLst>
              <a:ext uri="{FF2B5EF4-FFF2-40B4-BE49-F238E27FC236}">
                <a16:creationId xmlns:a16="http://schemas.microsoft.com/office/drawing/2014/main" id="{A19E4B9B-C26C-41E0-990C-6C77AA16D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636C0537-D8FC-49E3-9136-A021B9D3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32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32831879-B0D0-49B1-8C81-C16FD1A4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128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BFF0158F-FBE6-432A-BC1C-2AEEDBD9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128</a:t>
            </a:r>
          </a:p>
        </p:txBody>
      </p:sp>
      <p:sp>
        <p:nvSpPr>
          <p:cNvPr id="177195" name="AutoShape 43">
            <a:extLst>
              <a:ext uri="{FF2B5EF4-FFF2-40B4-BE49-F238E27FC236}">
                <a16:creationId xmlns:a16="http://schemas.microsoft.com/office/drawing/2014/main" id="{F4C07183-F326-4564-A454-59FDFF1ECC85}"/>
              </a:ext>
            </a:extLst>
          </p:cNvPr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Multiple cycles per access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>
            <a:extLst>
              <a:ext uri="{FF2B5EF4-FFF2-40B4-BE49-F238E27FC236}">
                <a16:creationId xmlns:a16="http://schemas.microsoft.com/office/drawing/2014/main" id="{E5742BC5-C373-4B57-9B39-BB5FF86A0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E7656B4F-DC9E-418F-B3D3-752EA61AF3DA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zh-TW" sz="1400"/>
          </a:p>
        </p:txBody>
      </p:sp>
      <p:pic>
        <p:nvPicPr>
          <p:cNvPr id="179203" name="Picture 6" descr="f05-33-P374493">
            <a:extLst>
              <a:ext uri="{FF2B5EF4-FFF2-40B4-BE49-F238E27FC236}">
                <a16:creationId xmlns:a16="http://schemas.microsoft.com/office/drawing/2014/main" id="{41371C10-5411-4270-9066-48166DBC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4" name="Rectangle 2">
            <a:extLst>
              <a:ext uri="{FF2B5EF4-FFF2-40B4-BE49-F238E27FC236}">
                <a16:creationId xmlns:a16="http://schemas.microsoft.com/office/drawing/2014/main" id="{53BB4E33-BF9D-41C0-8748-17AFC2006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Finite State Machines</a:t>
            </a:r>
          </a:p>
        </p:txBody>
      </p:sp>
      <p:sp>
        <p:nvSpPr>
          <p:cNvPr id="179205" name="Rectangle 3">
            <a:extLst>
              <a:ext uri="{FF2B5EF4-FFF2-40B4-BE49-F238E27FC236}">
                <a16:creationId xmlns:a16="http://schemas.microsoft.com/office/drawing/2014/main" id="{16B693B7-7DF4-44A9-8A8B-27FFC3EA2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Next state</a:t>
            </a:r>
            <a:br>
              <a:rPr lang="en-AU" altLang="zh-TW" sz="2400">
                <a:ea typeface="新細明體" panose="02020500000000000000" pitchFamily="18" charset="-120"/>
              </a:rPr>
            </a:br>
            <a:r>
              <a:rPr lang="en-AU" altLang="zh-TW" sz="2400">
                <a:ea typeface="新細明體" panose="02020500000000000000" pitchFamily="18" charset="-120"/>
              </a:rPr>
              <a:t>= </a:t>
            </a:r>
            <a:r>
              <a:rPr lang="en-AU" altLang="zh-TW" sz="2400" i="1">
                <a:ea typeface="新細明體" panose="02020500000000000000" pitchFamily="18" charset="-120"/>
              </a:rPr>
              <a:t>f</a:t>
            </a:r>
            <a:r>
              <a:rPr lang="en-AU" altLang="zh-TW" sz="2400" i="1" baseline="-25000">
                <a:ea typeface="新細明體" panose="02020500000000000000" pitchFamily="18" charset="-120"/>
              </a:rPr>
              <a:t>n</a:t>
            </a:r>
            <a:r>
              <a:rPr lang="en-AU" altLang="zh-TW" sz="2400">
                <a:ea typeface="新細明體" panose="02020500000000000000" pitchFamily="18" charset="-120"/>
              </a:rPr>
              <a:t> (current state,</a:t>
            </a:r>
            <a:br>
              <a:rPr lang="en-AU" altLang="zh-TW" sz="2400">
                <a:ea typeface="新細明體" panose="02020500000000000000" pitchFamily="18" charset="-120"/>
              </a:rPr>
            </a:br>
            <a:r>
              <a:rPr lang="en-AU" altLang="zh-TW" sz="2400">
                <a:ea typeface="新細明體" panose="02020500000000000000" pitchFamily="18" charset="-120"/>
              </a:rPr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Control output signals</a:t>
            </a:r>
            <a:br>
              <a:rPr lang="en-AU" altLang="zh-TW" sz="2800">
                <a:ea typeface="新細明體" panose="02020500000000000000" pitchFamily="18" charset="-120"/>
              </a:rPr>
            </a:br>
            <a:r>
              <a:rPr lang="en-AU" altLang="zh-TW" sz="2800">
                <a:ea typeface="新細明體" panose="02020500000000000000" pitchFamily="18" charset="-120"/>
              </a:rPr>
              <a:t>= </a:t>
            </a:r>
            <a:r>
              <a:rPr lang="en-AU" altLang="zh-TW" sz="2800" i="1">
                <a:ea typeface="新細明體" panose="02020500000000000000" pitchFamily="18" charset="-120"/>
              </a:rPr>
              <a:t>f</a:t>
            </a:r>
            <a:r>
              <a:rPr lang="en-AU" altLang="zh-TW" sz="2800" i="1" baseline="-25000">
                <a:ea typeface="新細明體" panose="02020500000000000000" pitchFamily="18" charset="-120"/>
              </a:rPr>
              <a:t>o</a:t>
            </a:r>
            <a:r>
              <a:rPr lang="en-AU" altLang="zh-TW" sz="2800">
                <a:ea typeface="新細明體" panose="02020500000000000000" pitchFamily="18" charset="-120"/>
              </a:rPr>
              <a:t> (current state)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2">
            <a:extLst>
              <a:ext uri="{FF2B5EF4-FFF2-40B4-BE49-F238E27FC236}">
                <a16:creationId xmlns:a16="http://schemas.microsoft.com/office/drawing/2014/main" id="{13486312-9E66-4D07-AA8D-C83BDCD63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F49CE5D5-34FB-4AA1-A2D4-F9AC381B52D1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zh-TW" sz="1400"/>
          </a:p>
        </p:txBody>
      </p:sp>
      <p:pic>
        <p:nvPicPr>
          <p:cNvPr id="181251" name="Picture 6" descr="f05-34-P374493">
            <a:extLst>
              <a:ext uri="{FF2B5EF4-FFF2-40B4-BE49-F238E27FC236}">
                <a16:creationId xmlns:a16="http://schemas.microsoft.com/office/drawing/2014/main" id="{004B8AE7-B843-4355-867E-C130155C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2">
            <a:extLst>
              <a:ext uri="{FF2B5EF4-FFF2-40B4-BE49-F238E27FC236}">
                <a16:creationId xmlns:a16="http://schemas.microsoft.com/office/drawing/2014/main" id="{7C5CFDF6-E8F9-43F5-97BC-38E7D9A15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Cache Controller FSM</a:t>
            </a:r>
          </a:p>
        </p:txBody>
      </p:sp>
      <p:sp>
        <p:nvSpPr>
          <p:cNvPr id="405509" name="AutoShape 5">
            <a:extLst>
              <a:ext uri="{FF2B5EF4-FFF2-40B4-BE49-F238E27FC236}">
                <a16:creationId xmlns:a16="http://schemas.microsoft.com/office/drawing/2014/main" id="{A4915BAE-0817-4AF4-8624-34124763F8C5}"/>
              </a:ext>
            </a:extLst>
          </p:cNvPr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ea typeface="新細明體" panose="02020500000000000000" pitchFamily="18" charset="-120"/>
              </a:rPr>
              <a:t>Could partition into separate states to reduce clock cycle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06BA8C06-71FF-41E0-B232-4FD501088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DBABC05A-066F-4064-AC52-AE3CB9BEBBE9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zh-TW" sz="14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23D699ED-BCA9-432B-9341-2154A99E8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Cache Coherence Problem</a:t>
            </a:r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9B59FBAB-CD96-4399-A3DC-83C87EE8E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Write-through caches</a:t>
            </a:r>
          </a:p>
        </p:txBody>
      </p:sp>
      <p:sp>
        <p:nvSpPr>
          <p:cNvPr id="183301" name="Text Box 4">
            <a:extLst>
              <a:ext uri="{FF2B5EF4-FFF2-40B4-BE49-F238E27FC236}">
                <a16:creationId xmlns:a16="http://schemas.microsoft.com/office/drawing/2014/main" id="{86B6909A-9B01-4BCD-97B6-A5EA296B0F2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§5.10 </a:t>
            </a:r>
            <a:r>
              <a:rPr lang="en-AU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Parallelism and Memory Hierarchies: Cache Coherence</a:t>
            </a:r>
            <a:endParaRPr lang="en-US" altLang="zh-TW" sz="1800">
              <a:solidFill>
                <a:schemeClr val="folHlink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88164" name="Group 68">
            <a:extLst>
              <a:ext uri="{FF2B5EF4-FFF2-40B4-BE49-F238E27FC236}">
                <a16:creationId xmlns:a16="http://schemas.microsoft.com/office/drawing/2014/main" id="{CF7109C5-91BA-4342-A931-6B353236736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636838"/>
          <a:ext cx="7845425" cy="273526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846431608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361604427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1970655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626609219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26014250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4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97557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0943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7680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2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>
            <a:extLst>
              <a:ext uri="{FF2B5EF4-FFF2-40B4-BE49-F238E27FC236}">
                <a16:creationId xmlns:a16="http://schemas.microsoft.com/office/drawing/2014/main" id="{BF3762B0-46DC-4DDC-A247-40ACF9A58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990A6E1-5869-4FF8-B889-485799295C1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zh-TW" sz="14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59B56079-E9FC-48E8-9204-396AEFA03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Coherence Defined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DD206A5E-A472-4184-8683-5C1AC3CE0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P writes X; P reads X (no intervening writes)</a:t>
            </a:r>
            <a:br>
              <a:rPr lang="en-AU" altLang="zh-TW">
                <a:ea typeface="新細明體" panose="02020500000000000000" pitchFamily="18" charset="-120"/>
              </a:rPr>
            </a:b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AU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 writes X; P</a:t>
            </a:r>
            <a:r>
              <a:rPr lang="en-AU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 reads X (sufficiently later)</a:t>
            </a:r>
            <a:b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AU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 writes X, P</a:t>
            </a:r>
            <a:r>
              <a:rPr lang="en-AU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 writes X</a:t>
            </a:r>
            <a:b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  <a:sym typeface="Symbol" panose="05050102010706020507" pitchFamily="18" charset="2"/>
              </a:rPr>
              <a:t>End up with the same final value for X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>
            <a:extLst>
              <a:ext uri="{FF2B5EF4-FFF2-40B4-BE49-F238E27FC236}">
                <a16:creationId xmlns:a16="http://schemas.microsoft.com/office/drawing/2014/main" id="{428D3CDC-BC47-4C10-B43F-22A719541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6656E91E-AD87-4B29-BE6A-37F64FCDE67E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zh-TW" sz="14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04BB226C-669B-4185-A062-B84A7D2DF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Cache Coherence Protocols</a:t>
            </a:r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3E7CAD71-9A73-4DC2-966B-9BA3A159D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Caches and memory record sharing status of blocks in a directory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>
            <a:extLst>
              <a:ext uri="{FF2B5EF4-FFF2-40B4-BE49-F238E27FC236}">
                <a16:creationId xmlns:a16="http://schemas.microsoft.com/office/drawing/2014/main" id="{DF42C7EC-27EE-4B7E-BFF5-14DBB250B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5CB4A775-A7EA-4B32-A820-F894112A02A4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zh-TW" sz="14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E41D20E2-4502-4C25-A553-AB93761AC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zh-TW" sz="4000">
                <a:ea typeface="新細明體" panose="02020500000000000000" pitchFamily="18" charset="-120"/>
              </a:rPr>
              <a:t>Invalidating Snooping Protocols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F4200D9C-FD36-489C-A170-DCB74BE7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TW">
                <a:ea typeface="新細明體" panose="02020500000000000000" pitchFamily="18" charset="-120"/>
              </a:rPr>
              <a:t>Owning cache supplies updated value</a:t>
            </a:r>
          </a:p>
        </p:txBody>
      </p:sp>
      <p:graphicFrame>
        <p:nvGraphicFramePr>
          <p:cNvPr id="412750" name="Group 78">
            <a:extLst>
              <a:ext uri="{FF2B5EF4-FFF2-40B4-BE49-F238E27FC236}">
                <a16:creationId xmlns:a16="http://schemas.microsoft.com/office/drawing/2014/main" id="{E9DA3698-476A-4A33-8732-1327281CC1D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644900"/>
          <a:ext cx="8281987" cy="246856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635894523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340906367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68098899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23091989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051418756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activity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Bus activity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B’s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Memory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27916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6441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29169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B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3742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A writes 1 to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Invalidate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4476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 B read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54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>
            <a:extLst>
              <a:ext uri="{FF2B5EF4-FFF2-40B4-BE49-F238E27FC236}">
                <a16:creationId xmlns:a16="http://schemas.microsoft.com/office/drawing/2014/main" id="{8DC36490-EF85-4DBE-BFC2-826D22D3C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09D26F84-D3C1-43F3-913E-15AF71899BC8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zh-TW" sz="14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3B87B726-BFBC-4D0C-8FF8-74F90B1D8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Memory Consistency</a:t>
            </a:r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B897D412-2354-45A5-8ED7-E5AC19EE9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TW" sz="2800">
                <a:ea typeface="新細明體" panose="02020500000000000000" pitchFamily="18" charset="-120"/>
              </a:rPr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</a:rPr>
              <a:t>P writes X then writes Y</a:t>
            </a:r>
            <a:br>
              <a:rPr lang="en-AU" altLang="zh-TW" sz="2400">
                <a:ea typeface="新細明體" panose="02020500000000000000" pitchFamily="18" charset="-120"/>
              </a:rPr>
            </a:br>
            <a:r>
              <a:rPr lang="en-AU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Processors can reorder reads, but not writes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2">
            <a:extLst>
              <a:ext uri="{FF2B5EF4-FFF2-40B4-BE49-F238E27FC236}">
                <a16:creationId xmlns:a16="http://schemas.microsoft.com/office/drawing/2014/main" id="{DD3EC6F8-8F71-4153-A47A-4D6808FB5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9934DE7E-37F4-466B-97EA-6DFDE910385B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zh-TW" sz="14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47EA41B5-E558-4647-9095-30CAFA9A2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Multilevel On-Chip Caches</a:t>
            </a: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CF2525AE-686A-4468-9AF7-F956D0E052C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§5.13 The ARM Cortex-A8 and Intel Core i7 Memory Hierarchies</a:t>
            </a:r>
          </a:p>
        </p:txBody>
      </p:sp>
      <p:pic>
        <p:nvPicPr>
          <p:cNvPr id="193541" name="Picture 9">
            <a:extLst>
              <a:ext uri="{FF2B5EF4-FFF2-40B4-BE49-F238E27FC236}">
                <a16:creationId xmlns:a16="http://schemas.microsoft.com/office/drawing/2014/main" id="{BCBBBA40-BFA7-4DAE-B4F9-B346F32B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2">
            <a:extLst>
              <a:ext uri="{FF2B5EF4-FFF2-40B4-BE49-F238E27FC236}">
                <a16:creationId xmlns:a16="http://schemas.microsoft.com/office/drawing/2014/main" id="{58111DFE-35C9-4398-B3A6-54980F16D1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/>
              <a:t>Chapter 5 — Large and Fast: Exploiting Memory Hierarchy — </a:t>
            </a:r>
            <a:fld id="{A4FC311B-75CE-4F56-B4EC-0B7BF0102EB0}" type="slidenum">
              <a:rPr lang="en-AU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zh-TW" sz="14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63E0DAFD-AD76-41CD-B6AC-BB1F0C019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2-Level TLB Organization</a:t>
            </a:r>
          </a:p>
        </p:txBody>
      </p:sp>
      <p:pic>
        <p:nvPicPr>
          <p:cNvPr id="195588" name="Picture 38">
            <a:extLst>
              <a:ext uri="{FF2B5EF4-FFF2-40B4-BE49-F238E27FC236}">
                <a16:creationId xmlns:a16="http://schemas.microsoft.com/office/drawing/2014/main" id="{F57118CE-E3AC-4DE6-9660-349394F5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9103</TotalTime>
  <Words>7382</Words>
  <Application>Microsoft Office PowerPoint</Application>
  <PresentationFormat>如螢幕大小 (4:3)</PresentationFormat>
  <Paragraphs>1632</Paragraphs>
  <Slides>105</Slides>
  <Notes>94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105</vt:i4>
      </vt:variant>
    </vt:vector>
  </HeadingPairs>
  <TitlesOfParts>
    <vt:vector size="106" baseType="lpstr">
      <vt:lpstr>cod4e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Increasing Memory Bandwidth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hungsh</cp:lastModifiedBy>
  <cp:revision>59</cp:revision>
  <dcterms:created xsi:type="dcterms:W3CDTF">2008-08-25T10:09:57Z</dcterms:created>
  <dcterms:modified xsi:type="dcterms:W3CDTF">2021-12-21T01:10:28Z</dcterms:modified>
</cp:coreProperties>
</file>