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06"/>
  </p:notesMasterIdLst>
  <p:handoutMasterIdLst>
    <p:handoutMasterId r:id="rId107"/>
  </p:handoutMasterIdLst>
  <p:sldIdLst>
    <p:sldId id="270" r:id="rId2"/>
    <p:sldId id="407" r:id="rId3"/>
    <p:sldId id="271" r:id="rId4"/>
    <p:sldId id="406" r:id="rId5"/>
    <p:sldId id="272" r:id="rId6"/>
    <p:sldId id="408" r:id="rId7"/>
    <p:sldId id="273" r:id="rId8"/>
    <p:sldId id="274" r:id="rId9"/>
    <p:sldId id="275" r:id="rId10"/>
    <p:sldId id="409" r:id="rId11"/>
    <p:sldId id="391" r:id="rId12"/>
    <p:sldId id="276" r:id="rId13"/>
    <p:sldId id="277" r:id="rId14"/>
    <p:sldId id="410" r:id="rId15"/>
    <p:sldId id="411" r:id="rId16"/>
    <p:sldId id="279" r:id="rId17"/>
    <p:sldId id="413" r:id="rId18"/>
    <p:sldId id="280" r:id="rId19"/>
    <p:sldId id="281" r:id="rId20"/>
    <p:sldId id="414" r:id="rId21"/>
    <p:sldId id="359" r:id="rId22"/>
    <p:sldId id="361" r:id="rId23"/>
    <p:sldId id="362" r:id="rId24"/>
    <p:sldId id="363" r:id="rId25"/>
    <p:sldId id="364" r:id="rId26"/>
    <p:sldId id="282" r:id="rId27"/>
    <p:sldId id="368" r:id="rId28"/>
    <p:sldId id="283" r:id="rId29"/>
    <p:sldId id="415" r:id="rId30"/>
    <p:sldId id="284" r:id="rId31"/>
    <p:sldId id="383" r:id="rId32"/>
    <p:sldId id="400" r:id="rId33"/>
    <p:sldId id="416" r:id="rId34"/>
    <p:sldId id="286" r:id="rId35"/>
    <p:sldId id="287" r:id="rId36"/>
    <p:sldId id="288" r:id="rId37"/>
    <p:sldId id="289" r:id="rId38"/>
    <p:sldId id="384" r:id="rId39"/>
    <p:sldId id="385" r:id="rId40"/>
    <p:sldId id="292" r:id="rId41"/>
    <p:sldId id="293" r:id="rId42"/>
    <p:sldId id="294" r:id="rId43"/>
    <p:sldId id="295" r:id="rId44"/>
    <p:sldId id="296" r:id="rId45"/>
    <p:sldId id="417" r:id="rId46"/>
    <p:sldId id="418" r:id="rId47"/>
    <p:sldId id="369" r:id="rId48"/>
    <p:sldId id="298" r:id="rId49"/>
    <p:sldId id="300" r:id="rId50"/>
    <p:sldId id="301" r:id="rId51"/>
    <p:sldId id="387" r:id="rId52"/>
    <p:sldId id="389" r:id="rId53"/>
    <p:sldId id="388" r:id="rId54"/>
    <p:sldId id="303" r:id="rId55"/>
    <p:sldId id="304" r:id="rId56"/>
    <p:sldId id="390" r:id="rId57"/>
    <p:sldId id="307" r:id="rId58"/>
    <p:sldId id="401" r:id="rId59"/>
    <p:sldId id="308" r:id="rId60"/>
    <p:sldId id="309" r:id="rId61"/>
    <p:sldId id="310" r:id="rId62"/>
    <p:sldId id="311" r:id="rId63"/>
    <p:sldId id="312" r:id="rId64"/>
    <p:sldId id="402" r:id="rId65"/>
    <p:sldId id="403" r:id="rId66"/>
    <p:sldId id="392" r:id="rId67"/>
    <p:sldId id="393" r:id="rId68"/>
    <p:sldId id="357" r:id="rId69"/>
    <p:sldId id="371" r:id="rId70"/>
    <p:sldId id="394" r:id="rId71"/>
    <p:sldId id="317" r:id="rId72"/>
    <p:sldId id="319" r:id="rId73"/>
    <p:sldId id="320" r:id="rId74"/>
    <p:sldId id="321" r:id="rId75"/>
    <p:sldId id="322" r:id="rId76"/>
    <p:sldId id="323" r:id="rId77"/>
    <p:sldId id="324" r:id="rId78"/>
    <p:sldId id="333" r:id="rId79"/>
    <p:sldId id="372" r:id="rId80"/>
    <p:sldId id="373" r:id="rId81"/>
    <p:sldId id="397" r:id="rId82"/>
    <p:sldId id="396" r:id="rId83"/>
    <p:sldId id="399" r:id="rId84"/>
    <p:sldId id="334" r:id="rId85"/>
    <p:sldId id="335" r:id="rId86"/>
    <p:sldId id="336" r:id="rId87"/>
    <p:sldId id="345" r:id="rId88"/>
    <p:sldId id="346" r:id="rId89"/>
    <p:sldId id="347" r:id="rId90"/>
    <p:sldId id="358" r:id="rId91"/>
    <p:sldId id="377" r:id="rId92"/>
    <p:sldId id="348" r:id="rId93"/>
    <p:sldId id="349" r:id="rId94"/>
    <p:sldId id="350" r:id="rId95"/>
    <p:sldId id="378" r:id="rId96"/>
    <p:sldId id="379" r:id="rId97"/>
    <p:sldId id="380" r:id="rId98"/>
    <p:sldId id="351" r:id="rId99"/>
    <p:sldId id="404" r:id="rId100"/>
    <p:sldId id="405" r:id="rId101"/>
    <p:sldId id="352" r:id="rId102"/>
    <p:sldId id="381" r:id="rId103"/>
    <p:sldId id="353" r:id="rId104"/>
    <p:sldId id="354" r:id="rId10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1" autoAdjust="0"/>
    <p:restoredTop sz="93233" autoAdjust="0"/>
  </p:normalViewPr>
  <p:slideViewPr>
    <p:cSldViewPr>
      <p:cViewPr varScale="1">
        <p:scale>
          <a:sx n="79" d="100"/>
          <a:sy n="79" d="100"/>
        </p:scale>
        <p:origin x="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D1B6F0-810F-A74B-834F-F66BD9959C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28DD0F6-7842-AE46-9E5B-C809765007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FACA6DE-1E18-4822-9612-30AD4170D7B0}" type="datetime3">
              <a:rPr lang="en-US" altLang="zh-TW"/>
              <a:pPr>
                <a:defRPr/>
              </a:pPr>
              <a:t>14 November 2021</a:t>
            </a:fld>
            <a:endParaRPr lang="en-US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7FFFC7E-D691-5144-8A5D-5D5AB6E063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1608855-9E3F-034E-9BBC-EC6F8E782A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91823D5D-0EF3-4043-82D7-65DC26AE77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CBC8E69-7C76-F241-916D-14E7B30606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A23EDDA-61E4-2847-8668-06F270D06C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E1295B-D8B1-416E-B24D-6A7206FE0BF9}" type="datetime3">
              <a:rPr lang="en-US" altLang="zh-TW"/>
              <a:pPr>
                <a:defRPr/>
              </a:pPr>
              <a:t>14 November 2021</a:t>
            </a:fld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CC553D3-C57D-4A6E-B3AE-4E615ECF3D5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ADF688E-5A87-A440-B3F5-5671ACC56E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555DECD2-843F-CA43-81EF-BC9EC70064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3EDD8831-6501-6647-8125-2F431FA7C0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20E72900-150A-4E6D-A843-8095A4C4EB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A66D21E-A361-4F80-8FE1-98F846FFE2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DEE67DE-2F3D-4126-892C-21B670D47D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634B12-7D5D-4240-9F10-F547D3C0F5B8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E658797-1E33-4AC0-988B-89FD247363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491A0D86-3B81-4A3C-BE59-655961EC0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8075E-7A0E-4A39-BA38-E1607FA2AD1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0954EF2D-AEB2-4052-A65B-A3865FAF26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98974D5A-073E-4C30-9492-C8BA86330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3DBF231-8480-40B4-BD36-BD6FBBFA50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FAB4DBD-1B6F-44D4-9BA2-D24DCF3E55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F97880-2F34-47A0-9A43-807E3E4E1F2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EB03DAD0-6807-419D-8EFB-11BA537180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F2E66AF8-5FDF-4C7F-A640-F68320499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186B09-6E1F-4D53-A41D-B441DD8740D0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2FA7AE8C-D52B-4694-BA26-939585D1DB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D0A2453C-D20E-4FAC-A6F8-D4F869954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A6DBF5-67AF-4548-A000-F201D9FFCD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6E744E7-C816-4670-88DB-525D41C576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157BDB-A213-4D97-8D34-B9119FBA3DCB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6A6559B3-D592-4A1B-BBA2-05E6073F42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A651FFA0-46E5-41E1-BE6D-0011E9CB6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4ACC8-252C-4359-B174-850A69F3B793}" type="slidenum">
              <a:rPr lang="en-US" altLang="zh-TW">
                <a:latin typeface="Times New Roman" panose="02020603050405020304" pitchFamily="18" charset="0"/>
              </a:rPr>
              <a:pPr/>
              <a:t>14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55DAD8E9-7006-47ED-BF2D-7A63306F8A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FBEF49F6-203C-47CF-86AB-46F6B8C23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7461-A4FE-4BB4-9B7D-DBA131E4B0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79F3378-C52A-468E-A34F-3CC1E479FD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2CD04-7AB3-43AC-AA3C-5F238E840959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F39917C6-23F4-4843-BA26-1F0E3C9A29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2B336BB-C6AD-425B-BA96-AE4E700CD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0EB9F-87E4-4212-8D82-8ED04335DF16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6953CBF3-C066-4A7C-881A-660EAA8F68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D5EF1D69-ABF7-4783-A777-19E2588F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6230B8-2842-46DB-83B4-0EBF68ACF1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5054E7-F295-42A6-8D4D-D8C91FA8C2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3E8DBD-17A4-473A-8165-DBF5566CBCD0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4110787C-E1BA-43BE-93DF-74F119A87B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049080B-D1BB-4B8C-A5F9-C70B863FAD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D8086-4F84-4F4F-B89D-25996E9A299C}" type="slidenum">
              <a:rPr lang="en-US" altLang="zh-TW">
                <a:latin typeface="Times New Roman" panose="02020603050405020304" pitchFamily="18" charset="0"/>
              </a:rPr>
              <a:pPr/>
              <a:t>17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FA2DF3E5-9736-407E-AA5F-8CCC0AFEBF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0DED705C-72E1-4B37-BE6E-4B5152542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347BCD0-32CC-49BA-930B-F46F749852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6115FA0-B2BA-4036-A907-488138858B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AB50A1-53DB-4545-9D8E-FC48A86F852A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C659B530-B61F-4A8A-8F07-9ED9960BF1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E60F221C-DB36-4B2F-9DCA-59F91667E7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FAB719-448B-4C75-9245-B044024D0555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DC03A40F-CF1D-4BE1-98C8-CF5D6FE270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AECB82AC-D289-4232-AAF1-F39426DC9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5D22141-66F0-472D-9415-B7DDBAEEC0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5291AFE-E590-4889-BD22-80E954EF95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98601C-8319-4EBE-A1A2-A3C0D77052FD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B8EBA4B5-1266-46A5-9745-66644E6F74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4BCC5DFB-17C7-42E0-ABED-90F5561F69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822A67-997B-4ED6-882E-4178AABD046C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67592A87-41EC-4D1C-A52C-03E16B7D45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C665CC2C-3A39-4BDF-A0E7-E30423D78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AF3A99D-CCF6-4BF0-8A9E-744A8457F6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15E2CE9-BC96-49FF-B444-61486203B9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981DEA-C0CD-4809-8652-A4351DA2638B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67492062-90F6-40D3-87B8-21FFA9ECA3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6D39EF10-8CD4-422F-AE0E-A499C4BBE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5D033F-4406-455B-8FA7-E5A091041C23}" type="slidenum">
              <a:rPr lang="en-US" altLang="zh-TW">
                <a:latin typeface="Times New Roman" panose="02020603050405020304" pitchFamily="18" charset="0"/>
              </a:rPr>
              <a:pPr/>
              <a:t>20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8EDF1213-B6EE-459D-832E-70FF4648A8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D7BFA910-45E2-4F31-A791-CC79E1906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98C4372-65AB-481E-8C57-56573A212B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9E81F4B-853D-4905-B7C6-7E0B4289B9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185B3-7560-458E-AD43-F0B53A9C3F8C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320F345F-C21A-4BBE-A4E3-05AC25821E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C0C5B695-4A4C-4D4B-88E2-934E3B06A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FA215-2CDD-4FF7-8AE6-22C819DBAD6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BBA80712-2BA9-4347-9007-DEAED49676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7DB5E9EF-2B53-4CFE-B87D-2ADAC80AB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B2AD41B-DFE6-405F-809E-4F822D89C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8AD7407-6C79-4DE7-90E2-12DF5114DA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8BFF32-037C-4352-979B-93CF65C7AECE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8D30CF20-A458-4197-BDE2-66BE2E3A2B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5061" name="Rectangle 7">
            <a:extLst>
              <a:ext uri="{FF2B5EF4-FFF2-40B4-BE49-F238E27FC236}">
                <a16:creationId xmlns:a16="http://schemas.microsoft.com/office/drawing/2014/main" id="{987DF61F-E0C9-454E-889A-6ECDF0349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B7A19-BFF5-409E-A275-53B9A354D7C4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C49CFC67-790D-412F-9D59-C2CF6EA130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>
            <a:extLst>
              <a:ext uri="{FF2B5EF4-FFF2-40B4-BE49-F238E27FC236}">
                <a16:creationId xmlns:a16="http://schemas.microsoft.com/office/drawing/2014/main" id="{806E7118-60BE-4B11-BE1E-2C6E91D1D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989F0ED-9DD6-4EC5-AA2A-E6FB876B15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EF6A586-0D8D-425D-A97D-B910CCA61E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9540A0-9A29-4584-8964-A64E2A42B6C1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F6B2C7D7-AA1B-427F-A30F-18E923557C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E65EB707-9C4D-4C11-8FE8-13601E66A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6B5A37-6276-42E9-8DD5-61A420F87464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2E8ADC2F-63C6-4E4E-A71D-F28305E8DE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54A150D6-5E32-4F6C-9975-7C52E3D97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7C8EF3-D870-4CE8-B2F7-5B1151AD6C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AB9E41-62F7-4FA4-B0E3-31DBDC65AD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B5EEE7-21C2-4BC9-A057-1E57030A6B0D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E5FDDD76-D632-411A-B370-77880E2F17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1D011688-5A24-4A49-A904-DAD5A9088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3BBEE8-FA8E-43B0-A360-BAC07DF5D4DC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A330921B-B8FD-4492-86F1-DE0839067E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FA158502-F789-4531-A1E1-98CAC131F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52A6786-C3EE-4865-9402-871E6D930B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3462B69-5B0E-470C-9292-05008E16BF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CF1903-2523-4318-B7C7-007E1A04456F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DA4C1073-34E8-4E80-9795-CF00CAABD3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F5609A85-902E-47C9-BD98-7CF269E69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0E7F28-43CB-4A56-AEC7-F5173BFAC753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7EB50BA2-9D0B-44DA-983D-3913CCD28F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23880AC9-29F0-4BD2-9DA4-43EFAA042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E912226-6ABB-4634-9A89-B37425B8E9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0894E10-ED99-476B-A75C-0F56CF6CBD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8C4B26-08BA-4836-A78A-AAAE5521ADF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59B6D2AF-EE2A-4FF1-AF08-A2C52207BE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1437B728-54EC-4B26-A883-8298D62E0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67B660-A7C5-4F16-9D82-62C6CF96FA9C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919DB652-6F19-4DE1-B0F8-DAFBAA4AE2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F79FC30E-09F1-4D63-BE73-E9177C233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C98AD60-C064-4CF7-9BF6-EDAABC9A29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EA6FF43-1D72-4397-8DCF-6DAEEF860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4B8640-AE41-4F0B-8D8C-28C603E4FA27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00EE0D6F-1D0B-47F1-A216-8196EF1E2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C5D73313-DF1E-4CC8-ABEE-8C6A18D69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AE8549-0860-41C6-8702-0B230C39E1F0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81B6064D-8AF9-4A4A-B7BC-114468892F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956382ED-C7E2-4A32-93A3-E3725A142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56C62F0-CB69-4EAF-8B4A-E69B1199DD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2E8EDAC-0A41-4E98-AD77-4F8A468326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A7F734-D2AC-4065-9388-F41C3C393EF6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A9FD6946-5F2E-41CB-ACC7-85E1A5518C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51F2A6EE-7D22-482C-A643-F9651BD21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3A20C-4990-4900-B448-18FAFC250EB7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A891473F-E8D8-458B-8DBF-1EC19F730D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1491F22F-5B10-4C6C-B993-0FA57C69B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041CD17-1B4B-457B-8BA6-66A200CC86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ADB7798-A5B9-4249-BDD3-A30B2903CE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E1ABC8-9068-4214-8A84-E6561D473B48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6D35B534-30BF-432D-97A9-F1BAE1FEC4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AF863F1C-39FB-4F09-B4C9-159415C60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09C20F-F3E7-4F65-9EFF-AE8527157112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8424F79A-8F22-4D6B-AC69-CE3EDF856C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8E17077-22B4-4014-9FB7-094EF05B9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453952D-4ADB-4458-A08E-FBD5D36BDC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5E308FC-48A9-4A0C-87C3-24B52D854B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E7309-2B42-44F2-8BA5-20B11B2E2789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28E36815-A1E3-48B7-9547-562543FADC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56A11750-68C9-4D13-A0EB-7FC2FB239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13F5EB-AF48-4546-9FA4-8D62FBD521C3}" type="slidenum">
              <a:rPr lang="en-US" altLang="zh-TW">
                <a:latin typeface="Times New Roman" panose="02020603050405020304" pitchFamily="18" charset="0"/>
              </a:rPr>
              <a:pPr/>
              <a:t>29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4D57809B-6DF5-4D01-B54C-10EACEA2D0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>
            <a:extLst>
              <a:ext uri="{FF2B5EF4-FFF2-40B4-BE49-F238E27FC236}">
                <a16:creationId xmlns:a16="http://schemas.microsoft.com/office/drawing/2014/main" id="{C20C4AAD-6142-4599-A5FC-462011F79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018A0BE-58F7-40BB-AC38-5130483474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1EA533C-6F67-4424-88F4-6A291193E3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157DA5-240B-48A9-8F80-95A939DF385D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9B4BCCCB-A8C4-4442-950D-659DF704E9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2E0ECBA-1435-47BF-8EF1-66B34A0D6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828D2A-FEF8-40BD-8F8B-774C863D978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147BB740-D130-4D2B-A189-0D881A4E64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B50D53E2-9686-4C27-AE89-E5E72314B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F8CBCBF-F14D-4CCE-B769-EE49F10ABA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27A5C2A-B1F7-4871-991E-93945B3B6C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EA2480-EBA7-49E7-958A-AE60F4C7AA92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95CAD667-921A-42B1-BD14-9B3DB43483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227E1CA3-335D-4DA2-A662-D84655487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9160DA-D3B4-4B9C-97DA-DCD7BDB977CD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A097E5BA-3984-44EB-A53D-25E6B983DF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650E74A0-7710-4614-8A77-42017E86C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B531171-0B63-4C3A-8CDA-50CC0AB905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63568AD-13BF-4DE5-B648-05A3F9BC1E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1F0B74-8EE8-43AC-8FE6-01C454320AC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535BA963-367A-41EF-897E-DE8CA109D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E33813A6-802C-4FA4-BB08-5DDCF824A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3C7FAB-6F93-4BF5-B5E5-A7A1B6627E1D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2B6DA481-BABB-457B-A00D-ED487C2CA4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87253A33-6E09-4BD1-AD33-A4CB8A879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881AB8B-1087-4D37-ABAE-F4BA5AE92E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C2D5803-E22A-42B7-BA61-8F945EDE00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BAC489-E137-4D6E-ABD0-E0950944B8B0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D480472B-182D-4EC6-AA6B-A5584BCA5B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6AF2E882-89F5-42B6-AD00-72A4EE00E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E65DD5-954B-49CB-A0B3-40E239DDFE1F}" type="slidenum">
              <a:rPr lang="en-US" altLang="zh-TW">
                <a:latin typeface="Times New Roman" panose="02020603050405020304" pitchFamily="18" charset="0"/>
              </a:rPr>
              <a:pPr/>
              <a:t>33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DE00F64E-B00B-45DA-BA7C-E743650ED2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E96EF0D5-72A9-4B56-87A3-549CB1D78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AE5E86-5C43-434F-B923-90BBB0B136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02FF967-47E1-4DC6-A454-E868E27366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EEDE57-263E-41E4-A3AD-E7EEC2CD346B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876CAF17-FC23-4F64-BE89-C0F6463032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F6B66E89-F63C-41F8-9B3D-DA72BBB9E1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4E285A-08D0-4B5F-8CF8-6184B14DE943}" type="slidenum">
              <a:rPr lang="en-US" altLang="zh-TW">
                <a:latin typeface="Times New Roman" panose="02020603050405020304" pitchFamily="18" charset="0"/>
              </a:rPr>
              <a:pPr/>
              <a:t>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624A9617-1846-4186-A099-71B1057876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B31A9F85-B00F-462E-A223-25D81379D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0E35365-F69F-4C81-B944-D93444D7B1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9D2DE1F-9D5C-4991-BC15-54B1CB21E4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84B2B0-2958-4155-8D51-59ECACDADE1E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82C1F60A-DE1B-4F88-8620-5801695169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1CEF6A87-6690-4A63-9422-ADECCA057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43EEB1-5F7A-4053-83C3-C739E682BA0A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E7952F98-50CD-49AD-92E1-A161EE78A7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BE5CFBCD-383B-4C1C-9EDB-07AE5A61D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B3F99A6-D938-4603-8EE8-A517FADF1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7763F4F-9453-4F48-BB21-CB4EC59C98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80697-C9B5-4D6C-B512-C54CC9C37ACF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BDA1519B-7608-4FA6-9C67-785CA36CF8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91C5F644-672D-4807-B69F-FF6507559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E619BB-0D28-4CB9-BCC8-20C1ECE43E74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6937154F-1034-4DCA-94A3-0C9DD1C600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EE9FF284-0B88-45E5-B08D-58FCAD931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5830C31-09BE-4ACB-84B4-1C35B6EDBE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3BB2B91-8316-489F-8ED3-E0F4BE929B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BCD4C1-B0DD-4C0D-990A-0BB8BAACC89B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120B07AB-807D-44DD-89A4-E15E12971F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0A4CDFA7-C8F9-4328-A49B-726659838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03FC6-7576-4E6A-B5BD-0AF2A4DDCE09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02310511-181F-45E1-8016-317282CF8A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842AA6CB-1609-441D-A47C-155EAF7E2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67E23D7-02D6-4D23-9829-867F829672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35CCABE-955C-4350-BEE6-D07147FFA7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0E27DC-51AB-40C9-B28E-D7414FED1E5F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B644A217-2E27-47A8-8C08-0329BF34F0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34256BA0-090A-4CE0-8ACD-C2B407CC8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17112C-27E9-4682-A289-3A97261325C7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6287FF5C-5AD2-4325-B36C-FEF89F5712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DA1130EA-4296-4BBE-8036-9DCA1DCA5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35165DA-029B-4029-BC9D-3C1EEAEC71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1A39F54-A197-48EF-A600-B104376341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B7FC11-F93D-46D6-8E7C-4576F51DF18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D1D244A5-0600-4813-9310-0F7F032ECA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00CE4F52-8AED-4490-930B-7ACE394C5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9CD718-CFF5-472E-BB40-0550DEC9418E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751115FA-06EA-4DB0-9F3B-0939E4F190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D76E41AB-10B6-4F89-BAAA-8462E3AF7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D7030FC-CE3E-463D-82C6-6893F70CC0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B60C3DB-0A9B-41DD-BA32-6497DAAD69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C54814-CA4B-4ED5-9A90-7AC1E895DEF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8DB05F1F-A056-40F2-837F-501E17D829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C3285C14-6EAA-4E52-81A9-F42F03B0A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96F936-7DC6-4A07-93CC-3206FEA57F43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EA39397C-F7F1-457B-B0EB-F26D4866EA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E15C858E-7077-43F2-AB77-05DF129BD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B3FD7D6-25BA-4401-AA0B-039A31269F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1A4237A-9836-45D3-BD47-53AE7FC665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0D94A0-966B-461C-B3C5-867E9F0C82BC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13C87762-E2DB-4817-8E6B-17A2652584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D1955C85-04EC-43E6-994C-566C5B944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7C11D6-18B3-4566-9828-14DCE96CCE17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4D9F964C-D518-4B1F-83C5-581408C8C6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DB90666A-989B-470D-9BBF-2311413A2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D99E0BD-097C-458C-B905-D81CA5E009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D1E5EB3-1848-417C-8FDD-C67A05523E3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55F3A6-B5C8-419C-9B82-9AEEFAF4B73D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9AA9A88B-ECAF-4D21-9BC6-13F6890D74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3F64D78A-64A0-4789-B816-D705561155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D7D44-87F6-4A2F-90C7-66780C8A0310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39E1AF70-DFBC-49D3-9E4C-7405220596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7B6D294B-7955-4CC4-B618-E242055EE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8C65C62-7E34-46CF-8C77-FB467F2EC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18A1DF8-B632-4458-A675-A9AF4A1FB4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3F3F7E-EB1B-4706-B168-0C84570C9920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2E256CFE-5A76-4DFD-9035-9AA093880A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A40F8D36-B2DE-44D2-A875-F4C25B6EE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0DA992-451B-4666-898A-26EFAD8E22B0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B643E948-CB8A-4289-B33D-D4A2DC4711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D0F43D6F-BFE5-4B01-823B-E0B1945B0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4C99D6A-1415-4615-9631-BD8004C09D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566ADBC-390F-41BB-83A4-8EF6B2ACAD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A047D9-2EC1-4F50-A6F8-B59C148CCD00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6641FDAC-ADF3-421E-9F27-603D43B815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3ADBD6FA-C702-4654-8460-528B4CCB4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E418B7-3C8A-4914-9B14-4D2144522BB4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0B185B56-DED7-49C4-BEFD-E78FFC3CEB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4400CD22-8DC4-4DF4-A3A5-00331337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DE2DA35-5189-4E5A-A86F-7BF6B9EDDB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D2F7F75-EBD9-4680-B307-63C4708CDC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56A3F5-F2B6-416C-A21B-8E7D9FD74FAB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7ECF771A-174C-4BFE-BCCB-8413FE1A92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317" name="Rectangle 7">
            <a:extLst>
              <a:ext uri="{FF2B5EF4-FFF2-40B4-BE49-F238E27FC236}">
                <a16:creationId xmlns:a16="http://schemas.microsoft.com/office/drawing/2014/main" id="{0F291289-0FB6-493A-9D1A-981438BFE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598C2B-0E65-4924-9D1C-728F05842659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8" name="Rectangle 2">
            <a:extLst>
              <a:ext uri="{FF2B5EF4-FFF2-40B4-BE49-F238E27FC236}">
                <a16:creationId xmlns:a16="http://schemas.microsoft.com/office/drawing/2014/main" id="{17C526FB-0501-4C94-9F5C-F3408320DA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>
            <a:extLst>
              <a:ext uri="{FF2B5EF4-FFF2-40B4-BE49-F238E27FC236}">
                <a16:creationId xmlns:a16="http://schemas.microsoft.com/office/drawing/2014/main" id="{BAEDB244-5F49-46EB-B963-B7CB09565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D24C18C-A96F-4945-8A36-29C95337C8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E1AB47D-23E3-48B5-A2A9-F3BFD7BAC7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C96191-0BFD-4302-8B7F-8B99ECF6E99B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479246FB-09C9-4C20-A08A-D63212C00A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007C88BC-0A3A-4F9F-8E92-E2515BA3B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D47EE4-E517-41BF-8F9E-5ACAA574D72F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06B7B9B5-A15B-4932-9AB7-D7753BF331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950D2E8F-03DD-46A8-A1A4-0C77C62CC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B1A3192-081F-447C-85B3-7BB195C324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083A561-DF42-4FC1-A7CF-9BE0AF76DF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421118-4112-4918-B690-39040302AAA9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AA2342C3-FAD4-4C45-9911-2021BA01F7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ABB0417C-2066-4127-A143-2077897F9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A1D7E-E07F-43D3-9B17-CA87E0D08D4D}" type="slidenum">
              <a:rPr lang="en-US" altLang="zh-TW">
                <a:latin typeface="Times New Roman" panose="02020603050405020304" pitchFamily="18" charset="0"/>
              </a:rPr>
              <a:pPr/>
              <a:t>45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E9368F31-77EC-42E8-B3B2-E8A472B735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4BADD7CE-06AC-4C82-8C6F-15C2BEF26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0D64D62-EB8B-4CA5-84CA-F34A6A65F5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75D3D10-4405-48C6-9CE8-1D2995ED40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4C000F-E833-49FE-A59B-4480FE0619E1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FAAF72BA-B3EB-44F4-822B-85CF74B9FB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73D8FC88-E813-4ACC-8FE4-1E10BFF64C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2F7C4E-21F7-41DE-9990-09FEFC14D918}" type="slidenum">
              <a:rPr lang="en-US" altLang="zh-TW">
                <a:latin typeface="Times New Roman" panose="02020603050405020304" pitchFamily="18" charset="0"/>
              </a:rPr>
              <a:pPr/>
              <a:t>46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76F9415F-3DB1-4A22-90F8-10868D6ACF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741E7CA5-A70F-45D7-891B-445B4BD5A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9414935-48E7-4D17-90B3-E6FEA7B63A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D521CBF-6EAD-4929-967C-81C1DECEA3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B742C7-B9FC-4E52-8FDE-D3BF0BD43098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022D2C39-0A53-48E1-AC9E-AB06B1B7DB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7BB883AD-3E4B-46CF-A9B5-D73E9FBD3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1110D3-12CE-425C-A958-9BA383D5EEC4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4D463977-1187-4F1E-95E7-9482B9A652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9FFCBA46-7A94-45D5-9385-F9CA6197F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1D946AB-A2FC-42C4-AFFB-2037B06BBC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CBDE63CE-DE2F-431F-B728-AC9B3D28AF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C58466-B861-4216-A292-3434EB41069D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E4C92481-27E1-44A0-8C41-1161908BB2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0C0792DB-368C-457A-8939-C29FAC81D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56B669-01B0-4B04-9D8C-F2F4DD912E3A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10" name="Rectangle 2">
            <a:extLst>
              <a:ext uri="{FF2B5EF4-FFF2-40B4-BE49-F238E27FC236}">
                <a16:creationId xmlns:a16="http://schemas.microsoft.com/office/drawing/2014/main" id="{6106D260-7AED-444C-B22E-341501242A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>
            <a:extLst>
              <a:ext uri="{FF2B5EF4-FFF2-40B4-BE49-F238E27FC236}">
                <a16:creationId xmlns:a16="http://schemas.microsoft.com/office/drawing/2014/main" id="{F63022E7-A183-4BAA-99C1-61DD5E2D1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3C2BCA0-F36C-465C-81F1-04F53D7E06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EE0EB31-AC45-4774-A780-B9C91FA539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943736-4FBE-4A8E-B402-53D4ABF15440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38F86B52-E74D-4431-AF6D-AACDC3CEF0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7FB8D552-F9F4-47E9-B72E-13FA6556A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8D3572-A7F5-46D9-9711-49F6ED3F9089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CB7B44BD-C8A8-4AEF-87D8-DB88FDA088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6F5DF511-3202-44A6-B618-A49393842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E49FD1C-555F-4D52-AE51-44729B5C7A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14E4EA9-D085-4F6B-8BA8-4DDE637D2F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479306-B077-4BD5-B035-632D5CCA724D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3AD457A9-CA7A-4302-9288-C8F4F326D7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D91E48AB-C6A4-43CE-95B9-6D8EAA56C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19EE5-67E1-4E35-9533-C1694EF7199E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B8765887-136F-4ACE-AC06-6387BEB89B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D6F0A26F-247E-4BE1-89D7-74DFB1296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6C7DF98-3BC6-4D4E-B5D8-88189DE8B2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E4F68DC-7BC0-49D0-8A43-186F79348D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F0EEE1-EB40-4A17-A516-F3AC9D693373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4BD267E6-0B16-4571-8279-D29E552692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02A0D041-9454-4823-926F-207027A0C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CF049B-B7FD-42B5-B841-42C55D81099D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AEC95502-1D34-49EB-A52C-CFD4FA3814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CC285130-F1B9-4984-8446-AB6712FC1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A682D2F-26AC-4656-BE23-0E0CDB9AED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D12B71A-3733-49FE-B233-761F7FE892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D37F2D-92E4-4D4F-9CED-EF75AC13FBFE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1C58DCAE-2FF3-4014-AAA1-98EB6D4D9E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5F8D509C-93D1-4166-B3C4-0C4900297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D4969-EF8E-4186-8E5D-90BFF359E81F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FC0009A2-3682-4BCF-B3CA-521A104311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E92743C4-E601-4919-9FDF-5EEC3FE6D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C6CB832-27EF-43A9-AD6A-BDBC297C15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CC371A2-E9FE-4337-A4A8-FE558DF570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06430-CDE6-45FE-8515-5D9683226A69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FC662D73-9735-4A2E-8C58-434EFB7D6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0597" name="Rectangle 7">
            <a:extLst>
              <a:ext uri="{FF2B5EF4-FFF2-40B4-BE49-F238E27FC236}">
                <a16:creationId xmlns:a16="http://schemas.microsoft.com/office/drawing/2014/main" id="{B90E5546-03A1-4E71-A756-48B8EDA36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B33BC-B651-4B33-857C-BB9FC4C4D63C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14CE882B-B2B6-4705-A563-4E0C39201B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1A407CD2-02A8-4400-8942-3E7048885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0A64AF5-8559-4749-B9AB-6B8B47159A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C2F14BE-E545-4186-97AB-8EC7A5B4DE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31CF59-955F-4BB9-8976-FE62BEE353F2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C648D41D-2189-411F-8A8B-B472E9D8AE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492FF562-0279-4979-91AA-41E8028A7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83C0E6-A7F6-4391-B3F2-028FD00988A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702F2844-BC13-4594-880B-DA23DC7DEB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0B62D791-6AF6-4444-B99D-2D1C0ED3F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895418E-8586-4A39-B184-B94B3A20C4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A87D98A-14BC-4D7F-8C1B-EE5470DC82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53141B-DFD5-4C7D-840F-929BDD1998E1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700BAFCF-7D6E-4562-B940-14B7536B5B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2645" name="Rectangle 7">
            <a:extLst>
              <a:ext uri="{FF2B5EF4-FFF2-40B4-BE49-F238E27FC236}">
                <a16:creationId xmlns:a16="http://schemas.microsoft.com/office/drawing/2014/main" id="{8A923506-0408-4CF4-983E-872FED14E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FE671-0FA0-42C5-B44B-484A2B7BDD36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6" name="Rectangle 2">
            <a:extLst>
              <a:ext uri="{FF2B5EF4-FFF2-40B4-BE49-F238E27FC236}">
                <a16:creationId xmlns:a16="http://schemas.microsoft.com/office/drawing/2014/main" id="{DAA0EB21-0DC0-4310-AECF-51FD3D320C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>
            <a:extLst>
              <a:ext uri="{FF2B5EF4-FFF2-40B4-BE49-F238E27FC236}">
                <a16:creationId xmlns:a16="http://schemas.microsoft.com/office/drawing/2014/main" id="{788D6973-A0C6-4BEC-85FD-9999E294A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93F195F-D137-4876-ACC0-5A69FE8BF0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00569D4-A408-4326-A6C4-907B4BFCCB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B8E041-B557-4DFA-BDB0-4EC3D7AC439E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2" name="Rectangle 6">
            <a:extLst>
              <a:ext uri="{FF2B5EF4-FFF2-40B4-BE49-F238E27FC236}">
                <a16:creationId xmlns:a16="http://schemas.microsoft.com/office/drawing/2014/main" id="{69D09170-0FA6-4F9C-9EB8-634940113C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4693" name="Rectangle 7">
            <a:extLst>
              <a:ext uri="{FF2B5EF4-FFF2-40B4-BE49-F238E27FC236}">
                <a16:creationId xmlns:a16="http://schemas.microsoft.com/office/drawing/2014/main" id="{FDD4BDAF-4DC0-4042-9641-F0F34CDE9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13A778-3473-4FF5-88F2-B60E8D33A7FB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4" name="Rectangle 2">
            <a:extLst>
              <a:ext uri="{FF2B5EF4-FFF2-40B4-BE49-F238E27FC236}">
                <a16:creationId xmlns:a16="http://schemas.microsoft.com/office/drawing/2014/main" id="{A2F4A371-5EF8-45FF-8121-6C768A6F4E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>
            <a:extLst>
              <a:ext uri="{FF2B5EF4-FFF2-40B4-BE49-F238E27FC236}">
                <a16:creationId xmlns:a16="http://schemas.microsoft.com/office/drawing/2014/main" id="{5F540C1C-C15A-4844-9591-A7914F0B6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69A4C56-80B9-4D68-8427-F6740A4923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201C4B0-1211-444B-9750-D3D88203A9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1B153E-AC8B-4C49-A751-6E5E55362E03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0" name="Rectangle 6">
            <a:extLst>
              <a:ext uri="{FF2B5EF4-FFF2-40B4-BE49-F238E27FC236}">
                <a16:creationId xmlns:a16="http://schemas.microsoft.com/office/drawing/2014/main" id="{25C5EC6C-8E21-4F15-872E-EBA4ED0552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6741" name="Rectangle 7">
            <a:extLst>
              <a:ext uri="{FF2B5EF4-FFF2-40B4-BE49-F238E27FC236}">
                <a16:creationId xmlns:a16="http://schemas.microsoft.com/office/drawing/2014/main" id="{85769D29-9BF8-4148-8B3F-44E5EBF3C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1146D5-C6C1-42FD-80FF-8AA08B1359E8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42" name="Rectangle 2">
            <a:extLst>
              <a:ext uri="{FF2B5EF4-FFF2-40B4-BE49-F238E27FC236}">
                <a16:creationId xmlns:a16="http://schemas.microsoft.com/office/drawing/2014/main" id="{B2645FC3-1447-4739-8CCC-D02DA48B15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>
            <a:extLst>
              <a:ext uri="{FF2B5EF4-FFF2-40B4-BE49-F238E27FC236}">
                <a16:creationId xmlns:a16="http://schemas.microsoft.com/office/drawing/2014/main" id="{5A50F656-03CD-46BE-8626-02B241ABD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8FC407E-193A-46B3-BD45-24DE7823A4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2C8A799-738B-4B4C-8008-4FBBFE168A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AC0FED-B138-4F58-9F36-063917FE09F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7D7B3068-C79E-41CD-8270-1D87CCDC71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8789" name="Rectangle 7">
            <a:extLst>
              <a:ext uri="{FF2B5EF4-FFF2-40B4-BE49-F238E27FC236}">
                <a16:creationId xmlns:a16="http://schemas.microsoft.com/office/drawing/2014/main" id="{A149B664-E451-4244-A194-FF58AE1DB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D70813-E248-4FED-8380-B6E756A084D1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90" name="Rectangle 2">
            <a:extLst>
              <a:ext uri="{FF2B5EF4-FFF2-40B4-BE49-F238E27FC236}">
                <a16:creationId xmlns:a16="http://schemas.microsoft.com/office/drawing/2014/main" id="{08E3F3D3-4D1D-48E1-AE4E-0AC3117DBE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>
            <a:extLst>
              <a:ext uri="{FF2B5EF4-FFF2-40B4-BE49-F238E27FC236}">
                <a16:creationId xmlns:a16="http://schemas.microsoft.com/office/drawing/2014/main" id="{FCDDE8EB-8A3F-46CD-B5D4-3D211D922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C6DC346-A951-4833-A210-6548DF736F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1FF9802-A6B5-4F8D-81C8-FF91E8AFB1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728F6B-ED43-454C-A65C-C63D568FF443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6" name="Rectangle 6">
            <a:extLst>
              <a:ext uri="{FF2B5EF4-FFF2-40B4-BE49-F238E27FC236}">
                <a16:creationId xmlns:a16="http://schemas.microsoft.com/office/drawing/2014/main" id="{14DFAE99-9469-4E17-90CC-ECB93C5E4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0837" name="Rectangle 7">
            <a:extLst>
              <a:ext uri="{FF2B5EF4-FFF2-40B4-BE49-F238E27FC236}">
                <a16:creationId xmlns:a16="http://schemas.microsoft.com/office/drawing/2014/main" id="{92ED2683-BCC7-40AE-AF1B-CA19391A6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CFE7C7-0DC9-458A-AE26-DF73003AFF39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8" name="Rectangle 2">
            <a:extLst>
              <a:ext uri="{FF2B5EF4-FFF2-40B4-BE49-F238E27FC236}">
                <a16:creationId xmlns:a16="http://schemas.microsoft.com/office/drawing/2014/main" id="{69C99B96-0357-42F5-9DBA-5E3DA2D146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>
            <a:extLst>
              <a:ext uri="{FF2B5EF4-FFF2-40B4-BE49-F238E27FC236}">
                <a16:creationId xmlns:a16="http://schemas.microsoft.com/office/drawing/2014/main" id="{F7A7F82F-60D9-43AD-B8DD-22078FDD5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0E5E4E1-B13B-4914-8206-1200E7DB1E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322EFEA-1DF0-41BA-9E42-49DE581B55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7A44B0-D2D4-4500-BADD-80B3D09ADB6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Rectangle 6">
            <a:extLst>
              <a:ext uri="{FF2B5EF4-FFF2-40B4-BE49-F238E27FC236}">
                <a16:creationId xmlns:a16="http://schemas.microsoft.com/office/drawing/2014/main" id="{BDBC97BB-0C5A-4642-A8CC-1D064A2BB0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7B1746F1-B2AA-43E0-A96E-094E363FD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08087A-8912-4AFB-B493-3211E7DB32FF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6" name="Rectangle 2">
            <a:extLst>
              <a:ext uri="{FF2B5EF4-FFF2-40B4-BE49-F238E27FC236}">
                <a16:creationId xmlns:a16="http://schemas.microsoft.com/office/drawing/2014/main" id="{EA8F03BC-CB7B-4469-AEE3-BCB94BE39D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>
            <a:extLst>
              <a:ext uri="{FF2B5EF4-FFF2-40B4-BE49-F238E27FC236}">
                <a16:creationId xmlns:a16="http://schemas.microsoft.com/office/drawing/2014/main" id="{E6604E2C-D33E-4924-9F30-06110E317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29E0CC3-0CC1-4829-82A9-DC517568E1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744460A6-E65B-45AD-B2F2-A7899EB310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A2269D-4A19-4E6D-89BC-B821884B881B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2" name="Rectangle 6">
            <a:extLst>
              <a:ext uri="{FF2B5EF4-FFF2-40B4-BE49-F238E27FC236}">
                <a16:creationId xmlns:a16="http://schemas.microsoft.com/office/drawing/2014/main" id="{A085CCB2-3A11-4F3C-9D54-288F34BD85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4933" name="Rectangle 7">
            <a:extLst>
              <a:ext uri="{FF2B5EF4-FFF2-40B4-BE49-F238E27FC236}">
                <a16:creationId xmlns:a16="http://schemas.microsoft.com/office/drawing/2014/main" id="{58E9C8C9-8B28-477F-BF41-9659FC506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D92520-A258-4E3E-AC7A-7F39E44A87FE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4" name="Rectangle 2">
            <a:extLst>
              <a:ext uri="{FF2B5EF4-FFF2-40B4-BE49-F238E27FC236}">
                <a16:creationId xmlns:a16="http://schemas.microsoft.com/office/drawing/2014/main" id="{22121192-C258-493E-BE9D-DE5F119CBF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>
            <a:extLst>
              <a:ext uri="{FF2B5EF4-FFF2-40B4-BE49-F238E27FC236}">
                <a16:creationId xmlns:a16="http://schemas.microsoft.com/office/drawing/2014/main" id="{9051CDAA-CDD8-4C23-A103-724B2A579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818DB6B-B49F-4FEF-A81F-3828DD6E1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7740A6C-35F5-413F-AC9B-716D4E99D5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14725-17D2-4B2C-98D1-BAD7DAF6BF8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0" name="Rectangle 6">
            <a:extLst>
              <a:ext uri="{FF2B5EF4-FFF2-40B4-BE49-F238E27FC236}">
                <a16:creationId xmlns:a16="http://schemas.microsoft.com/office/drawing/2014/main" id="{14899920-37E2-4483-81AE-F0F55977C0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6981" name="Rectangle 7">
            <a:extLst>
              <a:ext uri="{FF2B5EF4-FFF2-40B4-BE49-F238E27FC236}">
                <a16:creationId xmlns:a16="http://schemas.microsoft.com/office/drawing/2014/main" id="{B1FB45BB-7FC9-4ACA-A9A7-5FCDABEA93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953443-BA46-4CC5-BEDA-B5E6B0950000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2" name="Rectangle 2">
            <a:extLst>
              <a:ext uri="{FF2B5EF4-FFF2-40B4-BE49-F238E27FC236}">
                <a16:creationId xmlns:a16="http://schemas.microsoft.com/office/drawing/2014/main" id="{3AA99005-7B1D-44B4-8F6E-E4B29EE520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>
            <a:extLst>
              <a:ext uri="{FF2B5EF4-FFF2-40B4-BE49-F238E27FC236}">
                <a16:creationId xmlns:a16="http://schemas.microsoft.com/office/drawing/2014/main" id="{35E470FA-B1CC-4E2E-8503-E0F80FD40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88ED0BC-36A0-4597-9F4E-449229BA6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5C7E7B8-65B1-4645-8E3D-50BA71AAC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34B72-7F1A-407C-9575-84FE79568CB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8" name="Rectangle 6">
            <a:extLst>
              <a:ext uri="{FF2B5EF4-FFF2-40B4-BE49-F238E27FC236}">
                <a16:creationId xmlns:a16="http://schemas.microsoft.com/office/drawing/2014/main" id="{F17C6BD4-9E22-4615-BB4F-1A0F492B7E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9029" name="Rectangle 7">
            <a:extLst>
              <a:ext uri="{FF2B5EF4-FFF2-40B4-BE49-F238E27FC236}">
                <a16:creationId xmlns:a16="http://schemas.microsoft.com/office/drawing/2014/main" id="{78D3F86A-6631-4532-B189-BE8F876D56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E0D90B-C69D-4EF2-AF45-C82DB9DBA686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30" name="Rectangle 2">
            <a:extLst>
              <a:ext uri="{FF2B5EF4-FFF2-40B4-BE49-F238E27FC236}">
                <a16:creationId xmlns:a16="http://schemas.microsoft.com/office/drawing/2014/main" id="{C2CF9B0A-6C7A-428B-9DCF-7C8F850905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>
            <a:extLst>
              <a:ext uri="{FF2B5EF4-FFF2-40B4-BE49-F238E27FC236}">
                <a16:creationId xmlns:a16="http://schemas.microsoft.com/office/drawing/2014/main" id="{FDCC9FE0-E092-49D0-90C3-B8836AFD9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93308F5-7DB5-4379-B3BF-F775A404DB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3E1243F-3295-40C5-8A66-F50D1AD74C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CEC19-25C7-4AC1-BCD1-8DA42AB22676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6" name="Rectangle 6">
            <a:extLst>
              <a:ext uri="{FF2B5EF4-FFF2-40B4-BE49-F238E27FC236}">
                <a16:creationId xmlns:a16="http://schemas.microsoft.com/office/drawing/2014/main" id="{71AB3739-F7FF-4B46-A845-14758F83A6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1077" name="Rectangle 7">
            <a:extLst>
              <a:ext uri="{FF2B5EF4-FFF2-40B4-BE49-F238E27FC236}">
                <a16:creationId xmlns:a16="http://schemas.microsoft.com/office/drawing/2014/main" id="{3F9AFABC-0477-48BC-9613-3C30FC378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19A2A7-5F08-4634-A38E-E8890AA252FF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8" name="Rectangle 2">
            <a:extLst>
              <a:ext uri="{FF2B5EF4-FFF2-40B4-BE49-F238E27FC236}">
                <a16:creationId xmlns:a16="http://schemas.microsoft.com/office/drawing/2014/main" id="{44134D82-3108-4519-B266-AC28C3F7BA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>
            <a:extLst>
              <a:ext uri="{FF2B5EF4-FFF2-40B4-BE49-F238E27FC236}">
                <a16:creationId xmlns:a16="http://schemas.microsoft.com/office/drawing/2014/main" id="{9C35ADAD-4D8A-4665-B85F-48A1C956D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31C6120-CFEA-4BB2-9308-C5651DB1AF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9658EAC-492F-4E57-83A8-E67A76E743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1F29D-82E0-4F46-8076-1CE8DD413C71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3927429-32B9-4A89-B4C7-81EAE0453C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1FB125E6-41E7-4E6B-8877-35851090C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952B73-D33F-4AF2-B8A4-F2E5240161C4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B6B2DEE7-35F4-41F7-A990-5F0931AE7A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1E54359C-CB6F-4266-9625-22ACEED88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6B6AA2C-4AC7-40F5-B14E-B271B16698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9606667-67BB-41FB-BC8E-A9175D1DD6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8038DA-9968-4AAC-B3D0-165B7E0B3106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D129007A-39C6-47F3-AFD6-80995ED983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5173" name="Rectangle 7">
            <a:extLst>
              <a:ext uri="{FF2B5EF4-FFF2-40B4-BE49-F238E27FC236}">
                <a16:creationId xmlns:a16="http://schemas.microsoft.com/office/drawing/2014/main" id="{7963A000-6724-461B-8179-0E804B4EF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12031C-6D38-47EC-A631-3CD0C3B72332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4" name="Rectangle 2">
            <a:extLst>
              <a:ext uri="{FF2B5EF4-FFF2-40B4-BE49-F238E27FC236}">
                <a16:creationId xmlns:a16="http://schemas.microsoft.com/office/drawing/2014/main" id="{B01A6D0F-4C5C-449A-A806-2999F14FBD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>
            <a:extLst>
              <a:ext uri="{FF2B5EF4-FFF2-40B4-BE49-F238E27FC236}">
                <a16:creationId xmlns:a16="http://schemas.microsoft.com/office/drawing/2014/main" id="{F637A17D-F7F8-4C0C-BD9F-C09963126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D4CAF27-EA7A-4867-963F-2891948333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094F936-662E-4950-806E-D46FFB5C71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EB7DE3-1E39-4997-B434-92E39E886DC2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0" name="Rectangle 6">
            <a:extLst>
              <a:ext uri="{FF2B5EF4-FFF2-40B4-BE49-F238E27FC236}">
                <a16:creationId xmlns:a16="http://schemas.microsoft.com/office/drawing/2014/main" id="{C5D6BC33-DF73-4F32-8642-9AB7957431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37221" name="Rectangle 7">
            <a:extLst>
              <a:ext uri="{FF2B5EF4-FFF2-40B4-BE49-F238E27FC236}">
                <a16:creationId xmlns:a16="http://schemas.microsoft.com/office/drawing/2014/main" id="{17F518A1-F9B2-4560-89AB-4371A2DC5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9FDBDE-C609-481C-BAD8-792652F17B1E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2" name="Rectangle 2">
            <a:extLst>
              <a:ext uri="{FF2B5EF4-FFF2-40B4-BE49-F238E27FC236}">
                <a16:creationId xmlns:a16="http://schemas.microsoft.com/office/drawing/2014/main" id="{CA6EC95F-2A42-4F24-8FA9-BB361EA6FC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>
            <a:extLst>
              <a:ext uri="{FF2B5EF4-FFF2-40B4-BE49-F238E27FC236}">
                <a16:creationId xmlns:a16="http://schemas.microsoft.com/office/drawing/2014/main" id="{095D958E-A274-4995-9ED5-B8B0A80B5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2F85954-31E9-440E-A1A3-46642B6CB6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9798B92-AA41-4AEB-AF34-5AE70CC45F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01AED1-7F1B-4D14-B422-D68DAE13C870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2" name="Rectangle 6">
            <a:extLst>
              <a:ext uri="{FF2B5EF4-FFF2-40B4-BE49-F238E27FC236}">
                <a16:creationId xmlns:a16="http://schemas.microsoft.com/office/drawing/2014/main" id="{950C03EB-EA41-4C9A-9E51-F03035A6E2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0293" name="Rectangle 7">
            <a:extLst>
              <a:ext uri="{FF2B5EF4-FFF2-40B4-BE49-F238E27FC236}">
                <a16:creationId xmlns:a16="http://schemas.microsoft.com/office/drawing/2014/main" id="{6383BF29-BB6C-4C15-AD48-DF1DBABEBD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0F0C4C-BAA4-4302-A6AA-5C514FD1F9BE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0294" name="Rectangle 2">
            <a:extLst>
              <a:ext uri="{FF2B5EF4-FFF2-40B4-BE49-F238E27FC236}">
                <a16:creationId xmlns:a16="http://schemas.microsoft.com/office/drawing/2014/main" id="{C6F799C1-4ED1-41B2-818A-72B12AF185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>
            <a:extLst>
              <a:ext uri="{FF2B5EF4-FFF2-40B4-BE49-F238E27FC236}">
                <a16:creationId xmlns:a16="http://schemas.microsoft.com/office/drawing/2014/main" id="{997E36CD-E261-40EC-8C1D-0D737F25C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E7C5715-8AFF-46B3-AB29-4FCF73B782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10FB1C8B-DCB3-4DDA-B881-FFAA303FE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1F20C-1850-4371-9FF5-A53850C35319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0" name="Rectangle 6">
            <a:extLst>
              <a:ext uri="{FF2B5EF4-FFF2-40B4-BE49-F238E27FC236}">
                <a16:creationId xmlns:a16="http://schemas.microsoft.com/office/drawing/2014/main" id="{5380766D-B504-4CF3-BE10-577D3CE96A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2341" name="Rectangle 7">
            <a:extLst>
              <a:ext uri="{FF2B5EF4-FFF2-40B4-BE49-F238E27FC236}">
                <a16:creationId xmlns:a16="http://schemas.microsoft.com/office/drawing/2014/main" id="{2321FAA1-CB41-4103-8906-F16B6132A8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E7F25D-A1BE-4B67-92D7-182005022217}" type="slidenum">
              <a:rPr lang="en-US" altLang="en-US">
                <a:latin typeface="Times New Roman" panose="02020603050405020304" pitchFamily="18" charset="0"/>
              </a:rPr>
              <a:pPr/>
              <a:t>72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2342" name="Rectangle 2">
            <a:extLst>
              <a:ext uri="{FF2B5EF4-FFF2-40B4-BE49-F238E27FC236}">
                <a16:creationId xmlns:a16="http://schemas.microsoft.com/office/drawing/2014/main" id="{5DD404AE-BABA-4D08-B9DE-510038AE70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>
            <a:extLst>
              <a:ext uri="{FF2B5EF4-FFF2-40B4-BE49-F238E27FC236}">
                <a16:creationId xmlns:a16="http://schemas.microsoft.com/office/drawing/2014/main" id="{76DF0CBC-BFB2-42B6-BEE9-09DD0B8A3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E66CBA5-7C51-4A4A-99E1-B1ADF93B0A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A1B8209-DD22-4A58-82AF-F026A6FFB9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F5AE15-11AE-4D9E-B74A-0FA4EB8B41E3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88" name="Rectangle 6">
            <a:extLst>
              <a:ext uri="{FF2B5EF4-FFF2-40B4-BE49-F238E27FC236}">
                <a16:creationId xmlns:a16="http://schemas.microsoft.com/office/drawing/2014/main" id="{F4CD133A-8272-4BD9-AFEC-A20FCE70A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4389" name="Rectangle 7">
            <a:extLst>
              <a:ext uri="{FF2B5EF4-FFF2-40B4-BE49-F238E27FC236}">
                <a16:creationId xmlns:a16="http://schemas.microsoft.com/office/drawing/2014/main" id="{3E188C80-D9D6-4173-903D-2D193A9E4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674AFD-D94F-4D0C-A783-7CF0429C22DC}" type="slidenum">
              <a:rPr lang="en-US" altLang="en-US">
                <a:latin typeface="Times New Roman" panose="02020603050405020304" pitchFamily="18" charset="0"/>
              </a:rPr>
              <a:pPr/>
              <a:t>73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4390" name="Rectangle 2">
            <a:extLst>
              <a:ext uri="{FF2B5EF4-FFF2-40B4-BE49-F238E27FC236}">
                <a16:creationId xmlns:a16="http://schemas.microsoft.com/office/drawing/2014/main" id="{F08254C6-1782-469A-8368-960B55146B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>
            <a:extLst>
              <a:ext uri="{FF2B5EF4-FFF2-40B4-BE49-F238E27FC236}">
                <a16:creationId xmlns:a16="http://schemas.microsoft.com/office/drawing/2014/main" id="{C374032A-243E-44BE-85BE-106B36B76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525BC13-7E6F-4CA6-8738-E1252DABB7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38CB104-F9E1-4B95-B53F-06C76CEF61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3F7B8-267C-45AF-B022-F2DC30DBDE41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6" name="Rectangle 6">
            <a:extLst>
              <a:ext uri="{FF2B5EF4-FFF2-40B4-BE49-F238E27FC236}">
                <a16:creationId xmlns:a16="http://schemas.microsoft.com/office/drawing/2014/main" id="{4A1ABEDA-5964-4EA3-87B8-8927A92246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6437" name="Rectangle 7">
            <a:extLst>
              <a:ext uri="{FF2B5EF4-FFF2-40B4-BE49-F238E27FC236}">
                <a16:creationId xmlns:a16="http://schemas.microsoft.com/office/drawing/2014/main" id="{FD91696C-210C-4AFC-84E3-D1EB05F28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D6F1E5-24B0-480D-AF72-61281B2890C3}" type="slidenum">
              <a:rPr lang="en-US" altLang="en-US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6438" name="Rectangle 2">
            <a:extLst>
              <a:ext uri="{FF2B5EF4-FFF2-40B4-BE49-F238E27FC236}">
                <a16:creationId xmlns:a16="http://schemas.microsoft.com/office/drawing/2014/main" id="{4B6F133A-9F76-4CA9-B1F0-2EA2222000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>
            <a:extLst>
              <a:ext uri="{FF2B5EF4-FFF2-40B4-BE49-F238E27FC236}">
                <a16:creationId xmlns:a16="http://schemas.microsoft.com/office/drawing/2014/main" id="{1259B7D9-379B-491F-896D-9E4EF9595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537E2B87-FCE2-41BC-BBA4-26DA5D217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23B63E8F-5CF7-4B63-B036-9448320BE3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66E0F3-2698-4B0E-93E9-3D3BF32D1366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4" name="Rectangle 6">
            <a:extLst>
              <a:ext uri="{FF2B5EF4-FFF2-40B4-BE49-F238E27FC236}">
                <a16:creationId xmlns:a16="http://schemas.microsoft.com/office/drawing/2014/main" id="{45EBFBCE-64B6-4348-88DF-FEA2C9F2EE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8485" name="Rectangle 7">
            <a:extLst>
              <a:ext uri="{FF2B5EF4-FFF2-40B4-BE49-F238E27FC236}">
                <a16:creationId xmlns:a16="http://schemas.microsoft.com/office/drawing/2014/main" id="{C9CDD02C-287F-4F7F-B4D3-14589C60A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A2ACDD-371C-477A-B222-3AD3186B06B6}" type="slidenum">
              <a:rPr lang="en-US" altLang="en-US">
                <a:latin typeface="Times New Roman" panose="02020603050405020304" pitchFamily="18" charset="0"/>
              </a:rPr>
              <a:pPr/>
              <a:t>75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6" name="Rectangle 2">
            <a:extLst>
              <a:ext uri="{FF2B5EF4-FFF2-40B4-BE49-F238E27FC236}">
                <a16:creationId xmlns:a16="http://schemas.microsoft.com/office/drawing/2014/main" id="{C0E5784D-FB7C-420C-97ED-3F42A76E64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>
            <a:extLst>
              <a:ext uri="{FF2B5EF4-FFF2-40B4-BE49-F238E27FC236}">
                <a16:creationId xmlns:a16="http://schemas.microsoft.com/office/drawing/2014/main" id="{BF009537-41D6-401E-A2DB-5B68564D3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B98338D-EF8D-44FC-BA32-5B0C168521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EAA341F-01B7-409C-8708-7740EC3227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69F6F-C9D6-46CD-8577-7511F51102A2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2" name="Rectangle 6">
            <a:extLst>
              <a:ext uri="{FF2B5EF4-FFF2-40B4-BE49-F238E27FC236}">
                <a16:creationId xmlns:a16="http://schemas.microsoft.com/office/drawing/2014/main" id="{5F31C672-6269-4915-9EBF-F9ED3695E0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0533" name="Rectangle 7">
            <a:extLst>
              <a:ext uri="{FF2B5EF4-FFF2-40B4-BE49-F238E27FC236}">
                <a16:creationId xmlns:a16="http://schemas.microsoft.com/office/drawing/2014/main" id="{60FC2B40-687F-4418-B47A-F570D864D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13F2DD-413E-454A-A11B-4E297D28AEB2}" type="slidenum">
              <a:rPr lang="en-US" altLang="en-US">
                <a:latin typeface="Times New Roman" panose="02020603050405020304" pitchFamily="18" charset="0"/>
              </a:rPr>
              <a:pPr/>
              <a:t>76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4" name="Rectangle 2">
            <a:extLst>
              <a:ext uri="{FF2B5EF4-FFF2-40B4-BE49-F238E27FC236}">
                <a16:creationId xmlns:a16="http://schemas.microsoft.com/office/drawing/2014/main" id="{C842CB2D-3676-465F-9447-95D149FDC3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>
            <a:extLst>
              <a:ext uri="{FF2B5EF4-FFF2-40B4-BE49-F238E27FC236}">
                <a16:creationId xmlns:a16="http://schemas.microsoft.com/office/drawing/2014/main" id="{B578BF3B-460E-4145-B9D0-6F8D217E7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DADC520-BC2F-45E6-A527-12D1D82696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A876FCB-E6FA-4C02-88C8-0A9199D038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AD90B1-D7A1-4AD6-AC8B-8861FCE598F7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0" name="Rectangle 6">
            <a:extLst>
              <a:ext uri="{FF2B5EF4-FFF2-40B4-BE49-F238E27FC236}">
                <a16:creationId xmlns:a16="http://schemas.microsoft.com/office/drawing/2014/main" id="{9F7AF803-9615-43C4-84FD-21E4CBF63C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2581" name="Rectangle 7">
            <a:extLst>
              <a:ext uri="{FF2B5EF4-FFF2-40B4-BE49-F238E27FC236}">
                <a16:creationId xmlns:a16="http://schemas.microsoft.com/office/drawing/2014/main" id="{1FF56F8C-B04D-4FC4-8D3F-B74224B1B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B9A5E-51C5-487C-9BAC-7046E60E4ABE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82" name="Rectangle 2">
            <a:extLst>
              <a:ext uri="{FF2B5EF4-FFF2-40B4-BE49-F238E27FC236}">
                <a16:creationId xmlns:a16="http://schemas.microsoft.com/office/drawing/2014/main" id="{57A405F9-DB50-452E-A1CD-CD60629C9C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>
            <a:extLst>
              <a:ext uri="{FF2B5EF4-FFF2-40B4-BE49-F238E27FC236}">
                <a16:creationId xmlns:a16="http://schemas.microsoft.com/office/drawing/2014/main" id="{BD56A748-44BB-48F5-83AE-115C9E691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5F03865B-BC4F-4B0F-A2C7-5B1414B22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E7995A26-E107-49B0-A3DC-8DB5F0B1F6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BFA93C-A594-4BB6-8B02-02B335740E33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28" name="Rectangle 6">
            <a:extLst>
              <a:ext uri="{FF2B5EF4-FFF2-40B4-BE49-F238E27FC236}">
                <a16:creationId xmlns:a16="http://schemas.microsoft.com/office/drawing/2014/main" id="{9DDC3D7D-C2D1-4B77-9919-BDEFA27A8B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4629" name="Rectangle 7">
            <a:extLst>
              <a:ext uri="{FF2B5EF4-FFF2-40B4-BE49-F238E27FC236}">
                <a16:creationId xmlns:a16="http://schemas.microsoft.com/office/drawing/2014/main" id="{4602EB13-2ABA-4DD6-AD9F-59BA5E29A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111E3B-978D-4550-B6A7-1F08A5031F70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4630" name="Rectangle 2">
            <a:extLst>
              <a:ext uri="{FF2B5EF4-FFF2-40B4-BE49-F238E27FC236}">
                <a16:creationId xmlns:a16="http://schemas.microsoft.com/office/drawing/2014/main" id="{98E45897-61E8-4744-A404-207C734706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>
            <a:extLst>
              <a:ext uri="{FF2B5EF4-FFF2-40B4-BE49-F238E27FC236}">
                <a16:creationId xmlns:a16="http://schemas.microsoft.com/office/drawing/2014/main" id="{BC064CA7-F730-4BFB-86ED-2B601B5A8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A73849-3E1E-4361-93A9-D543A36D0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5F77A94-F20E-4D77-8D3F-D3D2605287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D20AFF-AE5A-46D3-9F74-5C550AA99BD1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EC07EDED-9193-41B7-92CC-956CF2F25C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46731061-E873-4229-AF44-8752C9A80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1F3557-9157-4716-97E0-EA271746AD68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EABCFEBF-3380-4F79-BD07-B5559FCFA8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2F3BA56B-8745-47BA-9324-383147340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47B0A13A-286B-4A55-A2A8-3460BC5BBE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53FF8329-1E12-4604-A4F7-A253B48FFF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728F3F-CA89-4697-83BE-B0002EE419F1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6" name="Rectangle 6">
            <a:extLst>
              <a:ext uri="{FF2B5EF4-FFF2-40B4-BE49-F238E27FC236}">
                <a16:creationId xmlns:a16="http://schemas.microsoft.com/office/drawing/2014/main" id="{11E2DDAF-4665-4F95-8365-11E6251168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6677" name="Rectangle 7">
            <a:extLst>
              <a:ext uri="{FF2B5EF4-FFF2-40B4-BE49-F238E27FC236}">
                <a16:creationId xmlns:a16="http://schemas.microsoft.com/office/drawing/2014/main" id="{6CE0E2EB-2B11-4E4A-BD95-4B39FED09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94270-292C-4BCE-B5AF-62AAEDBF9FFB}" type="slidenum">
              <a:rPr lang="en-US" altLang="en-US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8" name="Rectangle 2">
            <a:extLst>
              <a:ext uri="{FF2B5EF4-FFF2-40B4-BE49-F238E27FC236}">
                <a16:creationId xmlns:a16="http://schemas.microsoft.com/office/drawing/2014/main" id="{AD9BCB43-8484-484B-8003-F51C2C399D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>
            <a:extLst>
              <a:ext uri="{FF2B5EF4-FFF2-40B4-BE49-F238E27FC236}">
                <a16:creationId xmlns:a16="http://schemas.microsoft.com/office/drawing/2014/main" id="{CE6442CA-9921-48EB-85E5-1F95FE1EC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29763D43-E4BE-42D8-A0D9-EC29E53B1C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07F9170-7987-47CF-926E-A98B4EB991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8986AF-F92A-4C2F-A5C3-99066332AB4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4" name="Rectangle 6">
            <a:extLst>
              <a:ext uri="{FF2B5EF4-FFF2-40B4-BE49-F238E27FC236}">
                <a16:creationId xmlns:a16="http://schemas.microsoft.com/office/drawing/2014/main" id="{C3BB6AA5-55D5-4199-A502-45A337F723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58725" name="Rectangle 7">
            <a:extLst>
              <a:ext uri="{FF2B5EF4-FFF2-40B4-BE49-F238E27FC236}">
                <a16:creationId xmlns:a16="http://schemas.microsoft.com/office/drawing/2014/main" id="{E1B0671E-F3C3-4E30-8B3B-883984A5A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315841-4020-4D22-A0E1-789F00F995F6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8726" name="Rectangle 2">
            <a:extLst>
              <a:ext uri="{FF2B5EF4-FFF2-40B4-BE49-F238E27FC236}">
                <a16:creationId xmlns:a16="http://schemas.microsoft.com/office/drawing/2014/main" id="{AC1FD452-C1A8-42D6-9AD3-BF9BA605D1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>
            <a:extLst>
              <a:ext uri="{FF2B5EF4-FFF2-40B4-BE49-F238E27FC236}">
                <a16:creationId xmlns:a16="http://schemas.microsoft.com/office/drawing/2014/main" id="{54EB9947-2199-48C8-9BB0-850E4EE72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C2694CC2-118D-4E0A-9443-6F0C90C859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DF0F2C50-E193-45A3-A737-8C595E97021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939D62-7CC5-4C41-AB5A-F4D47E8C3F59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2" name="Rectangle 6">
            <a:extLst>
              <a:ext uri="{FF2B5EF4-FFF2-40B4-BE49-F238E27FC236}">
                <a16:creationId xmlns:a16="http://schemas.microsoft.com/office/drawing/2014/main" id="{3CB1ECE4-A349-4634-933B-8D5F1F780C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0773" name="Rectangle 7">
            <a:extLst>
              <a:ext uri="{FF2B5EF4-FFF2-40B4-BE49-F238E27FC236}">
                <a16:creationId xmlns:a16="http://schemas.microsoft.com/office/drawing/2014/main" id="{A0A5314B-93A6-4ACD-AD75-B6314B6BE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4F7927-07B5-4C37-B894-158D1D31BEC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0774" name="Rectangle 2">
            <a:extLst>
              <a:ext uri="{FF2B5EF4-FFF2-40B4-BE49-F238E27FC236}">
                <a16:creationId xmlns:a16="http://schemas.microsoft.com/office/drawing/2014/main" id="{A48C95FF-EBEC-4596-948D-9F0A001D4A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>
            <a:extLst>
              <a:ext uri="{FF2B5EF4-FFF2-40B4-BE49-F238E27FC236}">
                <a16:creationId xmlns:a16="http://schemas.microsoft.com/office/drawing/2014/main" id="{FA52C658-A7D4-4C5A-BC38-7919ADC0D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B9F95973-E00F-411E-8B00-8D63051BED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F9FD830A-A173-420E-9C45-296502091C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06F69A-4BF4-4A9D-981F-C065B674753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20" name="Rectangle 6">
            <a:extLst>
              <a:ext uri="{FF2B5EF4-FFF2-40B4-BE49-F238E27FC236}">
                <a16:creationId xmlns:a16="http://schemas.microsoft.com/office/drawing/2014/main" id="{A5C78289-6649-4F39-99D7-34622B8228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2821" name="Rectangle 7">
            <a:extLst>
              <a:ext uri="{FF2B5EF4-FFF2-40B4-BE49-F238E27FC236}">
                <a16:creationId xmlns:a16="http://schemas.microsoft.com/office/drawing/2014/main" id="{B924E031-AA84-4612-8BE8-1FE9AC7F6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7336FD-29B4-4802-9D4C-D3F7CF510659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2822" name="Rectangle 2">
            <a:extLst>
              <a:ext uri="{FF2B5EF4-FFF2-40B4-BE49-F238E27FC236}">
                <a16:creationId xmlns:a16="http://schemas.microsoft.com/office/drawing/2014/main" id="{E5257323-19AA-42C6-B75C-59C171F347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>
            <a:extLst>
              <a:ext uri="{FF2B5EF4-FFF2-40B4-BE49-F238E27FC236}">
                <a16:creationId xmlns:a16="http://schemas.microsoft.com/office/drawing/2014/main" id="{E1FCDCE9-10AC-4FF7-AC10-C2597697A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0E264D42-647A-4BDE-9DC5-7F403792D5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633A3CC4-5AD8-450E-9957-2387C51108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6C03F0-A09E-4174-BF79-C26A5FF99EBD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68" name="Rectangle 6">
            <a:extLst>
              <a:ext uri="{FF2B5EF4-FFF2-40B4-BE49-F238E27FC236}">
                <a16:creationId xmlns:a16="http://schemas.microsoft.com/office/drawing/2014/main" id="{315B8C19-9ADC-4758-9609-724FDB60AE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4869" name="Rectangle 7">
            <a:extLst>
              <a:ext uri="{FF2B5EF4-FFF2-40B4-BE49-F238E27FC236}">
                <a16:creationId xmlns:a16="http://schemas.microsoft.com/office/drawing/2014/main" id="{027E89F1-82AE-4547-8716-B5FA6C3E4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18FEA5-CB00-4F94-A064-2333C92CCC4D}" type="slidenum">
              <a:rPr lang="en-US" altLang="en-US">
                <a:latin typeface="Times New Roman" panose="02020603050405020304" pitchFamily="18" charset="0"/>
              </a:rPr>
              <a:pPr/>
              <a:t>83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4870" name="Rectangle 2">
            <a:extLst>
              <a:ext uri="{FF2B5EF4-FFF2-40B4-BE49-F238E27FC236}">
                <a16:creationId xmlns:a16="http://schemas.microsoft.com/office/drawing/2014/main" id="{A9BAFE5E-1B24-4F32-B417-D9E1AC3F68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>
            <a:extLst>
              <a:ext uri="{FF2B5EF4-FFF2-40B4-BE49-F238E27FC236}">
                <a16:creationId xmlns:a16="http://schemas.microsoft.com/office/drawing/2014/main" id="{85B31973-B5FF-41C4-9D04-EA8D99F19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DE45A861-D9CF-4173-BB0E-6BA71F893D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1CBC45FC-C820-4E75-91F5-667E633C4F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C75AD6-9C97-4F86-8884-829A7AA0F2A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6916" name="Rectangle 6">
            <a:extLst>
              <a:ext uri="{FF2B5EF4-FFF2-40B4-BE49-F238E27FC236}">
                <a16:creationId xmlns:a16="http://schemas.microsoft.com/office/drawing/2014/main" id="{2CB350B7-0340-4801-A0B5-DCCFA84290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6917" name="Rectangle 7">
            <a:extLst>
              <a:ext uri="{FF2B5EF4-FFF2-40B4-BE49-F238E27FC236}">
                <a16:creationId xmlns:a16="http://schemas.microsoft.com/office/drawing/2014/main" id="{CD9A53A5-514B-421C-A0CB-59B2A6A5E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F214B9-D7AE-4926-B4F6-8B5E3E182919}" type="slidenum">
              <a:rPr lang="en-US" altLang="en-US">
                <a:latin typeface="Times New Roman" panose="02020603050405020304" pitchFamily="18" charset="0"/>
              </a:rPr>
              <a:pPr/>
              <a:t>84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6918" name="Rectangle 2">
            <a:extLst>
              <a:ext uri="{FF2B5EF4-FFF2-40B4-BE49-F238E27FC236}">
                <a16:creationId xmlns:a16="http://schemas.microsoft.com/office/drawing/2014/main" id="{94371124-9523-4E75-AA24-1851A1512D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>
            <a:extLst>
              <a:ext uri="{FF2B5EF4-FFF2-40B4-BE49-F238E27FC236}">
                <a16:creationId xmlns:a16="http://schemas.microsoft.com/office/drawing/2014/main" id="{1E025AF7-E9F5-4FA0-AE28-0FA34F395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716DC6F9-A654-422D-AC68-55E42AA13B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777C164-F200-48BA-875B-5EFB7270DC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F9450C-472C-41E6-BEC1-07E79E20D03C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8964" name="Rectangle 6">
            <a:extLst>
              <a:ext uri="{FF2B5EF4-FFF2-40B4-BE49-F238E27FC236}">
                <a16:creationId xmlns:a16="http://schemas.microsoft.com/office/drawing/2014/main" id="{A7D88431-9818-44BB-ACB2-47ABE3736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8965" name="Rectangle 7">
            <a:extLst>
              <a:ext uri="{FF2B5EF4-FFF2-40B4-BE49-F238E27FC236}">
                <a16:creationId xmlns:a16="http://schemas.microsoft.com/office/drawing/2014/main" id="{BF998306-7497-471E-8F0B-A8D7D4D81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9A3070-9AF6-43F8-A52F-D15B8AF0BEF6}" type="slidenum">
              <a:rPr lang="en-US" altLang="en-US">
                <a:latin typeface="Times New Roman" panose="02020603050405020304" pitchFamily="18" charset="0"/>
              </a:rPr>
              <a:pPr/>
              <a:t>85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8966" name="Rectangle 2">
            <a:extLst>
              <a:ext uri="{FF2B5EF4-FFF2-40B4-BE49-F238E27FC236}">
                <a16:creationId xmlns:a16="http://schemas.microsoft.com/office/drawing/2014/main" id="{EF37DABB-20D0-403E-9BBA-AB74E7AEA8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>
            <a:extLst>
              <a:ext uri="{FF2B5EF4-FFF2-40B4-BE49-F238E27FC236}">
                <a16:creationId xmlns:a16="http://schemas.microsoft.com/office/drawing/2014/main" id="{BC8FFAE2-C607-4DCA-8CD6-48BC47343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5581235-4526-409B-B210-A46A0192F2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135426C-9BD4-46D9-98D8-5A70B5B1CC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3E43F2-E5F9-4FAA-A034-13576DA2A887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1012" name="Rectangle 6">
            <a:extLst>
              <a:ext uri="{FF2B5EF4-FFF2-40B4-BE49-F238E27FC236}">
                <a16:creationId xmlns:a16="http://schemas.microsoft.com/office/drawing/2014/main" id="{9B29188C-DE40-4095-B483-633035BBE5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1013" name="Rectangle 7">
            <a:extLst>
              <a:ext uri="{FF2B5EF4-FFF2-40B4-BE49-F238E27FC236}">
                <a16:creationId xmlns:a16="http://schemas.microsoft.com/office/drawing/2014/main" id="{94DFF5D9-92D4-440C-8642-40CFA159D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25076C-3708-4C0D-9816-D662878CCCD7}" type="slidenum">
              <a:rPr lang="en-US" altLang="en-US">
                <a:latin typeface="Times New Roman" panose="02020603050405020304" pitchFamily="18" charset="0"/>
              </a:rPr>
              <a:pPr/>
              <a:t>86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1014" name="Rectangle 2">
            <a:extLst>
              <a:ext uri="{FF2B5EF4-FFF2-40B4-BE49-F238E27FC236}">
                <a16:creationId xmlns:a16="http://schemas.microsoft.com/office/drawing/2014/main" id="{42D5D84E-6F40-456D-9679-A8749DD09B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>
            <a:extLst>
              <a:ext uri="{FF2B5EF4-FFF2-40B4-BE49-F238E27FC236}">
                <a16:creationId xmlns:a16="http://schemas.microsoft.com/office/drawing/2014/main" id="{78FF9F4C-A443-4EC8-8AB0-041274C5A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2F3EC41F-4DB2-4795-A822-DABDB2D813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F38BC0E3-B537-4BD6-B2C5-086E654D0F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D1542-8112-4D10-946F-5095E2715E4A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0" name="Rectangle 6">
            <a:extLst>
              <a:ext uri="{FF2B5EF4-FFF2-40B4-BE49-F238E27FC236}">
                <a16:creationId xmlns:a16="http://schemas.microsoft.com/office/drawing/2014/main" id="{8ABB1DB2-541C-4497-8F9A-337A56D39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3061" name="Rectangle 7">
            <a:extLst>
              <a:ext uri="{FF2B5EF4-FFF2-40B4-BE49-F238E27FC236}">
                <a16:creationId xmlns:a16="http://schemas.microsoft.com/office/drawing/2014/main" id="{4D9E5F21-A899-4FA1-930F-4A7F4A6AE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7B63AB-5289-4C4A-877F-E24AF68DD557}" type="slidenum">
              <a:rPr lang="en-US" altLang="en-US">
                <a:latin typeface="Times New Roman" panose="02020603050405020304" pitchFamily="18" charset="0"/>
              </a:rPr>
              <a:pPr/>
              <a:t>87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2" name="Rectangle 2">
            <a:extLst>
              <a:ext uri="{FF2B5EF4-FFF2-40B4-BE49-F238E27FC236}">
                <a16:creationId xmlns:a16="http://schemas.microsoft.com/office/drawing/2014/main" id="{0D7A9408-5796-445E-A3F0-726A45A30D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>
            <a:extLst>
              <a:ext uri="{FF2B5EF4-FFF2-40B4-BE49-F238E27FC236}">
                <a16:creationId xmlns:a16="http://schemas.microsoft.com/office/drawing/2014/main" id="{6A0D6C48-DE00-4F91-A5C1-BB0CC8A0B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31F9E36C-E442-4CC1-8518-8C11B769BD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031DEFD-D72F-44FB-9CDA-F61068A785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5C11CD-79F2-47C5-950C-2AFCDC06A8E0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08" name="Rectangle 6">
            <a:extLst>
              <a:ext uri="{FF2B5EF4-FFF2-40B4-BE49-F238E27FC236}">
                <a16:creationId xmlns:a16="http://schemas.microsoft.com/office/drawing/2014/main" id="{976693EC-0BEB-45B0-B39C-656F36075D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5109" name="Rectangle 7">
            <a:extLst>
              <a:ext uri="{FF2B5EF4-FFF2-40B4-BE49-F238E27FC236}">
                <a16:creationId xmlns:a16="http://schemas.microsoft.com/office/drawing/2014/main" id="{9BFD2852-BBEA-4E40-8A23-A877E86FE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7C2D3-E7D8-4036-A08F-491E3084B4FD}" type="slidenum">
              <a:rPr lang="en-US" altLang="en-US">
                <a:latin typeface="Times New Roman" panose="02020603050405020304" pitchFamily="18" charset="0"/>
              </a:rPr>
              <a:pPr/>
              <a:t>88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10" name="Rectangle 2">
            <a:extLst>
              <a:ext uri="{FF2B5EF4-FFF2-40B4-BE49-F238E27FC236}">
                <a16:creationId xmlns:a16="http://schemas.microsoft.com/office/drawing/2014/main" id="{5FC67920-C4C0-4972-BC65-71CCDFFF3A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>
            <a:extLst>
              <a:ext uri="{FF2B5EF4-FFF2-40B4-BE49-F238E27FC236}">
                <a16:creationId xmlns:a16="http://schemas.microsoft.com/office/drawing/2014/main" id="{C7045F27-E60A-437B-BCE4-7160433A4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698A001-17EC-459C-A585-7AAA683CD4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BA5C96-39C2-416E-9709-19F82C8398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31A8DE-5B15-43FC-9D75-3EA0480D2E3F}" type="datetime3">
              <a:rPr lang="en-US" altLang="zh-TW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129C0C63-0778-4A1C-A5A2-E17E0BDFE2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62D9BF3A-9E25-4F51-A4DA-8BC3175ED4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918122-3905-4007-9ECA-ED5CA1F9BA01}" type="slidenum">
              <a:rPr lang="en-US" altLang="zh-TW">
                <a:latin typeface="Times New Roman" panose="02020603050405020304" pitchFamily="18" charset="0"/>
              </a:rPr>
              <a:pPr/>
              <a:t>10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AF671BA0-74E0-44C0-9610-9715270EC3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1D2DAEA9-2613-4F8A-A1F7-715E1D931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TW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54DF973D-3E94-4156-8DA9-949299E14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36F160AB-0621-4052-AB4C-379315C65F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E38F91-107A-4154-BF01-B9B5E0412C8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6" name="Rectangle 6">
            <a:extLst>
              <a:ext uri="{FF2B5EF4-FFF2-40B4-BE49-F238E27FC236}">
                <a16:creationId xmlns:a16="http://schemas.microsoft.com/office/drawing/2014/main" id="{325A378C-2CCB-4F72-B03C-FB8927AD5A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7157" name="Rectangle 7">
            <a:extLst>
              <a:ext uri="{FF2B5EF4-FFF2-40B4-BE49-F238E27FC236}">
                <a16:creationId xmlns:a16="http://schemas.microsoft.com/office/drawing/2014/main" id="{EC621676-4DBE-4345-AE6E-10ADDD0BD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4E8204-4E14-4848-8F51-B5C931AA7562}" type="slidenum">
              <a:rPr lang="en-US" altLang="en-US"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8" name="Rectangle 2">
            <a:extLst>
              <a:ext uri="{FF2B5EF4-FFF2-40B4-BE49-F238E27FC236}">
                <a16:creationId xmlns:a16="http://schemas.microsoft.com/office/drawing/2014/main" id="{7C939475-4E30-4584-B314-A49820657F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>
            <a:extLst>
              <a:ext uri="{FF2B5EF4-FFF2-40B4-BE49-F238E27FC236}">
                <a16:creationId xmlns:a16="http://schemas.microsoft.com/office/drawing/2014/main" id="{F70A80AC-0443-44EC-B8A2-679FB6BE6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9F84EED-719B-4682-B255-C3CB8E378A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E61C1B08-BF92-4D4F-B362-F24D4FEEB9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F7FE6E-A3E6-4E97-8FAF-44BD69E85E83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4" name="Rectangle 6">
            <a:extLst>
              <a:ext uri="{FF2B5EF4-FFF2-40B4-BE49-F238E27FC236}">
                <a16:creationId xmlns:a16="http://schemas.microsoft.com/office/drawing/2014/main" id="{C426AAE2-D343-4DAB-AB71-9C10D4A891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9205" name="Rectangle 7">
            <a:extLst>
              <a:ext uri="{FF2B5EF4-FFF2-40B4-BE49-F238E27FC236}">
                <a16:creationId xmlns:a16="http://schemas.microsoft.com/office/drawing/2014/main" id="{1270713C-6843-4430-9DFC-898A32F7D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4C5A78-71A3-4F55-B858-F802399B31A6}" type="slidenum">
              <a:rPr lang="en-US" altLang="en-US"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6" name="Rectangle 2">
            <a:extLst>
              <a:ext uri="{FF2B5EF4-FFF2-40B4-BE49-F238E27FC236}">
                <a16:creationId xmlns:a16="http://schemas.microsoft.com/office/drawing/2014/main" id="{002DF0CF-EE11-483D-BF2C-A055DEEFA6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>
            <a:extLst>
              <a:ext uri="{FF2B5EF4-FFF2-40B4-BE49-F238E27FC236}">
                <a16:creationId xmlns:a16="http://schemas.microsoft.com/office/drawing/2014/main" id="{9F194782-FDAD-48C0-901F-14F4A5A58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46CED3DE-FF11-4C1B-9B6A-B9B14B9E39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AE23DAEC-B5BE-4FDE-8780-3498C0379A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C1F38-3B37-45F2-8EAF-2E10E480D887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2" name="Rectangle 6">
            <a:extLst>
              <a:ext uri="{FF2B5EF4-FFF2-40B4-BE49-F238E27FC236}">
                <a16:creationId xmlns:a16="http://schemas.microsoft.com/office/drawing/2014/main" id="{F1244E94-A8CC-46B6-87B9-90AF6C3BFF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1253" name="Rectangle 7">
            <a:extLst>
              <a:ext uri="{FF2B5EF4-FFF2-40B4-BE49-F238E27FC236}">
                <a16:creationId xmlns:a16="http://schemas.microsoft.com/office/drawing/2014/main" id="{63E27AD3-23B1-432E-A526-25AF56695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10F795-F4EC-4384-AC26-58DBFDED86D2}" type="slidenum">
              <a:rPr lang="en-US" altLang="en-US">
                <a:latin typeface="Times New Roman" panose="02020603050405020304" pitchFamily="18" charset="0"/>
              </a:rPr>
              <a:pPr/>
              <a:t>91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4" name="Rectangle 2">
            <a:extLst>
              <a:ext uri="{FF2B5EF4-FFF2-40B4-BE49-F238E27FC236}">
                <a16:creationId xmlns:a16="http://schemas.microsoft.com/office/drawing/2014/main" id="{810E73AB-D730-41EF-AD39-A5AF272362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>
            <a:extLst>
              <a:ext uri="{FF2B5EF4-FFF2-40B4-BE49-F238E27FC236}">
                <a16:creationId xmlns:a16="http://schemas.microsoft.com/office/drawing/2014/main" id="{DBF79A8E-EC96-40EC-A350-6124512FF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9A4EC4C9-F947-47F3-8A81-82114D1D4A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58BA10EF-56C8-439A-9118-9491AD7613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3F4712-748A-4F76-B00C-FBD8C957E427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3300" name="Rectangle 6">
            <a:extLst>
              <a:ext uri="{FF2B5EF4-FFF2-40B4-BE49-F238E27FC236}">
                <a16:creationId xmlns:a16="http://schemas.microsoft.com/office/drawing/2014/main" id="{4CC86E2B-4085-46A0-A65C-2B07C0EE4C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3301" name="Rectangle 7">
            <a:extLst>
              <a:ext uri="{FF2B5EF4-FFF2-40B4-BE49-F238E27FC236}">
                <a16:creationId xmlns:a16="http://schemas.microsoft.com/office/drawing/2014/main" id="{7B14720A-3142-4CA1-BC90-31B39E4BF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539DF5-C753-47C3-8DEE-BE580731DCE8}" type="slidenum">
              <a:rPr lang="en-US" altLang="en-US">
                <a:latin typeface="Times New Roman" panose="02020603050405020304" pitchFamily="18" charset="0"/>
              </a:rPr>
              <a:pPr/>
              <a:t>92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3302" name="Rectangle 2">
            <a:extLst>
              <a:ext uri="{FF2B5EF4-FFF2-40B4-BE49-F238E27FC236}">
                <a16:creationId xmlns:a16="http://schemas.microsoft.com/office/drawing/2014/main" id="{CE132C73-16A9-4F29-ADA5-B4B110E5F4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>
            <a:extLst>
              <a:ext uri="{FF2B5EF4-FFF2-40B4-BE49-F238E27FC236}">
                <a16:creationId xmlns:a16="http://schemas.microsoft.com/office/drawing/2014/main" id="{8BDEC605-8D39-42D7-84F7-D46326A7F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F3469D9B-180B-422D-8EDC-757FD802A5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5AC191D5-8AD4-4BCB-AEDB-67C4085D72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3A9F8A-EE01-41F4-83CA-741A0AAFB525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5348" name="Rectangle 6">
            <a:extLst>
              <a:ext uri="{FF2B5EF4-FFF2-40B4-BE49-F238E27FC236}">
                <a16:creationId xmlns:a16="http://schemas.microsoft.com/office/drawing/2014/main" id="{56AC4F1F-2D54-417B-B3A2-5041DFDCFA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5349" name="Rectangle 7">
            <a:extLst>
              <a:ext uri="{FF2B5EF4-FFF2-40B4-BE49-F238E27FC236}">
                <a16:creationId xmlns:a16="http://schemas.microsoft.com/office/drawing/2014/main" id="{E579856A-9938-4AB2-8039-45CA82833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163FF0-DEF3-460C-9816-7E64AD98FE59}" type="slidenum">
              <a:rPr lang="en-US" altLang="en-US">
                <a:latin typeface="Times New Roman" panose="02020603050405020304" pitchFamily="18" charset="0"/>
              </a:rPr>
              <a:pPr/>
              <a:t>93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5350" name="Rectangle 2">
            <a:extLst>
              <a:ext uri="{FF2B5EF4-FFF2-40B4-BE49-F238E27FC236}">
                <a16:creationId xmlns:a16="http://schemas.microsoft.com/office/drawing/2014/main" id="{7C66E881-F219-4D62-817C-B02288E31B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>
            <a:extLst>
              <a:ext uri="{FF2B5EF4-FFF2-40B4-BE49-F238E27FC236}">
                <a16:creationId xmlns:a16="http://schemas.microsoft.com/office/drawing/2014/main" id="{5D76925C-BC43-45DE-9E4B-4B8F78A3D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4AAB72F0-1498-4F5B-956C-D1554C168F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485BE0B1-E227-44AE-A820-B117DD1D84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FCAF3-CE90-4AE7-B26C-AF8C4EF2F71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7396" name="Rectangle 6">
            <a:extLst>
              <a:ext uri="{FF2B5EF4-FFF2-40B4-BE49-F238E27FC236}">
                <a16:creationId xmlns:a16="http://schemas.microsoft.com/office/drawing/2014/main" id="{05634742-92EE-47E4-B5A1-AE1FAFB314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7397" name="Rectangle 7">
            <a:extLst>
              <a:ext uri="{FF2B5EF4-FFF2-40B4-BE49-F238E27FC236}">
                <a16:creationId xmlns:a16="http://schemas.microsoft.com/office/drawing/2014/main" id="{E4F33021-E132-477F-A2E9-262EC8BFF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9A0A4E-FEED-4BA4-826A-06376208DFDA}" type="slidenum">
              <a:rPr lang="en-US" altLang="en-US">
                <a:latin typeface="Times New Roman" panose="02020603050405020304" pitchFamily="18" charset="0"/>
              </a:rPr>
              <a:pPr/>
              <a:t>94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7398" name="Rectangle 2">
            <a:extLst>
              <a:ext uri="{FF2B5EF4-FFF2-40B4-BE49-F238E27FC236}">
                <a16:creationId xmlns:a16="http://schemas.microsoft.com/office/drawing/2014/main" id="{8940C140-D532-456E-A676-8666F52C1A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>
            <a:extLst>
              <a:ext uri="{FF2B5EF4-FFF2-40B4-BE49-F238E27FC236}">
                <a16:creationId xmlns:a16="http://schemas.microsoft.com/office/drawing/2014/main" id="{C20E3868-719A-4307-9538-03C08BA0D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59375A69-2FF2-4136-A469-8626651720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C7E47127-0F1D-4170-B6CF-2E61280762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24EA2-05FA-47B2-8C95-21AD962ECD6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4" name="Rectangle 6">
            <a:extLst>
              <a:ext uri="{FF2B5EF4-FFF2-40B4-BE49-F238E27FC236}">
                <a16:creationId xmlns:a16="http://schemas.microsoft.com/office/drawing/2014/main" id="{1E16DD13-2CAC-499E-84A1-E514CA67A9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9445" name="Rectangle 7">
            <a:extLst>
              <a:ext uri="{FF2B5EF4-FFF2-40B4-BE49-F238E27FC236}">
                <a16:creationId xmlns:a16="http://schemas.microsoft.com/office/drawing/2014/main" id="{E51EF9C6-E8BE-47F5-AB1A-A0C2FE5997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253C09-E688-43BC-8922-0446811527C3}" type="slidenum">
              <a:rPr lang="en-US" altLang="en-US">
                <a:latin typeface="Times New Roman" panose="02020603050405020304" pitchFamily="18" charset="0"/>
              </a:rPr>
              <a:pPr/>
              <a:t>95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6" name="Rectangle 2">
            <a:extLst>
              <a:ext uri="{FF2B5EF4-FFF2-40B4-BE49-F238E27FC236}">
                <a16:creationId xmlns:a16="http://schemas.microsoft.com/office/drawing/2014/main" id="{FF55BC8C-2C01-45B9-9327-6EADE95241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>
            <a:extLst>
              <a:ext uri="{FF2B5EF4-FFF2-40B4-BE49-F238E27FC236}">
                <a16:creationId xmlns:a16="http://schemas.microsoft.com/office/drawing/2014/main" id="{DE41EFE3-3AC5-4494-80E4-A798F2D39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A10835CD-F41A-466E-9C65-C920F4A53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DCFB048B-138F-497A-9312-5918193F64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FED51C-16E2-4F19-95DB-10600D656350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1492" name="Rectangle 6">
            <a:extLst>
              <a:ext uri="{FF2B5EF4-FFF2-40B4-BE49-F238E27FC236}">
                <a16:creationId xmlns:a16="http://schemas.microsoft.com/office/drawing/2014/main" id="{E9D2AE32-FC65-4FDB-A8B3-C84B39BD78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1493" name="Rectangle 7">
            <a:extLst>
              <a:ext uri="{FF2B5EF4-FFF2-40B4-BE49-F238E27FC236}">
                <a16:creationId xmlns:a16="http://schemas.microsoft.com/office/drawing/2014/main" id="{79B932B7-F52F-47FB-825D-8FD696BA7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AA5489-AE0A-4521-8D19-F247D49CE1F4}" type="slidenum">
              <a:rPr lang="en-US" altLang="en-US">
                <a:latin typeface="Times New Roman" panose="02020603050405020304" pitchFamily="18" charset="0"/>
              </a:rPr>
              <a:pPr/>
              <a:t>96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1494" name="Rectangle 2">
            <a:extLst>
              <a:ext uri="{FF2B5EF4-FFF2-40B4-BE49-F238E27FC236}">
                <a16:creationId xmlns:a16="http://schemas.microsoft.com/office/drawing/2014/main" id="{19A50782-6C9C-4653-BAAA-211B28CCBF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>
            <a:extLst>
              <a:ext uri="{FF2B5EF4-FFF2-40B4-BE49-F238E27FC236}">
                <a16:creationId xmlns:a16="http://schemas.microsoft.com/office/drawing/2014/main" id="{34C26D5F-1F8C-4195-9410-9C008A475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83F21575-B895-46AE-B3FA-D7FACE6053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C8B4B4BD-F327-4173-A77A-0016CC402E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6A7BFB-2B09-4E16-A993-648B43ABF524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3540" name="Rectangle 6">
            <a:extLst>
              <a:ext uri="{FF2B5EF4-FFF2-40B4-BE49-F238E27FC236}">
                <a16:creationId xmlns:a16="http://schemas.microsoft.com/office/drawing/2014/main" id="{D7BF103D-2CAE-430F-A332-CDFC418E59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3541" name="Rectangle 7">
            <a:extLst>
              <a:ext uri="{FF2B5EF4-FFF2-40B4-BE49-F238E27FC236}">
                <a16:creationId xmlns:a16="http://schemas.microsoft.com/office/drawing/2014/main" id="{25EC938F-6595-48AC-84F3-1130AD99B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34C0F1-7C63-4C41-A69E-FD16633C56FA}" type="slidenum">
              <a:rPr lang="en-US" altLang="en-US">
                <a:latin typeface="Times New Roman" panose="02020603050405020304" pitchFamily="18" charset="0"/>
              </a:rPr>
              <a:pPr/>
              <a:t>97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3542" name="Rectangle 2">
            <a:extLst>
              <a:ext uri="{FF2B5EF4-FFF2-40B4-BE49-F238E27FC236}">
                <a16:creationId xmlns:a16="http://schemas.microsoft.com/office/drawing/2014/main" id="{5FB9BCF2-C286-42E0-9AD2-AF7420FB48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>
            <a:extLst>
              <a:ext uri="{FF2B5EF4-FFF2-40B4-BE49-F238E27FC236}">
                <a16:creationId xmlns:a16="http://schemas.microsoft.com/office/drawing/2014/main" id="{7A82F889-BE09-41C5-ACF5-56DB4679A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1402BAFE-1B16-4808-A425-56711FFD49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3502AC92-3106-43C7-95A5-B8C501DB2B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56EA2-BA18-4B3A-93FE-D8069BAD3A46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5588" name="Rectangle 6">
            <a:extLst>
              <a:ext uri="{FF2B5EF4-FFF2-40B4-BE49-F238E27FC236}">
                <a16:creationId xmlns:a16="http://schemas.microsoft.com/office/drawing/2014/main" id="{A1821E7D-60A4-4D27-8781-302174A5A9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5589" name="Rectangle 7">
            <a:extLst>
              <a:ext uri="{FF2B5EF4-FFF2-40B4-BE49-F238E27FC236}">
                <a16:creationId xmlns:a16="http://schemas.microsoft.com/office/drawing/2014/main" id="{20902355-3C76-49AD-A329-55C4C36CB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CBF911-7B7D-40B9-AFFB-13558880EBFB}" type="slidenum">
              <a:rPr lang="en-US" altLang="en-US">
                <a:latin typeface="Times New Roman" panose="02020603050405020304" pitchFamily="18" charset="0"/>
              </a:rPr>
              <a:pPr/>
              <a:t>98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5590" name="Rectangle 2">
            <a:extLst>
              <a:ext uri="{FF2B5EF4-FFF2-40B4-BE49-F238E27FC236}">
                <a16:creationId xmlns:a16="http://schemas.microsoft.com/office/drawing/2014/main" id="{5C2630C9-CE51-4744-ABE8-FF4E489DC9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>
            <a:extLst>
              <a:ext uri="{FF2B5EF4-FFF2-40B4-BE49-F238E27FC236}">
                <a16:creationId xmlns:a16="http://schemas.microsoft.com/office/drawing/2014/main" id="{C6179A2A-0FD8-4B06-8F4A-68E5516A0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2BBBA7A-7F13-4EFA-A3A3-62C5596A2A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16B8AE3-C172-4773-93B1-264F7A757C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AE69B7-5E89-47E2-8B0D-FE08A719CE68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FD5DF9BB-3DDA-4C95-8929-A92F5B244E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53C5F460-0377-440F-9F53-F4DCF1E8C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EF5BCA-1A19-4C54-BE7A-D1E05060E585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2210A4E5-5581-41EA-B46C-7729AE7FF0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B4F758A5-AB9F-471B-B424-1AE64BFF0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38BC43FA-DEB1-40B8-A42F-62E4207870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5DF8C22E-3A2B-4AD8-8C66-0727082204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37261-9751-4156-8226-52F18A478142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9684" name="Rectangle 6">
            <a:extLst>
              <a:ext uri="{FF2B5EF4-FFF2-40B4-BE49-F238E27FC236}">
                <a16:creationId xmlns:a16="http://schemas.microsoft.com/office/drawing/2014/main" id="{5F66CBDA-8EA8-43F3-B55B-5048705338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9685" name="Rectangle 7">
            <a:extLst>
              <a:ext uri="{FF2B5EF4-FFF2-40B4-BE49-F238E27FC236}">
                <a16:creationId xmlns:a16="http://schemas.microsoft.com/office/drawing/2014/main" id="{FBC21847-2365-48B3-9331-137E2EF71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D7C17-037A-4804-9EAD-81E9DB76AAE8}" type="slidenum">
              <a:rPr lang="en-US" altLang="en-US">
                <a:latin typeface="Times New Roman" panose="02020603050405020304" pitchFamily="18" charset="0"/>
              </a:rPr>
              <a:pPr/>
              <a:t>101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9686" name="Rectangle 2">
            <a:extLst>
              <a:ext uri="{FF2B5EF4-FFF2-40B4-BE49-F238E27FC236}">
                <a16:creationId xmlns:a16="http://schemas.microsoft.com/office/drawing/2014/main" id="{942FAF4F-78DC-4906-A2B5-47E479A04A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>
            <a:extLst>
              <a:ext uri="{FF2B5EF4-FFF2-40B4-BE49-F238E27FC236}">
                <a16:creationId xmlns:a16="http://schemas.microsoft.com/office/drawing/2014/main" id="{4F21BE8A-166E-40D1-BE4B-2D2F0099E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1E0F208B-0214-4A48-BACE-B7C7EAACFC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F0365060-3798-4444-98C4-3BEF0D08EA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06875D-163E-4C9B-B477-46E513534C36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1732" name="Rectangle 6">
            <a:extLst>
              <a:ext uri="{FF2B5EF4-FFF2-40B4-BE49-F238E27FC236}">
                <a16:creationId xmlns:a16="http://schemas.microsoft.com/office/drawing/2014/main" id="{48186680-3BC2-4D39-B5D3-842FBD4289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1733" name="Rectangle 7">
            <a:extLst>
              <a:ext uri="{FF2B5EF4-FFF2-40B4-BE49-F238E27FC236}">
                <a16:creationId xmlns:a16="http://schemas.microsoft.com/office/drawing/2014/main" id="{82D864A9-FD23-41A5-8425-C759F9340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08DB2-DF72-47E3-BADD-87649125111B}" type="slidenum">
              <a:rPr lang="en-US" altLang="en-US">
                <a:latin typeface="Times New Roman" panose="02020603050405020304" pitchFamily="18" charset="0"/>
              </a:rPr>
              <a:pPr/>
              <a:t>102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1734" name="Rectangle 2">
            <a:extLst>
              <a:ext uri="{FF2B5EF4-FFF2-40B4-BE49-F238E27FC236}">
                <a16:creationId xmlns:a16="http://schemas.microsoft.com/office/drawing/2014/main" id="{DA1CCCDF-B668-44EA-8365-5401AEA572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>
            <a:extLst>
              <a:ext uri="{FF2B5EF4-FFF2-40B4-BE49-F238E27FC236}">
                <a16:creationId xmlns:a16="http://schemas.microsoft.com/office/drawing/2014/main" id="{33142F2B-865A-4543-BFF1-8CD646EBE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C1F7F7A2-8FBC-471A-A2E0-564A749981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476DBBC0-1BC3-4EEE-878C-83627E2E2F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5E7977-06FE-4A1B-91FE-A6BF35E67AC6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3780" name="Rectangle 6">
            <a:extLst>
              <a:ext uri="{FF2B5EF4-FFF2-40B4-BE49-F238E27FC236}">
                <a16:creationId xmlns:a16="http://schemas.microsoft.com/office/drawing/2014/main" id="{16A5A25C-97DD-4973-ACEB-70A9968F9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3781" name="Rectangle 7">
            <a:extLst>
              <a:ext uri="{FF2B5EF4-FFF2-40B4-BE49-F238E27FC236}">
                <a16:creationId xmlns:a16="http://schemas.microsoft.com/office/drawing/2014/main" id="{E4877F90-2941-485C-AEA1-B9A04A169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1778C4-1C84-4410-9E1C-694779F4A961}" type="slidenum">
              <a:rPr lang="en-US" altLang="en-US">
                <a:latin typeface="Times New Roman" panose="02020603050405020304" pitchFamily="18" charset="0"/>
              </a:rPr>
              <a:pPr/>
              <a:t>103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3782" name="Rectangle 2">
            <a:extLst>
              <a:ext uri="{FF2B5EF4-FFF2-40B4-BE49-F238E27FC236}">
                <a16:creationId xmlns:a16="http://schemas.microsoft.com/office/drawing/2014/main" id="{CFFB4126-A0E3-4A3A-8755-4F41B90F9D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>
            <a:extLst>
              <a:ext uri="{FF2B5EF4-FFF2-40B4-BE49-F238E27FC236}">
                <a16:creationId xmlns:a16="http://schemas.microsoft.com/office/drawing/2014/main" id="{F31639F4-DDCA-469A-8FB6-FE29A803A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40A7BFC0-5A7D-4C1D-B09F-4391D7794D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9A0D651E-17B4-4892-8F5A-B3FA343251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5AD59-B766-42D6-98BF-3AD5410BC0BA}" type="datetime3">
              <a:rPr lang="en-US" altLang="en-US" smtClean="0">
                <a:latin typeface="Times New Roman" panose="02020603050405020304" pitchFamily="18" charset="0"/>
              </a:rPr>
              <a:pPr/>
              <a:t>14 November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5828" name="Rectangle 6">
            <a:extLst>
              <a:ext uri="{FF2B5EF4-FFF2-40B4-BE49-F238E27FC236}">
                <a16:creationId xmlns:a16="http://schemas.microsoft.com/office/drawing/2014/main" id="{76ED278C-FB5F-4399-A2CC-5BAED34A32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5829" name="Rectangle 7">
            <a:extLst>
              <a:ext uri="{FF2B5EF4-FFF2-40B4-BE49-F238E27FC236}">
                <a16:creationId xmlns:a16="http://schemas.microsoft.com/office/drawing/2014/main" id="{64574B92-71E2-487C-AC50-F22B10336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F407F3-D938-4E28-84F3-24153EF9EC01}" type="slidenum">
              <a:rPr lang="en-US" altLang="en-US">
                <a:latin typeface="Times New Roman" panose="02020603050405020304" pitchFamily="18" charset="0"/>
              </a:rPr>
              <a:pPr/>
              <a:t>104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5830" name="Rectangle 2">
            <a:extLst>
              <a:ext uri="{FF2B5EF4-FFF2-40B4-BE49-F238E27FC236}">
                <a16:creationId xmlns:a16="http://schemas.microsoft.com/office/drawing/2014/main" id="{C5B7595D-91A0-4F5D-B4BE-27DEBC0630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>
            <a:extLst>
              <a:ext uri="{FF2B5EF4-FFF2-40B4-BE49-F238E27FC236}">
                <a16:creationId xmlns:a16="http://schemas.microsoft.com/office/drawing/2014/main" id="{5673850F-0A73-4C66-8287-00697D8CE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241C8FD-695D-4254-980A-A3F3CCED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043515-2122-41C9-AD38-B06AC56A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6A94BA6-158F-46DE-A736-A0D752D7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082E579-8006-48DA-8008-33151225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F417AD8-55C9-4666-ABE0-3EB3D10C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37CF46A-D0E6-4A79-8DA1-E75DF3B1F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299F05B5-68B4-48F3-A297-06915EAD4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5510FE5D-1921-4AA9-92E5-FF915163FA8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B24EF990-CBFC-4FC0-9DF2-C458D2D9A5F2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zh-TW" sz="3000" b="1">
                  <a:solidFill>
                    <a:schemeClr val="bg1"/>
                  </a:solidFill>
                  <a:latin typeface="Corbel" panose="020B0503020204020204" pitchFamily="34" charset="0"/>
                  <a:ea typeface="新細明體" panose="02020500000000000000" pitchFamily="18" charset="-120"/>
                </a:rPr>
                <a:t>COMPUTER ORGANIZATION AND DESIGN</a:t>
              </a:r>
              <a:endParaRPr lang="en-US" altLang="zh-TW" sz="3000" b="1">
                <a:solidFill>
                  <a:schemeClr val="bg1"/>
                </a:solidFill>
                <a:latin typeface="Corbel" panose="020B0503020204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84F8AAF2-7606-43CE-A971-89108637D1E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2C3FC480-6019-4B56-AC5D-8A3E5C3DDF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99413" y="82550"/>
            <a:ext cx="936625" cy="935038"/>
            <a:chOff x="7999413" y="82550"/>
            <a:chExt cx="936625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BF3C34F-DCA9-4723-AAEA-2B2FA9C8C4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99413" y="82550"/>
              <a:ext cx="936625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TW">
                <a:ea typeface="新細明體" panose="02020500000000000000" pitchFamily="18" charset="-120"/>
              </a:endParaRP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965D7DE1-045D-45BB-ACEF-82DABB55E47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12113" y="293688"/>
              <a:ext cx="917575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1400">
                  <a:solidFill>
                    <a:schemeClr val="bg1"/>
                  </a:solidFill>
                  <a:latin typeface="Arial Black" panose="020B0A04020102020204" pitchFamily="34" charset="0"/>
                  <a:ea typeface="新細明體" panose="02020500000000000000" pitchFamily="18" charset="-120"/>
                </a:rPr>
                <a:t>RISC-V</a:t>
              </a:r>
            </a:p>
            <a:p>
              <a:pPr>
                <a:defRPr/>
              </a:pPr>
              <a:endParaRPr lang="en-US" altLang="zh-TW" sz="2000">
                <a:solidFill>
                  <a:schemeClr val="bg1"/>
                </a:solidFill>
                <a:latin typeface="Arial Black" panose="020B0A040201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BDE42386-5295-43DD-924C-20DDFA6841A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07363" y="482600"/>
              <a:ext cx="7334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zh-TW" sz="1400">
                  <a:solidFill>
                    <a:schemeClr val="bg1"/>
                  </a:solidFill>
                  <a:ea typeface="新細明體" panose="02020500000000000000" pitchFamily="18" charset="-120"/>
                </a:rPr>
                <a:t>Edition</a:t>
              </a:r>
              <a:endParaRPr lang="en-US" altLang="zh-TW" sz="1400">
                <a:solidFill>
                  <a:schemeClr val="bg1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49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67E9BC-F166-4CE7-BC65-9F2E8AD88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35FDC658-A931-45EA-9822-620C518CEE2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64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3EE167-3060-4EBA-A995-FA50855D7C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8B22AA6D-8B3A-4A30-9B77-3CC094A110F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214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48D26D-ABC5-4F57-8824-073834C1B6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584202AD-EA57-4167-AF2E-8B159D47858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55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B7FA9C-F64A-4BE0-BB88-C09DE80D5C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817A7FB3-B9E2-4083-981C-8EED5A5E0AD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141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B8E083-7FC1-4ACA-968D-96885E5213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2541AA2D-87DD-41C0-8F51-52EB3B0316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36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408C32-9201-4E64-A24C-D0B64C599C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2E4DC8F7-5CA2-4F76-AC1F-50E619538C7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2015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4DBBE6-34FB-424C-A8E8-19E27A5428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1E21C57E-9030-4D47-A083-C7B10FFB8F4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59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1CA0BEE-1724-4EA3-B792-4A55506675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7F9BDEB0-BA0E-47AF-9C6D-C563AE37A1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63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FF93-D92F-4DEA-B1CA-7F58DE3373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0B557FC5-0842-47BE-A68C-45F1F3A0743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6588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983A7F-BFE3-4876-8AB3-EB32E2D915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2 — Instructions: Language of the Computer — </a:t>
            </a:r>
            <a:fld id="{2AC4AAC5-19D3-4D4F-9F33-C73641A1304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9465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36E2C8C-985B-3444-82B0-6AC5FFDE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EDAE05-1E7E-4BC0-A4D2-032D6BB33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38B0E5-A8D4-4A4A-9DEC-276E611E6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A797B51D-B026-8E4D-B252-6DDEC9A69C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2 — Instructions: Language of the Computer — </a:t>
            </a:r>
            <a:fld id="{D38FF3C8-7FFA-484B-A824-3A1C9AEDD69C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5032C0E-4CF7-9A4A-877C-C892CC31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D2981AE6-2000-4830-A8A1-A55A878E658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.cam.ac.uk/teaching/1617/ECAD+Arch/files/docs/RISCVGreenCardv8-20151013.pdf" TargetMode="External"/><Relationship Id="rId2" Type="http://schemas.openxmlformats.org/officeDocument/2006/relationships/hyperlink" Target="https://inst.eecs.berkeley.edu/~cs61c/resources/MIPS_Green_Sheet.pdf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5.e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2B78942D-67FD-4B0E-A152-416E12DF48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Chapter 2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635E8C30-E17F-47F5-9636-9CCB87AF43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66800"/>
          </a:xfrm>
        </p:spPr>
        <p:txBody>
          <a:bodyPr/>
          <a:lstStyle/>
          <a:p>
            <a:pPr eaLnBrk="1" hangingPunct="1"/>
            <a:r>
              <a:rPr lang="en-AU" altLang="en-US"/>
              <a:t>Instructions: Language of the Computer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161E9AA5-9886-4D85-9C19-875743B27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9265C07D-2FEB-4417-88B7-0EDD0908AEDE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7CDF69D2-698E-470A-BDCB-80668B078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Register Operands (MIPS)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4C6090E0-11FF-4655-86BD-1A8FFDD0B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Arithmetic instructions use register</a:t>
            </a:r>
            <a:br>
              <a:rPr lang="en-US" altLang="zh-TW" sz="2800">
                <a:ea typeface="新細明體" panose="02020500000000000000" pitchFamily="18" charset="-120"/>
              </a:rPr>
            </a:br>
            <a:r>
              <a:rPr lang="en-US" altLang="zh-TW" sz="2800">
                <a:ea typeface="新細明體" panose="02020500000000000000" pitchFamily="18" charset="-120"/>
              </a:rPr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MIPS has a </a:t>
            </a:r>
            <a:r>
              <a:rPr lang="en-US" altLang="zh-TW" sz="2800">
                <a:solidFill>
                  <a:srgbClr val="0070C0"/>
                </a:solidFill>
                <a:ea typeface="新細明體" panose="02020500000000000000" pitchFamily="18" charset="-120"/>
              </a:rPr>
              <a:t>32 × 32-bit register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Use for frequently accessed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Numbered 0 to 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32-bit data called a “word”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Assembler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$t0, $t1, …, $t9 for temporary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$s0, $s1, …, $s7 for saved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i="1">
                <a:solidFill>
                  <a:srgbClr val="FF0000"/>
                </a:solidFill>
                <a:ea typeface="新細明體" panose="02020500000000000000" pitchFamily="18" charset="-120"/>
              </a:rPr>
              <a:t>Design Principle 2:</a:t>
            </a: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 Smaller is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c.f. main memory: millions of locations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B88B486E-0BFD-4B7D-BF13-FD5B934E335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34969" y="2042319"/>
            <a:ext cx="445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folHlink"/>
                </a:solidFill>
                <a:ea typeface="新細明體" panose="02020500000000000000" pitchFamily="18" charset="-120"/>
              </a:rPr>
              <a:t>§2.3 Operands of the Computer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>
            <a:extLst>
              <a:ext uri="{FF2B5EF4-FFF2-40B4-BE49-F238E27FC236}">
                <a16:creationId xmlns:a16="http://schemas.microsoft.com/office/drawing/2014/main" id="{EA928467-3C74-4F65-93E2-FE0248476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Set Extensions</a:t>
            </a:r>
          </a:p>
        </p:txBody>
      </p:sp>
      <p:sp>
        <p:nvSpPr>
          <p:cNvPr id="197635" name="Content Placeholder 2">
            <a:extLst>
              <a:ext uri="{FF2B5EF4-FFF2-40B4-BE49-F238E27FC236}">
                <a16:creationId xmlns:a16="http://schemas.microsoft.com/office/drawing/2014/main" id="{8E226DDB-CC9D-4EDC-B232-CBED1F50A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M: integer multiply, divide, remainder</a:t>
            </a:r>
          </a:p>
          <a:p>
            <a:r>
              <a:rPr lang="en-US" altLang="en-US"/>
              <a:t>A: atomic memory operations</a:t>
            </a:r>
          </a:p>
          <a:p>
            <a:r>
              <a:rPr lang="en-US" altLang="en-US"/>
              <a:t>F: single-precision floating point</a:t>
            </a:r>
          </a:p>
          <a:p>
            <a:r>
              <a:rPr lang="en-US" altLang="en-US"/>
              <a:t>D: double-precision floating point</a:t>
            </a:r>
          </a:p>
          <a:p>
            <a:r>
              <a:rPr lang="en-US" altLang="en-US"/>
              <a:t>C: compressed instructions</a:t>
            </a:r>
          </a:p>
          <a:p>
            <a:pPr lvl="1"/>
            <a:r>
              <a:rPr lang="en-US" altLang="en-US"/>
              <a:t>16-bit encoding for frequently used instructions</a:t>
            </a:r>
          </a:p>
        </p:txBody>
      </p:sp>
      <p:sp>
        <p:nvSpPr>
          <p:cNvPr id="197636" name="Footer Placeholder 3">
            <a:extLst>
              <a:ext uri="{FF2B5EF4-FFF2-40B4-BE49-F238E27FC236}">
                <a16:creationId xmlns:a16="http://schemas.microsoft.com/office/drawing/2014/main" id="{82A710D5-825B-4662-8602-7015DE1FA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0DFCA51-7231-49DB-AECD-5989C4FD348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AU" altLang="en-US" sz="14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Footer Placeholder 3">
            <a:extLst>
              <a:ext uri="{FF2B5EF4-FFF2-40B4-BE49-F238E27FC236}">
                <a16:creationId xmlns:a16="http://schemas.microsoft.com/office/drawing/2014/main" id="{097D6118-E7E3-4DD2-BABA-14BE6ACF4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96ED987-7D02-4D77-A1D6-4C50BDEBF18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AU" altLang="en-US" sz="14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AD2295BA-99D5-4F1C-9763-EF4C0C0D1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Fallacies</a:t>
            </a:r>
            <a:endParaRPr lang="en-AU" altLang="en-US"/>
          </a:p>
        </p:txBody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D0E1E7F-6BD2-4A8C-9F3A-21A2749D6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Powerful instruction </a:t>
            </a:r>
            <a:r>
              <a:rPr lang="en-US" altLang="en-US" sz="2800">
                <a:sym typeface="Symbol" panose="05050102010706020507" pitchFamily="18" charset="2"/>
              </a:rPr>
              <a:t> higher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Fewer instructions required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complex instructions are hard to implement</a:t>
            </a:r>
          </a:p>
          <a:p>
            <a:pPr lvl="2" eaLnBrk="1" hangingPunct="1"/>
            <a:r>
              <a:rPr lang="en-US" altLang="en-US" sz="2000">
                <a:sym typeface="Symbol" panose="05050102010706020507" pitchFamily="18" charset="2"/>
              </a:rPr>
              <a:t>May slow down all instructions, including simple ones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Compilers are good at making fast code from simple instructions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Use assembly code for high performance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But modern compilers are better at dealing with modern processors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More lines of code  more errors and less productivity</a:t>
            </a:r>
          </a:p>
        </p:txBody>
      </p:sp>
      <p:sp>
        <p:nvSpPr>
          <p:cNvPr id="198661" name="Text Box 4">
            <a:extLst>
              <a:ext uri="{FF2B5EF4-FFF2-40B4-BE49-F238E27FC236}">
                <a16:creationId xmlns:a16="http://schemas.microsoft.com/office/drawing/2014/main" id="{08EC0F1D-A47A-49D7-AE2A-BC06764E1CF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§2.19 Fallacies and Pitfalls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>
            <a:extLst>
              <a:ext uri="{FF2B5EF4-FFF2-40B4-BE49-F238E27FC236}">
                <a16:creationId xmlns:a16="http://schemas.microsoft.com/office/drawing/2014/main" id="{797CF0E2-30E9-4F4B-810E-30BE6BBFC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4BC2671-749B-45B4-A561-ED70C946D36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AU" altLang="en-US" sz="14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E2ECA3DF-584B-4630-AE0A-1DB200E50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972D09C7-1970-4AE9-9A53-538FF16E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Backward compatibility </a:t>
            </a:r>
            <a:r>
              <a:rPr lang="en-US" altLang="en-US">
                <a:sym typeface="Symbol" panose="05050102010706020507" pitchFamily="18" charset="2"/>
              </a:rPr>
              <a:t> instruction set doesn’t change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But they do accrete more instructions</a:t>
            </a:r>
          </a:p>
        </p:txBody>
      </p:sp>
      <p:pic>
        <p:nvPicPr>
          <p:cNvPr id="200709" name="Picture 7">
            <a:extLst>
              <a:ext uri="{FF2B5EF4-FFF2-40B4-BE49-F238E27FC236}">
                <a16:creationId xmlns:a16="http://schemas.microsoft.com/office/drawing/2014/main" id="{96A8E4B6-249B-4132-8597-A0EED944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5543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0" name="Text Box 5">
            <a:extLst>
              <a:ext uri="{FF2B5EF4-FFF2-40B4-BE49-F238E27FC236}">
                <a16:creationId xmlns:a16="http://schemas.microsoft.com/office/drawing/2014/main" id="{5C34194A-7FAF-4DB9-A107-DAA79BFBF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x86 instruction set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>
            <a:extLst>
              <a:ext uri="{FF2B5EF4-FFF2-40B4-BE49-F238E27FC236}">
                <a16:creationId xmlns:a16="http://schemas.microsoft.com/office/drawing/2014/main" id="{25F2E7BA-091F-46C6-BC36-E525DFA01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9C6AC86-87F8-4121-9FDB-CE1A34ACAC0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AU" altLang="en-US" sz="1400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ED9FD1B0-83C4-4E14-AF36-359610DE9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7CBED5EF-CF7E-4B35-9F98-99080B0D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words are not at sequential addresses</a:t>
            </a:r>
          </a:p>
          <a:p>
            <a:pPr lvl="1" eaLnBrk="1" hangingPunct="1"/>
            <a:r>
              <a:rPr lang="en-US" altLang="en-US"/>
              <a:t>Increment by 4, not by 1!</a:t>
            </a:r>
          </a:p>
          <a:p>
            <a:pPr eaLnBrk="1" hangingPunct="1"/>
            <a:r>
              <a:rPr lang="en-US" altLang="en-US"/>
              <a:t>Keeping a pointer to an automatic variable after procedure returns</a:t>
            </a:r>
          </a:p>
          <a:p>
            <a:pPr lvl="1" eaLnBrk="1" hangingPunct="1"/>
            <a:r>
              <a:rPr lang="en-US" altLang="en-US"/>
              <a:t>e.g., passing pointer back via an argument</a:t>
            </a:r>
          </a:p>
          <a:p>
            <a:pPr lvl="1" eaLnBrk="1" hangingPunct="1"/>
            <a:r>
              <a:rPr lang="en-US" altLang="en-US"/>
              <a:t>Pointer becomes invalid when stack popped</a:t>
            </a:r>
            <a:endParaRPr lang="en-AU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>
            <a:extLst>
              <a:ext uri="{FF2B5EF4-FFF2-40B4-BE49-F238E27FC236}">
                <a16:creationId xmlns:a16="http://schemas.microsoft.com/office/drawing/2014/main" id="{8264229C-6FAA-409F-A98E-4F92AD4E4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39318CA-D854-47D0-A600-173BA920F7E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AU" altLang="en-US" sz="14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B9E6C9A4-FAD8-4EF3-8097-6BB71639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6E411BDF-339F-497F-93AE-EB96FC4C4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Design principles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Simplicity favors regularity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Smaller is faster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Good design demands good compromises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Make the common case fast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Layers of software/hardware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Compiler, assembler,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RISC-V: typical of RISC ISAs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x86</a:t>
            </a:r>
            <a:endParaRPr lang="en-AU" altLang="en-US"/>
          </a:p>
        </p:txBody>
      </p:sp>
      <p:sp>
        <p:nvSpPr>
          <p:cNvPr id="204805" name="Text Box 4">
            <a:extLst>
              <a:ext uri="{FF2B5EF4-FFF2-40B4-BE49-F238E27FC236}">
                <a16:creationId xmlns:a16="http://schemas.microsoft.com/office/drawing/2014/main" id="{C2978B49-3013-4089-8DED-528A542F7A3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77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§2.20 Concluding Remarks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FDDE2D8-3C88-4AEF-A689-9A6B40051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Registers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369E25D-F34C-4EEC-8C5A-104F48EEB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x0: the constant value 0</a:t>
            </a:r>
          </a:p>
          <a:p>
            <a:r>
              <a:rPr lang="en-US" altLang="en-US" sz="2400"/>
              <a:t>x1: return address</a:t>
            </a:r>
          </a:p>
          <a:p>
            <a:r>
              <a:rPr lang="en-US" altLang="en-US" sz="2400"/>
              <a:t>x2: stack pointer</a:t>
            </a:r>
          </a:p>
          <a:p>
            <a:r>
              <a:rPr lang="en-US" altLang="en-US" sz="2400"/>
              <a:t>x3: global pointer</a:t>
            </a:r>
          </a:p>
          <a:p>
            <a:r>
              <a:rPr lang="en-US" altLang="en-US" sz="2400"/>
              <a:t>x4: thread pointer</a:t>
            </a:r>
          </a:p>
          <a:p>
            <a:r>
              <a:rPr lang="en-US" altLang="en-US" sz="2400"/>
              <a:t>x5 – x7, x28 – x31: temporaries</a:t>
            </a:r>
          </a:p>
          <a:p>
            <a:r>
              <a:rPr lang="en-US" altLang="en-US" sz="2400"/>
              <a:t>x8: frame pointer</a:t>
            </a:r>
          </a:p>
          <a:p>
            <a:r>
              <a:rPr lang="en-US" altLang="en-US" sz="2400"/>
              <a:t>x9, x18 – x27: saved registers</a:t>
            </a:r>
          </a:p>
          <a:p>
            <a:r>
              <a:rPr lang="en-US" altLang="en-US" sz="2400"/>
              <a:t>x10 – x11: function arguments/results</a:t>
            </a:r>
          </a:p>
          <a:p>
            <a:r>
              <a:rPr lang="en-US" altLang="en-US" sz="2400"/>
              <a:t>x12 – x17: function arguments</a:t>
            </a:r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898D4D32-55F9-42CD-BEEA-BC80253320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251082B-B2F4-473C-8248-A14DB9B41A0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7B41387B-B257-4616-8B3F-0F44CBC8A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EF9FE5F-1B94-4AB7-832B-D72DE514C4E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5D27BBC8-AF04-4EC3-90D1-D222DD50E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19426C2B-4F28-4966-9D0E-0A818DD21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lvl="1" eaLnBrk="1" hangingPunct="1"/>
            <a:r>
              <a:rPr lang="en-US" altLang="en-US"/>
              <a:t>f, …, j in x19, x20, …, x23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x5, x20, x21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x6, x22, x23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sub x19, x5, x6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58422FDD-D158-420E-B083-E64E80446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6508819-5F4D-4A00-AB46-78EFEB94140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96FD7E93-2FE5-45E1-8F98-3F3075C26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0A316DC5-156B-4776-8961-957E7EC1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 i="1"/>
              <a:t>c.f.</a:t>
            </a:r>
            <a:r>
              <a:rPr lang="en-AU" altLang="en-US" sz="2400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Unlike some other ISAs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7470AEC7-2D67-422E-A478-4F722C671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2722BBEA-2EBC-4A94-8A60-5CC8A27E34A4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92240C6F-2198-41F7-AFDF-30CEF34B6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Operands (MIPS)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78420BDA-B4E2-45A5-A92C-6E017BE71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MIPS is </a:t>
            </a: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Big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Most-significant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zh-TW" sz="2400" i="1">
                <a:ea typeface="新細明體" panose="02020500000000000000" pitchFamily="18" charset="-120"/>
              </a:rPr>
              <a:t>c.f.</a:t>
            </a:r>
            <a:r>
              <a:rPr lang="en-AU" altLang="zh-TW" sz="2400">
                <a:ea typeface="新細明體" panose="02020500000000000000" pitchFamily="18" charset="-120"/>
              </a:rPr>
              <a:t> Little Endian: least-significant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Words are </a:t>
            </a: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aligned</a:t>
            </a:r>
            <a:r>
              <a:rPr lang="en-US" altLang="zh-TW" sz="2800">
                <a:ea typeface="新細明體" panose="02020500000000000000" pitchFamily="18" charset="-120"/>
              </a:rPr>
              <a:t>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Address must be a multiple of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33B3789E-EEC1-43CB-B64F-BAC28157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>
                <a:ea typeface="新細明體" panose="02020500000000000000" pitchFamily="18" charset="-120"/>
              </a:rPr>
              <a:t>Big-Endian vs Little-Endian</a:t>
            </a:r>
            <a:endParaRPr kumimoji="1" lang="zh-TW" altLang="en-US">
              <a:ea typeface="新細明體" panose="02020500000000000000" pitchFamily="18" charset="-120"/>
            </a:endParaRPr>
          </a:p>
        </p:txBody>
      </p:sp>
      <p:sp>
        <p:nvSpPr>
          <p:cNvPr id="30723" name="頁尾版面配置區 3">
            <a:extLst>
              <a:ext uri="{FF2B5EF4-FFF2-40B4-BE49-F238E27FC236}">
                <a16:creationId xmlns:a16="http://schemas.microsoft.com/office/drawing/2014/main" id="{76658B4C-CE7C-4784-BFAD-742196EB15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9C07BE57-45DD-4195-B892-CBC4CFB16D83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pic>
        <p:nvPicPr>
          <p:cNvPr id="30724" name="圖片 5">
            <a:extLst>
              <a:ext uri="{FF2B5EF4-FFF2-40B4-BE49-F238E27FC236}">
                <a16:creationId xmlns:a16="http://schemas.microsoft.com/office/drawing/2014/main" id="{D0D56433-01D5-4FCD-919B-3AF8C3F24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03413"/>
            <a:ext cx="3556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圖片 6">
            <a:extLst>
              <a:ext uri="{FF2B5EF4-FFF2-40B4-BE49-F238E27FC236}">
                <a16:creationId xmlns:a16="http://schemas.microsoft.com/office/drawing/2014/main" id="{E84D033E-F7CE-4A83-99C4-21F1E10AB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2788"/>
            <a:ext cx="3556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矩形 7">
            <a:extLst>
              <a:ext uri="{FF2B5EF4-FFF2-40B4-BE49-F238E27FC236}">
                <a16:creationId xmlns:a16="http://schemas.microsoft.com/office/drawing/2014/main" id="{1C80DAC1-06EF-4003-A07E-DDC78476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5321300"/>
            <a:ext cx="426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https://en.wikipedia.org/wiki/Endianness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568EA2AD-AB95-412C-AD67-0A188765E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8E400C8-25F7-4F12-87FD-B9C16D114D5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FC28647B-CB68-4962-8052-393003729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D96B2BFC-7759-4B63-9811-D5B5ABFF3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/>
              <a:t>h in x21, base address of A in x22</a:t>
            </a:r>
          </a:p>
          <a:p>
            <a:pPr eaLnBrk="1" hangingPunct="1"/>
            <a:r>
              <a:rPr lang="en-US" altLang="en-US"/>
              <a:t>Compiled RISC-V code:</a:t>
            </a:r>
          </a:p>
          <a:p>
            <a:pPr lvl="1" eaLnBrk="1" hangingPunct="1"/>
            <a:r>
              <a:rPr lang="en-US" altLang="en-US"/>
              <a:t>Index 8 requires offset of 64</a:t>
            </a:r>
          </a:p>
          <a:p>
            <a:pPr lvl="2" eaLnBrk="1" hangingPunct="1"/>
            <a:r>
              <a:rPr lang="en-US" altLang="en-US"/>
              <a:t>8 bytes per doubleword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ld		x9, 64(x22)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add		x9, x21, x9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sd		x9, 96(x22)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CFC95475-9C51-47C4-8DBC-88C1393E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8C2C5B46-E74C-4199-A0D5-005993446E2F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9D5CB3AA-9BA8-4C56-AC15-A566D3A09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Memory Operand (MIPS)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F5BAC2FC-2E25-4A4D-888E-E33269C51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	A[12] = h + A[8];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 in $s2, base address of A in $s3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Compiled MIPS code: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Index 8 requires offset of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	lw  $t0, 32($s3)    # load word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add $t0, $s2, $t0</a:t>
            </a:r>
            <a:b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sw  $t0, 48($s3)    # store word</a:t>
            </a:r>
            <a:endParaRPr lang="en-AU" altLang="zh-TW" sz="280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8F92C3BE-F4F6-496C-9DB4-D182BDB3C3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3D70605-06FD-4B6E-8F59-CCE20C1C0A9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2DAF772E-43A1-4271-85D0-934043D9F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0EB68817-A901-4124-8DC4-7365D701D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8FDBBCFE-2634-4715-ADF5-335C52108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94EDB50-D2E9-4ACF-B789-8800F97DA25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3E90FACF-FAED-4B11-BC1E-8A8C94BD5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Immediate Operands</a:t>
            </a:r>
            <a:endParaRPr lang="en-AU" altLang="en-US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22FD6BC2-ED39-405B-AA22-BCA08FBC9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addi x22, x22, 4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Make the common case fast</a:t>
            </a:r>
          </a:p>
          <a:p>
            <a:pPr lvl="1" eaLnBrk="1" hangingPunct="1"/>
            <a:r>
              <a:rPr lang="en-US" altLang="en-US"/>
              <a:t>Small constants are common</a:t>
            </a:r>
          </a:p>
          <a:p>
            <a:pPr lvl="1" eaLnBrk="1" hangingPunct="1"/>
            <a:r>
              <a:rPr lang="en-US" altLang="en-US"/>
              <a:t>Immediate operand avoids a load instruction</a:t>
            </a:r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A0BB71FB-DA60-43DA-941E-00A6106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756B8AA6-E747-4DC3-B892-9CCC138A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172" name="頁尾版面配置區 3">
            <a:extLst>
              <a:ext uri="{FF2B5EF4-FFF2-40B4-BE49-F238E27FC236}">
                <a16:creationId xmlns:a16="http://schemas.microsoft.com/office/drawing/2014/main" id="{08552047-1DB3-48FC-8853-6D076CFA14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2210910-9506-41F8-B5B7-763F6F352F0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pic>
        <p:nvPicPr>
          <p:cNvPr id="7173" name="圖片 4">
            <a:extLst>
              <a:ext uri="{FF2B5EF4-FFF2-40B4-BE49-F238E27FC236}">
                <a16:creationId xmlns:a16="http://schemas.microsoft.com/office/drawing/2014/main" id="{9A7A9F52-CBB5-412B-9003-F1D80EBD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25425"/>
            <a:ext cx="4333875" cy="615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806FD3F8-8C02-42DB-8264-430ED6DFB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BFEE4525-5393-4DA4-9CC7-2FC8753DDCFC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966AD9F-D5AB-4DAA-B863-0EAF1056D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The Constant Zero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1766F72-4DAB-4E65-9B6E-39D1E9F91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MIPS register 0 (</a:t>
            </a:r>
            <a:r>
              <a:rPr lang="en-AU" altLang="zh-TW">
                <a:solidFill>
                  <a:schemeClr val="tx2"/>
                </a:solidFill>
                <a:ea typeface="新細明體" panose="02020500000000000000" pitchFamily="18" charset="-120"/>
              </a:rPr>
              <a:t>$zero</a:t>
            </a:r>
            <a:r>
              <a:rPr lang="en-AU" altLang="zh-TW">
                <a:ea typeface="新細明體" panose="02020500000000000000" pitchFamily="18" charset="-120"/>
              </a:rPr>
              <a:t>) is the constant 0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Cannot be overwritten</a:t>
            </a: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Useful for common operations</a:t>
            </a:r>
          </a:p>
          <a:p>
            <a:pPr lvl="1" eaLnBrk="1" hangingPunct="1"/>
            <a:r>
              <a:rPr lang="en-AU" altLang="zh-TW">
                <a:ea typeface="新細明體" panose="02020500000000000000" pitchFamily="18" charset="-120"/>
              </a:rPr>
              <a:t>E.g., move between registers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	add $t2, $s1, $zero</a:t>
            </a:r>
          </a:p>
          <a:p>
            <a:pPr eaLnBrk="1" hangingPunct="1"/>
            <a:endParaRPr lang="en-AU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AU" altLang="zh-TW">
                <a:ea typeface="新細明體" panose="02020500000000000000" pitchFamily="18" charset="-120"/>
              </a:rPr>
              <a:t>RISC-V register 0 (</a:t>
            </a:r>
            <a:r>
              <a:rPr lang="en-AU" altLang="zh-TW">
                <a:solidFill>
                  <a:schemeClr val="tx2"/>
                </a:solidFill>
                <a:ea typeface="新細明體" panose="02020500000000000000" pitchFamily="18" charset="-120"/>
              </a:rPr>
              <a:t>x0</a:t>
            </a:r>
            <a:r>
              <a:rPr lang="en-AU" altLang="zh-TW">
                <a:ea typeface="新細明體" panose="02020500000000000000" pitchFamily="18" charset="-120"/>
              </a:rPr>
              <a:t>) is the constant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C019CEA4-DA4B-4560-A63C-7F9A0EAC7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AD891F8-133A-4430-BCC0-7723DC8BC03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41987" name="Rectangle 8">
            <a:extLst>
              <a:ext uri="{FF2B5EF4-FFF2-40B4-BE49-F238E27FC236}">
                <a16:creationId xmlns:a16="http://schemas.microsoft.com/office/drawing/2014/main" id="{49DF5EB7-F434-4540-BB9D-F326AA04D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Unsigned Binary Integers</a:t>
            </a:r>
            <a:endParaRPr lang="en-AU" altLang="en-US"/>
          </a:p>
        </p:txBody>
      </p:sp>
      <p:sp>
        <p:nvSpPr>
          <p:cNvPr id="41988" name="Rectangle 9">
            <a:extLst>
              <a:ext uri="{FF2B5EF4-FFF2-40B4-BE49-F238E27FC236}">
                <a16:creationId xmlns:a16="http://schemas.microsoft.com/office/drawing/2014/main" id="{3FE9435B-7FB9-432C-8D4B-9683F1C3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41989" name="Object 4">
            <a:extLst>
              <a:ext uri="{FF2B5EF4-FFF2-40B4-BE49-F238E27FC236}">
                <a16:creationId xmlns:a16="http://schemas.microsoft.com/office/drawing/2014/main" id="{DCC4296D-AB4F-4F1B-AB7A-EDE7059E7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44675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4" imgW="43224450" imgH="4171950" progId="Equation.3">
                  <p:embed/>
                </p:oleObj>
              </mc:Choice>
              <mc:Fallback>
                <p:oleObj name="Equation" r:id="rId4" imgW="43224450" imgH="41719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44675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5">
            <a:extLst>
              <a:ext uri="{FF2B5EF4-FFF2-40B4-BE49-F238E27FC236}">
                <a16:creationId xmlns:a16="http://schemas.microsoft.com/office/drawing/2014/main" id="{8F444C28-2A43-4873-8EA5-D4691F1CF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82804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0 to +2</a:t>
            </a:r>
            <a:r>
              <a:rPr lang="en-US" altLang="en-US" baseline="30000"/>
              <a:t>n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0000 0000 … 0000 1011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0 + … + 1×2</a:t>
            </a:r>
            <a:r>
              <a:rPr lang="en-US" altLang="en-US" sz="2400" baseline="30000"/>
              <a:t>3</a:t>
            </a:r>
            <a:r>
              <a:rPr lang="en-US" altLang="en-US" sz="2400"/>
              <a:t> + 0×2</a:t>
            </a:r>
            <a:r>
              <a:rPr lang="en-US" altLang="en-US" sz="2400" baseline="30000"/>
              <a:t>2</a:t>
            </a:r>
            <a:r>
              <a:rPr lang="en-US" altLang="en-US" sz="2400"/>
              <a:t> +1×2</a:t>
            </a:r>
            <a:r>
              <a:rPr lang="en-US" altLang="en-US" sz="2400" baseline="30000"/>
              <a:t>1</a:t>
            </a:r>
            <a:r>
              <a:rPr lang="en-US" altLang="en-US" sz="2400"/>
              <a:t> +1×2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0 + … + 8 + 0 + 2 + 1 = 11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 sz="2800"/>
              <a:t>Using 64 bits: 0 to +18,446,774,073,709,551,615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C20C5762-5F16-47FD-9C73-0DB8DFC65C5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§2.4 Signed and Unsigned Numbers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CAA8C852-5B51-491A-AA25-67514A2DEB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B69708C-E860-4E3E-B346-71544D83D82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2A416F63-B24C-427A-A18C-3356AEE81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44036" name="Rectangle 7">
            <a:extLst>
              <a:ext uri="{FF2B5EF4-FFF2-40B4-BE49-F238E27FC236}">
                <a16:creationId xmlns:a16="http://schemas.microsoft.com/office/drawing/2014/main" id="{585DB9D0-ED3A-4DD3-804C-4F04B22C8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US" altLang="en-US"/>
              <a:t>Given an n-bit number</a:t>
            </a:r>
            <a:endParaRPr lang="en-AU" altLang="en-US"/>
          </a:p>
        </p:txBody>
      </p:sp>
      <p:graphicFrame>
        <p:nvGraphicFramePr>
          <p:cNvPr id="44037" name="Object 4">
            <a:extLst>
              <a:ext uri="{FF2B5EF4-FFF2-40B4-BE49-F238E27FC236}">
                <a16:creationId xmlns:a16="http://schemas.microsoft.com/office/drawing/2014/main" id="{752B0EF2-5A76-4CCD-A56F-0ACF21A31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18446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4" imgW="44767500" imgH="4171950" progId="Equation.3">
                  <p:embed/>
                </p:oleObj>
              </mc:Choice>
              <mc:Fallback>
                <p:oleObj name="Equation" r:id="rId4" imgW="44767500" imgH="41719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8446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5">
            <a:extLst>
              <a:ext uri="{FF2B5EF4-FFF2-40B4-BE49-F238E27FC236}">
                <a16:creationId xmlns:a16="http://schemas.microsoft.com/office/drawing/2014/main" id="{315D5F09-1A65-454A-8A32-169ECF11A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82708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Range: –2</a:t>
            </a:r>
            <a:r>
              <a:rPr lang="en-US" altLang="en-US" baseline="30000"/>
              <a:t>n – 1</a:t>
            </a:r>
            <a:r>
              <a:rPr lang="en-US" altLang="en-US"/>
              <a:t> to +2</a:t>
            </a:r>
            <a:r>
              <a:rPr lang="en-US" altLang="en-US" baseline="30000"/>
              <a:t>n – 1</a:t>
            </a:r>
            <a:r>
              <a:rPr lang="en-US" altLang="en-US"/>
              <a:t> – 1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 sz="2400"/>
              <a:t>1111 1111 … 1111 1100</a:t>
            </a:r>
            <a:r>
              <a:rPr lang="en-US" altLang="en-US" sz="2400" baseline="-25000"/>
              <a:t>2</a:t>
            </a:r>
            <a:br>
              <a:rPr lang="en-US" altLang="en-US" sz="2400"/>
            </a:br>
            <a:r>
              <a:rPr lang="en-US" altLang="en-US" sz="2400"/>
              <a:t>= –1×2</a:t>
            </a:r>
            <a:r>
              <a:rPr lang="en-US" altLang="en-US" sz="2400" baseline="30000"/>
              <a:t>31</a:t>
            </a:r>
            <a:r>
              <a:rPr lang="en-US" altLang="en-US" sz="2400"/>
              <a:t> + 1×2</a:t>
            </a:r>
            <a:r>
              <a:rPr lang="en-US" altLang="en-US" sz="2400" baseline="30000"/>
              <a:t>30</a:t>
            </a:r>
            <a:r>
              <a:rPr lang="en-US" altLang="en-US" sz="2400"/>
              <a:t> + … + 1×2</a:t>
            </a:r>
            <a:r>
              <a:rPr lang="en-US" altLang="en-US" sz="2400" baseline="30000"/>
              <a:t>2</a:t>
            </a:r>
            <a:r>
              <a:rPr lang="en-US" altLang="en-US" sz="2400"/>
              <a:t> +0×2</a:t>
            </a:r>
            <a:r>
              <a:rPr lang="en-US" altLang="en-US" sz="2400" baseline="30000"/>
              <a:t>1</a:t>
            </a:r>
            <a:r>
              <a:rPr lang="en-US" altLang="en-US" sz="2400"/>
              <a:t> +0×2</a:t>
            </a:r>
            <a:r>
              <a:rPr lang="en-US" altLang="en-US" sz="2400" baseline="30000"/>
              <a:t>0</a:t>
            </a:r>
            <a:br>
              <a:rPr lang="en-US" altLang="en-US" sz="2400"/>
            </a:br>
            <a:r>
              <a:rPr lang="en-US" altLang="en-US" sz="2400"/>
              <a:t>= –2,147,483,648 + 2,147,483,644 = –4</a:t>
            </a:r>
            <a:r>
              <a:rPr lang="en-US" altLang="en-US" sz="2400" baseline="-25000"/>
              <a:t>10</a:t>
            </a:r>
            <a:endParaRPr lang="en-US" altLang="en-US" sz="2400"/>
          </a:p>
          <a:p>
            <a:pPr eaLnBrk="1" hangingPunct="1"/>
            <a:r>
              <a:rPr lang="en-US" altLang="en-US" sz="2800"/>
              <a:t>Using 64 bits: −9,223,372,036,854,775,808</a:t>
            </a:r>
            <a:br>
              <a:rPr lang="en-US" altLang="en-US" sz="2800"/>
            </a:br>
            <a:r>
              <a:rPr lang="en-US" altLang="en-US" sz="2800"/>
              <a:t>			to 9,223,372,036,854,775,807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AC9E0959-8BDE-4307-96BF-3751880AB6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8CA35A5-B6ED-4E14-9A59-DA8D72C050F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20384884-907F-40AE-B47C-889DAC242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2s-Complement Signed Integers</a:t>
            </a:r>
            <a:endParaRPr lang="en-AU" altLang="en-US" sz="4000"/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FB828F1A-FBC9-4265-8522-DFAD215FA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Bit 63 is sign bit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1 for negative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0 for non-negative numbers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800"/>
              <a:t>–(–2</a:t>
            </a:r>
            <a:r>
              <a:rPr lang="en-AU" altLang="en-US" sz="2800" baseline="30000"/>
              <a:t>n – 1</a:t>
            </a:r>
            <a:r>
              <a:rPr lang="en-AU" altLang="en-US" sz="2800"/>
              <a:t>) can’t be represented</a:t>
            </a:r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Non-negative numbers have the same unsigned and 2s-complement representation</a:t>
            </a:r>
            <a:endParaRPr lang="en-AU" altLang="en-US" sz="2800"/>
          </a:p>
          <a:p>
            <a:pPr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800"/>
              <a:t>Some specific numbers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  0:	0000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AU" altLang="en-US" sz="2400"/>
              <a:t>–1:	1111 1111 … 1111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Most-negative:	1000 0000 … 0000</a:t>
            </a:r>
          </a:p>
          <a:p>
            <a:pPr lvl="1" eaLnBrk="1" hangingPunct="1">
              <a:lnSpc>
                <a:spcPct val="90000"/>
              </a:lnSpc>
              <a:tabLst>
                <a:tab pos="1341438" algn="l"/>
                <a:tab pos="2874963" algn="l"/>
              </a:tabLst>
            </a:pPr>
            <a:r>
              <a:rPr lang="en-US" altLang="en-US" sz="2400"/>
              <a:t>Most-positive:	0111 1111 … 1111</a:t>
            </a:r>
            <a:endParaRPr lang="en-AU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>
            <a:extLst>
              <a:ext uri="{FF2B5EF4-FFF2-40B4-BE49-F238E27FC236}">
                <a16:creationId xmlns:a16="http://schemas.microsoft.com/office/drawing/2014/main" id="{E7900FE1-5BA8-453F-A883-D7CEE765F8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70A2EBA-721B-44B6-890B-2AC6A70F616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696863F0-7BC3-488C-8E02-6131062EE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Signed Negation</a:t>
            </a:r>
            <a:endParaRPr lang="en-AU" altLang="en-US"/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79AD4751-ADB2-4C53-B831-B35762AF4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95400"/>
          </a:xfrm>
        </p:spPr>
        <p:txBody>
          <a:bodyPr/>
          <a:lstStyle/>
          <a:p>
            <a:pPr eaLnBrk="1" hangingPunct="1"/>
            <a:r>
              <a:rPr lang="en-US" altLang="en-US"/>
              <a:t>Complement and add 1</a:t>
            </a:r>
          </a:p>
          <a:p>
            <a:pPr lvl="1" eaLnBrk="1" hangingPunct="1"/>
            <a:r>
              <a:rPr lang="en-US" altLang="en-US"/>
              <a:t>Complement means 1 </a:t>
            </a:r>
            <a:r>
              <a:rPr lang="en-US" altLang="en-US">
                <a:cs typeface="Arial" panose="020B0604020202020204" pitchFamily="34" charset="0"/>
              </a:rPr>
              <a:t>→ </a:t>
            </a:r>
            <a:r>
              <a:rPr lang="en-US" altLang="en-US"/>
              <a:t>0, 0 </a:t>
            </a:r>
            <a:r>
              <a:rPr lang="en-US" altLang="en-US">
                <a:cs typeface="Arial" panose="020B0604020202020204" pitchFamily="34" charset="0"/>
              </a:rPr>
              <a:t>→</a:t>
            </a:r>
            <a:r>
              <a:rPr lang="en-US" altLang="en-US"/>
              <a:t> 1</a:t>
            </a:r>
          </a:p>
        </p:txBody>
      </p:sp>
      <p:graphicFrame>
        <p:nvGraphicFramePr>
          <p:cNvPr id="48133" name="Object 4">
            <a:extLst>
              <a:ext uri="{FF2B5EF4-FFF2-40B4-BE49-F238E27FC236}">
                <a16:creationId xmlns:a16="http://schemas.microsoft.com/office/drawing/2014/main" id="{7A65C8E0-F68D-4CB0-8346-9B8306E54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2536825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4" imgW="26993850" imgH="8772525" progId="Equation.3">
                  <p:embed/>
                </p:oleObj>
              </mc:Choice>
              <mc:Fallback>
                <p:oleObj name="Equation" r:id="rId4" imgW="26993850" imgH="87725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6825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5">
            <a:extLst>
              <a:ext uri="{FF2B5EF4-FFF2-40B4-BE49-F238E27FC236}">
                <a16:creationId xmlns:a16="http://schemas.microsoft.com/office/drawing/2014/main" id="{CAF94C5A-AE37-42F9-A049-9C9FF1BFC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82708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Example: negate +2</a:t>
            </a:r>
          </a:p>
          <a:p>
            <a:pPr lvl="1" eaLnBrk="1" hangingPunct="1"/>
            <a:r>
              <a:rPr lang="en-US" altLang="en-US"/>
              <a:t>+2 = 0000 0000 … 0010</a:t>
            </a:r>
            <a:r>
              <a:rPr lang="en-US" altLang="en-US" baseline="-25000"/>
              <a:t>two</a:t>
            </a:r>
            <a:endParaRPr lang="en-US" altLang="en-US"/>
          </a:p>
          <a:p>
            <a:pPr lvl="1" eaLnBrk="1" hangingPunct="1"/>
            <a:r>
              <a:rPr lang="en-US" altLang="en-US"/>
              <a:t>–2 = 1111 1111 … 1101</a:t>
            </a:r>
            <a:r>
              <a:rPr lang="en-US" altLang="en-US" baseline="-25000"/>
              <a:t>two</a:t>
            </a:r>
            <a:r>
              <a:rPr lang="en-US" altLang="en-US"/>
              <a:t> + 1</a:t>
            </a:r>
            <a:br>
              <a:rPr lang="en-US" altLang="en-US"/>
            </a:br>
            <a:r>
              <a:rPr lang="en-US" altLang="en-US"/>
              <a:t>     = 1111 1111 … 1110</a:t>
            </a:r>
            <a:r>
              <a:rPr lang="en-US" altLang="en-US" baseline="-25000"/>
              <a:t>two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7BA35D14-3260-44A0-B7F6-CE5196BA5A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74B2881-2A0D-4F82-B262-1AF55E496F2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50179" name="Rectangle 6">
            <a:extLst>
              <a:ext uri="{FF2B5EF4-FFF2-40B4-BE49-F238E27FC236}">
                <a16:creationId xmlns:a16="http://schemas.microsoft.com/office/drawing/2014/main" id="{154BCB56-75BE-499F-9402-661DD1C3A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Sign Extension</a:t>
            </a:r>
            <a:endParaRPr lang="en-AU" altLang="en-US"/>
          </a:p>
        </p:txBody>
      </p:sp>
      <p:sp>
        <p:nvSpPr>
          <p:cNvPr id="50180" name="Rectangle 7">
            <a:extLst>
              <a:ext uri="{FF2B5EF4-FFF2-40B4-BE49-F238E27FC236}">
                <a16:creationId xmlns:a16="http://schemas.microsoft.com/office/drawing/2014/main" id="{F5A7D2E8-09C5-436C-87FC-039DFF842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Representing a number using more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Preserve the numeric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Replicate the sign bit to the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c.f. unsigned values: extend with 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Examples: 8-bit to 16-bit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+2: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 =&gt; </a:t>
            </a:r>
            <a:r>
              <a:rPr lang="en-US" altLang="en-US" sz="2400">
                <a:solidFill>
                  <a:schemeClr val="hlink"/>
                </a:solidFill>
              </a:rPr>
              <a:t>0000 0000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hlink"/>
                </a:solidFill>
              </a:rPr>
              <a:t>0</a:t>
            </a:r>
            <a:r>
              <a:rPr lang="en-US" altLang="en-US" sz="2400"/>
              <a:t>000 0010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–2: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 =&gt; </a:t>
            </a:r>
            <a:r>
              <a:rPr lang="en-AU" altLang="en-US" sz="2400">
                <a:solidFill>
                  <a:schemeClr val="hlink"/>
                </a:solidFill>
              </a:rPr>
              <a:t>1111 1111</a:t>
            </a:r>
            <a:r>
              <a:rPr lang="en-AU" altLang="en-US" sz="2400"/>
              <a:t> </a:t>
            </a:r>
            <a:r>
              <a:rPr lang="en-AU" altLang="en-US" sz="2400">
                <a:solidFill>
                  <a:schemeClr val="hlink"/>
                </a:solidFill>
              </a:rPr>
              <a:t>1</a:t>
            </a:r>
            <a:r>
              <a:rPr lang="en-AU" altLang="en-US" sz="2400"/>
              <a:t>111 1110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 RISC-V instruction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lb</a:t>
            </a:r>
            <a:r>
              <a:rPr lang="en-US" altLang="en-US" sz="2400"/>
              <a:t>:  sign-extend loaded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lbu</a:t>
            </a:r>
            <a:r>
              <a:rPr lang="en-US" altLang="en-US" sz="2400"/>
              <a:t>: zero-extend loaded byte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062A3C78-93DE-42CA-9318-ABABC9C9D6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CFF1F03-6FD5-41A0-A365-21F9314AC91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7E970DD3-2090-4C86-A90B-AA27E0F43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Representing Instructions</a:t>
            </a:r>
            <a:endParaRPr lang="en-AU" altLang="en-US"/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ACDC3E24-52A5-4911-8C1E-081C97DE3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Instructions are encoded in binary</a:t>
            </a:r>
          </a:p>
          <a:p>
            <a:pPr lvl="1" eaLnBrk="1" hangingPunct="1"/>
            <a:r>
              <a:rPr lang="en-US" altLang="en-US" sz="2400"/>
              <a:t>Called machine code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800"/>
              <a:t>RISC-V/MIPS instructions</a:t>
            </a:r>
          </a:p>
          <a:p>
            <a:pPr lvl="1" eaLnBrk="1" hangingPunct="1"/>
            <a:r>
              <a:rPr lang="en-US" altLang="en-US" sz="2400"/>
              <a:t>Encoded as 32-bit instruction words</a:t>
            </a:r>
          </a:p>
          <a:p>
            <a:pPr lvl="1" eaLnBrk="1" hangingPunct="1"/>
            <a:r>
              <a:rPr lang="en-US" altLang="en-US" sz="2400"/>
              <a:t>Small number of formats encoding operation code (opcode), register numbers, …</a:t>
            </a:r>
          </a:p>
          <a:p>
            <a:pPr lvl="1" eaLnBrk="1" hangingPunct="1"/>
            <a:r>
              <a:rPr lang="en-US" altLang="en-US" sz="2400"/>
              <a:t>Regularity!</a:t>
            </a:r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1B52C427-2A08-47FE-AE2E-43ABF9ED519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474619" y="2302669"/>
            <a:ext cx="4972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§2.5 Representing Instructions in the Computer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05DAA5EB-FB30-4D7E-9984-775CC8C78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9F91D59-9D9F-454C-AA24-B68E8007060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B028C98-A076-4D51-8BE7-2989BA31D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Hexadecimal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06FADE8-40AE-4A1C-9314-7BAE18671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582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Base 16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Compact representation of bit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4 bits per hex digit</a:t>
            </a:r>
          </a:p>
        </p:txBody>
      </p:sp>
      <p:graphicFrame>
        <p:nvGraphicFramePr>
          <p:cNvPr id="441420" name="Group 76">
            <a:extLst>
              <a:ext uri="{FF2B5EF4-FFF2-40B4-BE49-F238E27FC236}">
                <a16:creationId xmlns:a16="http://schemas.microsoft.com/office/drawing/2014/main" id="{581209D6-A897-6C4A-A6FB-B98428EE521C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24" name="Rectangle 77">
            <a:extLst>
              <a:ext uri="{FF2B5EF4-FFF2-40B4-BE49-F238E27FC236}">
                <a16:creationId xmlns:a16="http://schemas.microsoft.com/office/drawing/2014/main" id="{643BE4CB-FBFF-40C7-8793-0B1A3E8F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40300"/>
            <a:ext cx="82708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AU" altLang="en-US"/>
              <a:t>Example: eca8 6420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1110 1100 1010 1000 0110 0100 0010 0000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537A9872-DF2F-44D5-915F-F6471F80BC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285A38E-45CB-4F85-ADA2-7007E3EDEC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sp>
        <p:nvSpPr>
          <p:cNvPr id="56323" name="Rectangle 17">
            <a:extLst>
              <a:ext uri="{FF2B5EF4-FFF2-40B4-BE49-F238E27FC236}">
                <a16:creationId xmlns:a16="http://schemas.microsoft.com/office/drawing/2014/main" id="{F761CD26-55D6-4067-8114-0975A15D3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56324" name="Rectangle 18">
            <a:extLst>
              <a:ext uri="{FF2B5EF4-FFF2-40B4-BE49-F238E27FC236}">
                <a16:creationId xmlns:a16="http://schemas.microsoft.com/office/drawing/2014/main" id="{5DE42AB0-CBA9-406B-B335-9EF3A9C8C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56325" name="Group 2">
            <a:extLst>
              <a:ext uri="{FF2B5EF4-FFF2-40B4-BE49-F238E27FC236}">
                <a16:creationId xmlns:a16="http://schemas.microsoft.com/office/drawing/2014/main" id="{E7E6055E-7B95-41DD-A1FA-D5F34170199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56326" name="Text Box 5">
              <a:extLst>
                <a:ext uri="{FF2B5EF4-FFF2-40B4-BE49-F238E27FC236}">
                  <a16:creationId xmlns:a16="http://schemas.microsoft.com/office/drawing/2014/main" id="{2FDC7ED1-BB4B-4833-9476-55142CEE7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56327" name="Text Box 6">
              <a:extLst>
                <a:ext uri="{FF2B5EF4-FFF2-40B4-BE49-F238E27FC236}">
                  <a16:creationId xmlns:a16="http://schemas.microsoft.com/office/drawing/2014/main" id="{E208ADD2-85BF-45CB-8F24-A718A8B87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56328" name="Text Box 7">
              <a:extLst>
                <a:ext uri="{FF2B5EF4-FFF2-40B4-BE49-F238E27FC236}">
                  <a16:creationId xmlns:a16="http://schemas.microsoft.com/office/drawing/2014/main" id="{78C7BE03-94E6-4B0E-A4C1-B2E1F6680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56329" name="Text Box 8">
              <a:extLst>
                <a:ext uri="{FF2B5EF4-FFF2-40B4-BE49-F238E27FC236}">
                  <a16:creationId xmlns:a16="http://schemas.microsoft.com/office/drawing/2014/main" id="{EF1EACF7-233D-46FC-AEFA-BD257A62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6330" name="Text Box 9">
              <a:extLst>
                <a:ext uri="{FF2B5EF4-FFF2-40B4-BE49-F238E27FC236}">
                  <a16:creationId xmlns:a16="http://schemas.microsoft.com/office/drawing/2014/main" id="{CB8CE85E-1898-4130-9727-07915CC7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56331" name="Text Box 10">
              <a:extLst>
                <a:ext uri="{FF2B5EF4-FFF2-40B4-BE49-F238E27FC236}">
                  <a16:creationId xmlns:a16="http://schemas.microsoft.com/office/drawing/2014/main" id="{87FC2D1E-81A2-44AC-8F12-514B0502B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56332" name="Text Box 11">
              <a:extLst>
                <a:ext uri="{FF2B5EF4-FFF2-40B4-BE49-F238E27FC236}">
                  <a16:creationId xmlns:a16="http://schemas.microsoft.com/office/drawing/2014/main" id="{FA05BCF9-FB6D-47C4-9D2B-30ED87BE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56333" name="Text Box 12">
              <a:extLst>
                <a:ext uri="{FF2B5EF4-FFF2-40B4-BE49-F238E27FC236}">
                  <a16:creationId xmlns:a16="http://schemas.microsoft.com/office/drawing/2014/main" id="{E00606B8-793C-46EB-9A69-D19A7044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56334" name="Text Box 13">
              <a:extLst>
                <a:ext uri="{FF2B5EF4-FFF2-40B4-BE49-F238E27FC236}">
                  <a16:creationId xmlns:a16="http://schemas.microsoft.com/office/drawing/2014/main" id="{48FAB0CB-4C9F-47EC-8341-1E9D7492E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6335" name="Text Box 14">
              <a:extLst>
                <a:ext uri="{FF2B5EF4-FFF2-40B4-BE49-F238E27FC236}">
                  <a16:creationId xmlns:a16="http://schemas.microsoft.com/office/drawing/2014/main" id="{B673D17C-DF6D-4B54-A31D-3007B31E5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6336" name="Text Box 15">
              <a:extLst>
                <a:ext uri="{FF2B5EF4-FFF2-40B4-BE49-F238E27FC236}">
                  <a16:creationId xmlns:a16="http://schemas.microsoft.com/office/drawing/2014/main" id="{FB6473A3-BF65-417D-8BA4-68E68DAFD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56337" name="Text Box 16">
              <a:extLst>
                <a:ext uri="{FF2B5EF4-FFF2-40B4-BE49-F238E27FC236}">
                  <a16:creationId xmlns:a16="http://schemas.microsoft.com/office/drawing/2014/main" id="{B70D97F9-7758-487E-939C-AF536C09D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F151EB8C-B029-4E9A-8B69-058D4CFE49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A6481738-8544-4DBB-AE3F-28B8A4A499F1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58371" name="Rectangle 17">
            <a:extLst>
              <a:ext uri="{FF2B5EF4-FFF2-40B4-BE49-F238E27FC236}">
                <a16:creationId xmlns:a16="http://schemas.microsoft.com/office/drawing/2014/main" id="{9392A8D4-6F86-40A3-9834-04B07C8F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MIPS R-format Instructions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58372" name="Rectangle 18">
            <a:extLst>
              <a:ext uri="{FF2B5EF4-FFF2-40B4-BE49-F238E27FC236}">
                <a16:creationId xmlns:a16="http://schemas.microsoft.com/office/drawing/2014/main" id="{8F1475F7-396E-44BF-BF30-846CAEE06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Instruction fields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op: operation code (opcode)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rs: first source register number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rt: second source register number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rd: destination register number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shamt: shift amount (00000 for now)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funct: function code (extends opcode)</a:t>
            </a:r>
            <a:endParaRPr lang="en-AU" altLang="zh-TW">
              <a:ea typeface="新細明體" panose="02020500000000000000" pitchFamily="18" charset="-120"/>
            </a:endParaRPr>
          </a:p>
        </p:txBody>
      </p:sp>
      <p:grpSp>
        <p:nvGrpSpPr>
          <p:cNvPr id="58373" name="Group 4">
            <a:extLst>
              <a:ext uri="{FF2B5EF4-FFF2-40B4-BE49-F238E27FC236}">
                <a16:creationId xmlns:a16="http://schemas.microsoft.com/office/drawing/2014/main" id="{F1A41FD2-85FD-4AA4-BF44-C9C8C2074B13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703" y="981"/>
            <a:chExt cx="4355" cy="487"/>
          </a:xfrm>
        </p:grpSpPr>
        <p:sp>
          <p:nvSpPr>
            <p:cNvPr id="58374" name="Text Box 5">
              <a:extLst>
                <a:ext uri="{FF2B5EF4-FFF2-40B4-BE49-F238E27FC236}">
                  <a16:creationId xmlns:a16="http://schemas.microsoft.com/office/drawing/2014/main" id="{BCBA2E9D-B2FC-458D-B818-268C750E2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op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58375" name="Text Box 6">
              <a:extLst>
                <a:ext uri="{FF2B5EF4-FFF2-40B4-BE49-F238E27FC236}">
                  <a16:creationId xmlns:a16="http://schemas.microsoft.com/office/drawing/2014/main" id="{A81DE164-D9C7-4E6D-9912-E6B331994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rs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58376" name="Text Box 7">
              <a:extLst>
                <a:ext uri="{FF2B5EF4-FFF2-40B4-BE49-F238E27FC236}">
                  <a16:creationId xmlns:a16="http://schemas.microsoft.com/office/drawing/2014/main" id="{71B5A993-D46F-420E-ACF5-A6CDF61FC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rt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58377" name="Text Box 8">
              <a:extLst>
                <a:ext uri="{FF2B5EF4-FFF2-40B4-BE49-F238E27FC236}">
                  <a16:creationId xmlns:a16="http://schemas.microsoft.com/office/drawing/2014/main" id="{0201CC6F-8FF8-4310-92ED-F182C004A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rd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58378" name="Text Box 9">
              <a:extLst>
                <a:ext uri="{FF2B5EF4-FFF2-40B4-BE49-F238E27FC236}">
                  <a16:creationId xmlns:a16="http://schemas.microsoft.com/office/drawing/2014/main" id="{CAB9CAB1-487C-4B03-86A8-22A33681A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shamt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58379" name="Text Box 10">
              <a:extLst>
                <a:ext uri="{FF2B5EF4-FFF2-40B4-BE49-F238E27FC236}">
                  <a16:creationId xmlns:a16="http://schemas.microsoft.com/office/drawing/2014/main" id="{3DC10119-935C-44B1-B0D3-B05456D02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funct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58380" name="Text Box 11">
              <a:extLst>
                <a:ext uri="{FF2B5EF4-FFF2-40B4-BE49-F238E27FC236}">
                  <a16:creationId xmlns:a16="http://schemas.microsoft.com/office/drawing/2014/main" id="{94F83B43-D7AB-43A2-B652-DB0099A14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58381" name="Text Box 12">
              <a:extLst>
                <a:ext uri="{FF2B5EF4-FFF2-40B4-BE49-F238E27FC236}">
                  <a16:creationId xmlns:a16="http://schemas.microsoft.com/office/drawing/2014/main" id="{DA48680B-56B3-44CF-BC17-1DA1B128A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58382" name="Text Box 13">
              <a:extLst>
                <a:ext uri="{FF2B5EF4-FFF2-40B4-BE49-F238E27FC236}">
                  <a16:creationId xmlns:a16="http://schemas.microsoft.com/office/drawing/2014/main" id="{64C918A8-E867-4812-AF0D-684EF9C12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58383" name="Text Box 14">
              <a:extLst>
                <a:ext uri="{FF2B5EF4-FFF2-40B4-BE49-F238E27FC236}">
                  <a16:creationId xmlns:a16="http://schemas.microsoft.com/office/drawing/2014/main" id="{9649119F-52E0-4572-AD2B-DC4C05B69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58384" name="Text Box 15">
              <a:extLst>
                <a:ext uri="{FF2B5EF4-FFF2-40B4-BE49-F238E27FC236}">
                  <a16:creationId xmlns:a16="http://schemas.microsoft.com/office/drawing/2014/main" id="{6BC2F17A-1203-4AEF-9F79-20DC35A70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58385" name="Text Box 16">
              <a:extLst>
                <a:ext uri="{FF2B5EF4-FFF2-40B4-BE49-F238E27FC236}">
                  <a16:creationId xmlns:a16="http://schemas.microsoft.com/office/drawing/2014/main" id="{BAB0DA71-E1EC-43D9-84DB-59B954147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0E315BD8-5136-4282-878A-1633DF799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C9FAA72-4D50-4B78-A902-D4AE04F3317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739B8C9-26B2-494B-BA99-323278988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Set</a:t>
            </a:r>
            <a:endParaRPr lang="en-AU" altLang="en-US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F1F19A1-C905-40D6-98BF-7BFCA3705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repertoire of instructions of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Different computers have different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But with many aspects in common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Early computers had very simple instruction 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Simplified implementation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modern computers also have simple instruction sets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97E925C-CB74-4757-8162-FB1656A2EFD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 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907AD743-05E7-4FAB-B2CA-7A2A37C2D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CAAD2E1-2FCC-48C7-8013-791D2E18C13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60419" name="Rectangle 36">
            <a:extLst>
              <a:ext uri="{FF2B5EF4-FFF2-40B4-BE49-F238E27FC236}">
                <a16:creationId xmlns:a16="http://schemas.microsoft.com/office/drawing/2014/main" id="{6E24676D-CAA6-48EF-9D22-D4921C62D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60420" name="Rectangle 37">
            <a:extLst>
              <a:ext uri="{FF2B5EF4-FFF2-40B4-BE49-F238E27FC236}">
                <a16:creationId xmlns:a16="http://schemas.microsoft.com/office/drawing/2014/main" id="{53F2FFFB-D8C4-4629-8777-49685A507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60421" name="Rectangle 35">
            <a:extLst>
              <a:ext uri="{FF2B5EF4-FFF2-40B4-BE49-F238E27FC236}">
                <a16:creationId xmlns:a16="http://schemas.microsoft.com/office/drawing/2014/main" id="{C15AA911-C3F0-455F-8BCA-0F7EE84A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583113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60422" name="Group 26">
            <a:extLst>
              <a:ext uri="{FF2B5EF4-FFF2-40B4-BE49-F238E27FC236}">
                <a16:creationId xmlns:a16="http://schemas.microsoft.com/office/drawing/2014/main" id="{3B493425-8BAC-48BF-9E61-28765B5A64C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60435" name="Text Box 5">
              <a:extLst>
                <a:ext uri="{FF2B5EF4-FFF2-40B4-BE49-F238E27FC236}">
                  <a16:creationId xmlns:a16="http://schemas.microsoft.com/office/drawing/2014/main" id="{3C574C06-1FAF-4AEC-947B-AF4252A0A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60436" name="Text Box 6">
              <a:extLst>
                <a:ext uri="{FF2B5EF4-FFF2-40B4-BE49-F238E27FC236}">
                  <a16:creationId xmlns:a16="http://schemas.microsoft.com/office/drawing/2014/main" id="{FB35DF77-8C61-4AE0-A0CE-D7E923DD6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60437" name="Text Box 7">
              <a:extLst>
                <a:ext uri="{FF2B5EF4-FFF2-40B4-BE49-F238E27FC236}">
                  <a16:creationId xmlns:a16="http://schemas.microsoft.com/office/drawing/2014/main" id="{C27E98C0-3A36-43A1-91A7-BC1E231DE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60438" name="Text Box 8">
              <a:extLst>
                <a:ext uri="{FF2B5EF4-FFF2-40B4-BE49-F238E27FC236}">
                  <a16:creationId xmlns:a16="http://schemas.microsoft.com/office/drawing/2014/main" id="{F150CC4A-5716-4890-8AF8-37AF2BBA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60439" name="Text Box 9">
              <a:extLst>
                <a:ext uri="{FF2B5EF4-FFF2-40B4-BE49-F238E27FC236}">
                  <a16:creationId xmlns:a16="http://schemas.microsoft.com/office/drawing/2014/main" id="{49128A77-08B2-4A3D-A0B3-0E71E4950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60440" name="Text Box 10">
              <a:extLst>
                <a:ext uri="{FF2B5EF4-FFF2-40B4-BE49-F238E27FC236}">
                  <a16:creationId xmlns:a16="http://schemas.microsoft.com/office/drawing/2014/main" id="{A9854D2B-F795-4C58-95C8-FE0576BCF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60441" name="Text Box 11">
              <a:extLst>
                <a:ext uri="{FF2B5EF4-FFF2-40B4-BE49-F238E27FC236}">
                  <a16:creationId xmlns:a16="http://schemas.microsoft.com/office/drawing/2014/main" id="{1B48F12D-801F-499F-8390-6A79BC23B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0442" name="Text Box 12">
              <a:extLst>
                <a:ext uri="{FF2B5EF4-FFF2-40B4-BE49-F238E27FC236}">
                  <a16:creationId xmlns:a16="http://schemas.microsoft.com/office/drawing/2014/main" id="{3A6B80EC-5D6C-4490-968E-5FD0EACC1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0443" name="Text Box 13">
              <a:extLst>
                <a:ext uri="{FF2B5EF4-FFF2-40B4-BE49-F238E27FC236}">
                  <a16:creationId xmlns:a16="http://schemas.microsoft.com/office/drawing/2014/main" id="{31B3EDC6-2204-4355-8917-75E3B182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0444" name="Text Box 14">
              <a:extLst>
                <a:ext uri="{FF2B5EF4-FFF2-40B4-BE49-F238E27FC236}">
                  <a16:creationId xmlns:a16="http://schemas.microsoft.com/office/drawing/2014/main" id="{7D9EA6BF-4F83-4F32-B873-6D0678140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0445" name="Text Box 15">
              <a:extLst>
                <a:ext uri="{FF2B5EF4-FFF2-40B4-BE49-F238E27FC236}">
                  <a16:creationId xmlns:a16="http://schemas.microsoft.com/office/drawing/2014/main" id="{E8DAC823-9B3D-472E-9C0C-1F3BB10E2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0446" name="Text Box 16">
              <a:extLst>
                <a:ext uri="{FF2B5EF4-FFF2-40B4-BE49-F238E27FC236}">
                  <a16:creationId xmlns:a16="http://schemas.microsoft.com/office/drawing/2014/main" id="{A12A10AF-2AD9-4E30-BB6B-6559B678B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60423" name="Text Box 5">
            <a:extLst>
              <a:ext uri="{FF2B5EF4-FFF2-40B4-BE49-F238E27FC236}">
                <a16:creationId xmlns:a16="http://schemas.microsoft.com/office/drawing/2014/main" id="{A17B60C4-8A1C-4E70-B3FE-E4113A4B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2421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85AD585C-6246-429E-A191-94282EED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E1638A5B-56CC-40DD-8004-D2587AAC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60426" name="Text Box 8">
            <a:extLst>
              <a:ext uri="{FF2B5EF4-FFF2-40B4-BE49-F238E27FC236}">
                <a16:creationId xmlns:a16="http://schemas.microsoft.com/office/drawing/2014/main" id="{B504F9C3-4C5C-421C-AD66-87045A9E0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22421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60427" name="Text Box 9">
            <a:extLst>
              <a:ext uri="{FF2B5EF4-FFF2-40B4-BE49-F238E27FC236}">
                <a16:creationId xmlns:a16="http://schemas.microsoft.com/office/drawing/2014/main" id="{24DD28DF-513E-4DEB-89FB-EE2BA9100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224213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0A09ABA6-7BE7-4919-8291-2A9CA3B59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224213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60429" name="Text Box 5">
            <a:extLst>
              <a:ext uri="{FF2B5EF4-FFF2-40B4-BE49-F238E27FC236}">
                <a16:creationId xmlns:a16="http://schemas.microsoft.com/office/drawing/2014/main" id="{BEE7754E-705A-4699-862A-F84CB05A5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88778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60430" name="Text Box 6">
            <a:extLst>
              <a:ext uri="{FF2B5EF4-FFF2-40B4-BE49-F238E27FC236}">
                <a16:creationId xmlns:a16="http://schemas.microsoft.com/office/drawing/2014/main" id="{0E0E5522-84D8-4952-A1A5-803D54DC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60431" name="Text Box 7">
            <a:extLst>
              <a:ext uri="{FF2B5EF4-FFF2-40B4-BE49-F238E27FC236}">
                <a16:creationId xmlns:a16="http://schemas.microsoft.com/office/drawing/2014/main" id="{C6EFB337-4524-4CF2-88F1-01912CB5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60432" name="Text Box 8">
            <a:extLst>
              <a:ext uri="{FF2B5EF4-FFF2-40B4-BE49-F238E27FC236}">
                <a16:creationId xmlns:a16="http://schemas.microsoft.com/office/drawing/2014/main" id="{ECCBCFCE-39FC-4E51-8782-17AA334C2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88778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60433" name="Text Box 9">
            <a:extLst>
              <a:ext uri="{FF2B5EF4-FFF2-40B4-BE49-F238E27FC236}">
                <a16:creationId xmlns:a16="http://schemas.microsoft.com/office/drawing/2014/main" id="{98AC9A10-5E90-4C05-9FCB-5782D9793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887788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60434" name="Text Box 10">
            <a:extLst>
              <a:ext uri="{FF2B5EF4-FFF2-40B4-BE49-F238E27FC236}">
                <a16:creationId xmlns:a16="http://schemas.microsoft.com/office/drawing/2014/main" id="{0922924A-9F7E-497C-A600-5D4ABEF5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887788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B07E317A-DEDA-42E4-922D-06F97883C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FEDED81-BA0E-4455-99AC-66A27E930CD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62467" name="Rectangle 26">
            <a:extLst>
              <a:ext uri="{FF2B5EF4-FFF2-40B4-BE49-F238E27FC236}">
                <a16:creationId xmlns:a16="http://schemas.microsoft.com/office/drawing/2014/main" id="{42F16B75-C33A-4574-BAAD-B0E06F5F8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62468" name="Rectangle 27">
            <a:extLst>
              <a:ext uri="{FF2B5EF4-FFF2-40B4-BE49-F238E27FC236}">
                <a16:creationId xmlns:a16="http://schemas.microsoft.com/office/drawing/2014/main" id="{31BFB5E3-3BC8-4086-81FD-3F9DF5D98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>
                <a:solidFill>
                  <a:srgbClr val="0070C0"/>
                </a:solidFill>
              </a:rPr>
              <a:t>Design Principle 3:</a:t>
            </a:r>
            <a:r>
              <a:rPr lang="en-US" altLang="en-US" sz="2400">
                <a:solidFill>
                  <a:srgbClr val="0070C0"/>
                </a:solidFill>
              </a:rPr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 sz="2400"/>
          </a:p>
        </p:txBody>
      </p:sp>
      <p:grpSp>
        <p:nvGrpSpPr>
          <p:cNvPr id="62469" name="Group 1">
            <a:extLst>
              <a:ext uri="{FF2B5EF4-FFF2-40B4-BE49-F238E27FC236}">
                <a16:creationId xmlns:a16="http://schemas.microsoft.com/office/drawing/2014/main" id="{0F600A67-C587-4AB7-B1F2-06943A0A2EB5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62470" name="Text Box 5">
              <a:extLst>
                <a:ext uri="{FF2B5EF4-FFF2-40B4-BE49-F238E27FC236}">
                  <a16:creationId xmlns:a16="http://schemas.microsoft.com/office/drawing/2014/main" id="{2F77C4EF-69C1-4F09-AD18-F69EDAEC0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62471" name="Text Box 7">
              <a:extLst>
                <a:ext uri="{FF2B5EF4-FFF2-40B4-BE49-F238E27FC236}">
                  <a16:creationId xmlns:a16="http://schemas.microsoft.com/office/drawing/2014/main" id="{FA0C8176-150D-477F-8711-DA1A7CA02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62472" name="Text Box 8">
              <a:extLst>
                <a:ext uri="{FF2B5EF4-FFF2-40B4-BE49-F238E27FC236}">
                  <a16:creationId xmlns:a16="http://schemas.microsoft.com/office/drawing/2014/main" id="{94E477E5-0F57-4B7E-97BF-DB7DB819A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62473" name="Text Box 9">
              <a:extLst>
                <a:ext uri="{FF2B5EF4-FFF2-40B4-BE49-F238E27FC236}">
                  <a16:creationId xmlns:a16="http://schemas.microsoft.com/office/drawing/2014/main" id="{1588012F-91F3-4CA3-AECA-D1A259C05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62474" name="Text Box 10">
              <a:extLst>
                <a:ext uri="{FF2B5EF4-FFF2-40B4-BE49-F238E27FC236}">
                  <a16:creationId xmlns:a16="http://schemas.microsoft.com/office/drawing/2014/main" id="{8324D279-BACB-45EB-BB0E-7AE758B7A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4E0D35FD-A4BC-4CF5-9978-A316CE57D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62476" name="Text Box 12">
              <a:extLst>
                <a:ext uri="{FF2B5EF4-FFF2-40B4-BE49-F238E27FC236}">
                  <a16:creationId xmlns:a16="http://schemas.microsoft.com/office/drawing/2014/main" id="{AC33C707-C4EF-4879-837A-3FB809F4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2477" name="Text Box 14">
              <a:extLst>
                <a:ext uri="{FF2B5EF4-FFF2-40B4-BE49-F238E27FC236}">
                  <a16:creationId xmlns:a16="http://schemas.microsoft.com/office/drawing/2014/main" id="{EC233879-9B50-43F3-9045-ACC096937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2478" name="Text Box 15">
              <a:extLst>
                <a:ext uri="{FF2B5EF4-FFF2-40B4-BE49-F238E27FC236}">
                  <a16:creationId xmlns:a16="http://schemas.microsoft.com/office/drawing/2014/main" id="{9BF79E15-AFA4-4177-A0D6-C8A4EADF2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2479" name="Text Box 16">
              <a:extLst>
                <a:ext uri="{FF2B5EF4-FFF2-40B4-BE49-F238E27FC236}">
                  <a16:creationId xmlns:a16="http://schemas.microsoft.com/office/drawing/2014/main" id="{A95720D2-84C0-4A01-9182-682348CF8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63039032-F81C-484E-8797-52807B7BFB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82EA1EE-4507-4123-8E73-AE0EB599E2C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64515" name="Rectangle 26">
            <a:extLst>
              <a:ext uri="{FF2B5EF4-FFF2-40B4-BE49-F238E27FC236}">
                <a16:creationId xmlns:a16="http://schemas.microsoft.com/office/drawing/2014/main" id="{4C41E001-691D-4C9B-96ED-BC763F022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S-format Instructions</a:t>
            </a:r>
            <a:endParaRPr lang="en-AU" altLang="en-US"/>
          </a:p>
        </p:txBody>
      </p:sp>
      <p:sp>
        <p:nvSpPr>
          <p:cNvPr id="64516" name="Rectangle 27">
            <a:extLst>
              <a:ext uri="{FF2B5EF4-FFF2-40B4-BE49-F238E27FC236}">
                <a16:creationId xmlns:a16="http://schemas.microsoft.com/office/drawing/2014/main" id="{8B105AD8-8806-42FB-AB0C-EAFB27809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Split so that rs1 and rs2 fields always in the same place</a:t>
            </a:r>
          </a:p>
        </p:txBody>
      </p:sp>
      <p:grpSp>
        <p:nvGrpSpPr>
          <p:cNvPr id="64517" name="Group 15">
            <a:extLst>
              <a:ext uri="{FF2B5EF4-FFF2-40B4-BE49-F238E27FC236}">
                <a16:creationId xmlns:a16="http://schemas.microsoft.com/office/drawing/2014/main" id="{38A5C0DE-97D2-4410-A91C-19562A0B11A7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392238"/>
            <a:ext cx="6772275" cy="776287"/>
            <a:chOff x="1331640" y="1391533"/>
            <a:chExt cx="6771978" cy="777698"/>
          </a:xfrm>
        </p:grpSpPr>
        <p:sp>
          <p:nvSpPr>
            <p:cNvPr id="64520" name="Text Box 5">
              <a:extLst>
                <a:ext uri="{FF2B5EF4-FFF2-40B4-BE49-F238E27FC236}">
                  <a16:creationId xmlns:a16="http://schemas.microsoft.com/office/drawing/2014/main" id="{150BE88D-F98E-4D42-B982-3876A5FAE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64521" name="Text Box 6">
              <a:extLst>
                <a:ext uri="{FF2B5EF4-FFF2-40B4-BE49-F238E27FC236}">
                  <a16:creationId xmlns:a16="http://schemas.microsoft.com/office/drawing/2014/main" id="{BA773233-CE41-4F20-8FC9-6F9735C07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64522" name="Text Box 7">
              <a:extLst>
                <a:ext uri="{FF2B5EF4-FFF2-40B4-BE49-F238E27FC236}">
                  <a16:creationId xmlns:a16="http://schemas.microsoft.com/office/drawing/2014/main" id="{4BD85DB6-FCBE-42A4-994B-2DDAEED06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64523" name="Text Box 8">
              <a:extLst>
                <a:ext uri="{FF2B5EF4-FFF2-40B4-BE49-F238E27FC236}">
                  <a16:creationId xmlns:a16="http://schemas.microsoft.com/office/drawing/2014/main" id="{52A550F6-1560-4CD4-BFC9-780E87B30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64524" name="Text Box 9">
              <a:extLst>
                <a:ext uri="{FF2B5EF4-FFF2-40B4-BE49-F238E27FC236}">
                  <a16:creationId xmlns:a16="http://schemas.microsoft.com/office/drawing/2014/main" id="{48D32BE4-D0BC-4061-AB3E-C47D3F1DF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64525" name="Text Box 10">
              <a:extLst>
                <a:ext uri="{FF2B5EF4-FFF2-40B4-BE49-F238E27FC236}">
                  <a16:creationId xmlns:a16="http://schemas.microsoft.com/office/drawing/2014/main" id="{050C63E0-41C1-4806-8AA8-7F2D4EA08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64526" name="Text Box 11">
              <a:extLst>
                <a:ext uri="{FF2B5EF4-FFF2-40B4-BE49-F238E27FC236}">
                  <a16:creationId xmlns:a16="http://schemas.microsoft.com/office/drawing/2014/main" id="{9F68724C-4685-461F-BF9D-33EAE6BDE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4527" name="Text Box 12">
              <a:extLst>
                <a:ext uri="{FF2B5EF4-FFF2-40B4-BE49-F238E27FC236}">
                  <a16:creationId xmlns:a16="http://schemas.microsoft.com/office/drawing/2014/main" id="{6EF30137-8A6D-42C3-93B5-AF8C209E8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64528" name="Text Box 13">
              <a:extLst>
                <a:ext uri="{FF2B5EF4-FFF2-40B4-BE49-F238E27FC236}">
                  <a16:creationId xmlns:a16="http://schemas.microsoft.com/office/drawing/2014/main" id="{7EA663F3-CA99-45E4-A3A6-184A911F0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4529" name="Text Box 14">
              <a:extLst>
                <a:ext uri="{FF2B5EF4-FFF2-40B4-BE49-F238E27FC236}">
                  <a16:creationId xmlns:a16="http://schemas.microsoft.com/office/drawing/2014/main" id="{5F295FED-B323-4B1E-ADE0-E82CA57C0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4530" name="Text Box 15">
              <a:extLst>
                <a:ext uri="{FF2B5EF4-FFF2-40B4-BE49-F238E27FC236}">
                  <a16:creationId xmlns:a16="http://schemas.microsoft.com/office/drawing/2014/main" id="{BDF21D91-FD52-4B37-BD31-56724C5BB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64531" name="Text Box 16">
              <a:extLst>
                <a:ext uri="{FF2B5EF4-FFF2-40B4-BE49-F238E27FC236}">
                  <a16:creationId xmlns:a16="http://schemas.microsoft.com/office/drawing/2014/main" id="{4D529FAA-674C-4F46-8C08-848AA795C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64518" name="TextBox 2">
            <a:extLst>
              <a:ext uri="{FF2B5EF4-FFF2-40B4-BE49-F238E27FC236}">
                <a16:creationId xmlns:a16="http://schemas.microsoft.com/office/drawing/2014/main" id="{93CF0777-2EA8-4FF6-A202-85A448E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1414463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imm[11:5]</a:t>
            </a:r>
          </a:p>
        </p:txBody>
      </p:sp>
      <p:sp>
        <p:nvSpPr>
          <p:cNvPr id="64519" name="TextBox 37">
            <a:extLst>
              <a:ext uri="{FF2B5EF4-FFF2-40B4-BE49-F238E27FC236}">
                <a16:creationId xmlns:a16="http://schemas.microsoft.com/office/drawing/2014/main" id="{A7B60C90-23F0-486A-AD5F-9E0A9A73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1414463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438F82BB-9D38-48FC-BA7A-17A45AB0C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CAEAC7C4-87F7-4759-B6BA-DABBD3A3E4F1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66563" name="Rectangle 26">
            <a:extLst>
              <a:ext uri="{FF2B5EF4-FFF2-40B4-BE49-F238E27FC236}">
                <a16:creationId xmlns:a16="http://schemas.microsoft.com/office/drawing/2014/main" id="{4F99B5F8-FD25-4D88-9440-A03EDA49C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MIPS I-format Instructions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27652" name="Rectangle 27">
            <a:extLst>
              <a:ext uri="{FF2B5EF4-FFF2-40B4-BE49-F238E27FC236}">
                <a16:creationId xmlns:a16="http://schemas.microsoft.com/office/drawing/2014/main" id="{51165B7F-2366-4776-85ED-C43AFE406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</a:rPr>
              <a:t>Immediate arithmetic </a:t>
            </a:r>
            <a:r>
              <a:rPr lang="en-US" altLang="zh-TW" sz="2800">
                <a:ea typeface="新細明體" panose="02020500000000000000" pitchFamily="18" charset="-120"/>
              </a:rPr>
              <a:t>and </a:t>
            </a:r>
            <a:r>
              <a:rPr lang="en-US" altLang="zh-TW" sz="2800">
                <a:solidFill>
                  <a:schemeClr val="tx2"/>
                </a:solidFill>
                <a:ea typeface="新細明體" panose="02020500000000000000" pitchFamily="18" charset="-120"/>
              </a:rPr>
              <a:t>load/store</a:t>
            </a:r>
            <a:r>
              <a:rPr lang="en-US" altLang="zh-TW" sz="2800">
                <a:ea typeface="新細明體" panose="02020500000000000000" pitchFamily="18" charset="-120"/>
              </a:rPr>
              <a:t>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rt: destination or source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Constant: –2</a:t>
            </a:r>
            <a:r>
              <a:rPr lang="en-US" altLang="zh-TW" sz="2400" baseline="30000">
                <a:ea typeface="新細明體" panose="02020500000000000000" pitchFamily="18" charset="-120"/>
              </a:rPr>
              <a:t>15</a:t>
            </a:r>
            <a:r>
              <a:rPr lang="en-US" altLang="zh-TW" sz="2400">
                <a:ea typeface="新細明體" panose="02020500000000000000" pitchFamily="18" charset="-120"/>
              </a:rPr>
              <a:t> to +2</a:t>
            </a:r>
            <a:r>
              <a:rPr lang="en-US" altLang="zh-TW" sz="2400" baseline="30000">
                <a:ea typeface="新細明體" panose="02020500000000000000" pitchFamily="18" charset="-120"/>
              </a:rPr>
              <a:t>15</a:t>
            </a:r>
            <a:r>
              <a:rPr lang="en-US" altLang="zh-TW" sz="2400">
                <a:ea typeface="新細明體" panose="02020500000000000000" pitchFamily="18" charset="-120"/>
              </a:rPr>
              <a:t> –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Address: offset added to base address in rs</a:t>
            </a:r>
          </a:p>
        </p:txBody>
      </p:sp>
      <p:grpSp>
        <p:nvGrpSpPr>
          <p:cNvPr id="66565" name="Group 4">
            <a:extLst>
              <a:ext uri="{FF2B5EF4-FFF2-40B4-BE49-F238E27FC236}">
                <a16:creationId xmlns:a16="http://schemas.microsoft.com/office/drawing/2014/main" id="{A6CD9991-A577-4850-B362-D82D04C9663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412875"/>
            <a:ext cx="6913562" cy="773113"/>
            <a:chOff x="884" y="981"/>
            <a:chExt cx="4355" cy="487"/>
          </a:xfrm>
        </p:grpSpPr>
        <p:sp>
          <p:nvSpPr>
            <p:cNvPr id="66566" name="Text Box 5">
              <a:extLst>
                <a:ext uri="{FF2B5EF4-FFF2-40B4-BE49-F238E27FC236}">
                  <a16:creationId xmlns:a16="http://schemas.microsoft.com/office/drawing/2014/main" id="{A9E1E340-AE69-44ED-A39F-08562949E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op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66567" name="Text Box 6">
              <a:extLst>
                <a:ext uri="{FF2B5EF4-FFF2-40B4-BE49-F238E27FC236}">
                  <a16:creationId xmlns:a16="http://schemas.microsoft.com/office/drawing/2014/main" id="{A1D2F746-9F6B-498C-89E6-801DC3E3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rs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66568" name="Text Box 7">
              <a:extLst>
                <a:ext uri="{FF2B5EF4-FFF2-40B4-BE49-F238E27FC236}">
                  <a16:creationId xmlns:a16="http://schemas.microsoft.com/office/drawing/2014/main" id="{40F65BB9-900B-4771-896A-BF45FE3E7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rt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66569" name="Text Box 8">
              <a:extLst>
                <a:ext uri="{FF2B5EF4-FFF2-40B4-BE49-F238E27FC236}">
                  <a16:creationId xmlns:a16="http://schemas.microsoft.com/office/drawing/2014/main" id="{C3528918-88CF-4EC9-A1B4-9CF9404C2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anose="02020500000000000000" pitchFamily="18" charset="-120"/>
                </a:rPr>
                <a:t>constant or address</a:t>
              </a:r>
              <a:endParaRPr lang="en-AU" altLang="zh-TW" sz="2000">
                <a:ea typeface="新細明體" panose="02020500000000000000" pitchFamily="18" charset="-120"/>
              </a:endParaRPr>
            </a:p>
          </p:txBody>
        </p:sp>
        <p:sp>
          <p:nvSpPr>
            <p:cNvPr id="66570" name="Text Box 9">
              <a:extLst>
                <a:ext uri="{FF2B5EF4-FFF2-40B4-BE49-F238E27FC236}">
                  <a16:creationId xmlns:a16="http://schemas.microsoft.com/office/drawing/2014/main" id="{5F7010D2-90A4-42FD-9576-649C8075C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6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571" name="Text Box 10">
              <a:extLst>
                <a:ext uri="{FF2B5EF4-FFF2-40B4-BE49-F238E27FC236}">
                  <a16:creationId xmlns:a16="http://schemas.microsoft.com/office/drawing/2014/main" id="{590BD421-4FC2-497E-8914-EE56B12AD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572" name="Text Box 11">
              <a:extLst>
                <a:ext uri="{FF2B5EF4-FFF2-40B4-BE49-F238E27FC236}">
                  <a16:creationId xmlns:a16="http://schemas.microsoft.com/office/drawing/2014/main" id="{C0EE384D-CFEA-4317-B610-0A383C52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5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  <p:sp>
          <p:nvSpPr>
            <p:cNvPr id="66573" name="Text Box 12">
              <a:extLst>
                <a:ext uri="{FF2B5EF4-FFF2-40B4-BE49-F238E27FC236}">
                  <a16:creationId xmlns:a16="http://schemas.microsoft.com/office/drawing/2014/main" id="{B92E0DF7-F65F-437E-913F-21EDB0AD2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ea typeface="新細明體" panose="02020500000000000000" pitchFamily="18" charset="-120"/>
                </a:rPr>
                <a:t>16 bits</a:t>
              </a:r>
              <a:endParaRPr lang="en-AU" altLang="zh-TW" sz="160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E1277862-E909-44FA-8765-0D89BC90BB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15D8752-B47D-494C-BF4D-2B799156D87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471B02B-D396-4E9B-9C60-201FE06DC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AC67447-C2D9-41A7-97F9-C809658E1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9C3FFE67-189B-4562-B64C-4F09469D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pic>
        <p:nvPicPr>
          <p:cNvPr id="68614" name="Picture 7" descr="f02-07-P374493">
            <a:extLst>
              <a:ext uri="{FF2B5EF4-FFF2-40B4-BE49-F238E27FC236}">
                <a16:creationId xmlns:a16="http://schemas.microsoft.com/office/drawing/2014/main" id="{9C2C4378-3332-451F-B1FE-585F3A36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7EA2998E-9AA7-448D-A02F-E9E668470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FC6F5CE-DF40-494C-A801-CE033A2DCA2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1ED8028-0A36-4123-B060-D5169277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14BECC4-B8A5-4CE6-B9CD-B0383EC9F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F912DC08-5C17-4BCA-B783-91BAB3FEA950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1773238"/>
          <a:ext cx="7200900" cy="3295650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1228915882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3657955326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480932518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104355708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Operation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Java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RISC-V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1455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Shift left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&lt;&lt;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&lt;&lt;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slli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32615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Shift right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&gt;&gt;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&gt;&gt;&gt;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srli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84130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Bit-by-bit AND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&amp;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&amp;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and, andi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62104"/>
                  </a:ext>
                </a:extLst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Bit-by-bit OR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|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|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or, ori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517781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Bit-by-bit XOR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^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^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</a:rPr>
                        <a:t>xor, xori</a:t>
                      </a:r>
                      <a:endParaRPr kumimoji="0" lang="en-AU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921858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31510"/>
                  </a:ext>
                </a:extLst>
              </a:tr>
            </a:tbl>
          </a:graphicData>
        </a:graphic>
      </p:graphicFrame>
      <p:sp>
        <p:nvSpPr>
          <p:cNvPr id="70702" name="Rectangle 41">
            <a:extLst>
              <a:ext uri="{FF2B5EF4-FFF2-40B4-BE49-F238E27FC236}">
                <a16:creationId xmlns:a16="http://schemas.microsoft.com/office/drawing/2014/main" id="{23C3EC13-8F6B-4332-B43A-2C4260B2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57788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  <p:sp>
        <p:nvSpPr>
          <p:cNvPr id="70703" name="Text Box 42">
            <a:extLst>
              <a:ext uri="{FF2B5EF4-FFF2-40B4-BE49-F238E27FC236}">
                <a16:creationId xmlns:a16="http://schemas.microsoft.com/office/drawing/2014/main" id="{3483C8E9-ABA9-4969-B14C-C963BBEC79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§2.6 Logical Operations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57A7F089-2A48-47F9-ADF9-6D48F4252C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CE510928-ACEC-49FF-AE00-3D853FF2187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58AA886-2442-45FB-BDB7-48184CCEB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F034393-28B1-4C2C-AE3A-4532ABB21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72709" name="Text Box 7">
            <a:extLst>
              <a:ext uri="{FF2B5EF4-FFF2-40B4-BE49-F238E27FC236}">
                <a16:creationId xmlns:a16="http://schemas.microsoft.com/office/drawing/2014/main" id="{1627169A-0E01-4035-85E4-6300BEED6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3890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72710" name="Text Box 8">
            <a:extLst>
              <a:ext uri="{FF2B5EF4-FFF2-40B4-BE49-F238E27FC236}">
                <a16:creationId xmlns:a16="http://schemas.microsoft.com/office/drawing/2014/main" id="{DCDB37FF-8FB0-4157-9472-267503DE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13890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72711" name="Text Box 9">
            <a:extLst>
              <a:ext uri="{FF2B5EF4-FFF2-40B4-BE49-F238E27FC236}">
                <a16:creationId xmlns:a16="http://schemas.microsoft.com/office/drawing/2014/main" id="{B9DEE4AA-3DB2-4F8E-9C15-4B8145FB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1389063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72712" name="Text Box 10">
            <a:extLst>
              <a:ext uri="{FF2B5EF4-FFF2-40B4-BE49-F238E27FC236}">
                <a16:creationId xmlns:a16="http://schemas.microsoft.com/office/drawing/2014/main" id="{8093FA27-51D7-48E0-97D1-4B2C7A0E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1389063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72713" name="Text Box 11">
            <a:extLst>
              <a:ext uri="{FF2B5EF4-FFF2-40B4-BE49-F238E27FC236}">
                <a16:creationId xmlns:a16="http://schemas.microsoft.com/office/drawing/2014/main" id="{6C31272A-5AAF-4DA6-98D8-7BAD7DA6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72714" name="Text Box 12">
            <a:extLst>
              <a:ext uri="{FF2B5EF4-FFF2-40B4-BE49-F238E27FC236}">
                <a16:creationId xmlns:a16="http://schemas.microsoft.com/office/drawing/2014/main" id="{83013E80-9F12-4B1B-BD71-390742DB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830388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72715" name="Text Box 14">
            <a:extLst>
              <a:ext uri="{FF2B5EF4-FFF2-40B4-BE49-F238E27FC236}">
                <a16:creationId xmlns:a16="http://schemas.microsoft.com/office/drawing/2014/main" id="{105A5F31-71BA-4A09-B852-2F331CD14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72716" name="Text Box 15">
            <a:extLst>
              <a:ext uri="{FF2B5EF4-FFF2-40B4-BE49-F238E27FC236}">
                <a16:creationId xmlns:a16="http://schemas.microsoft.com/office/drawing/2014/main" id="{C4AF24A6-35B5-421E-AA52-700E8E707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72717" name="Text Box 16">
            <a:extLst>
              <a:ext uri="{FF2B5EF4-FFF2-40B4-BE49-F238E27FC236}">
                <a16:creationId xmlns:a16="http://schemas.microsoft.com/office/drawing/2014/main" id="{8E26F055-ECBD-476C-9319-700A90E6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72718" name="Text Box 7">
            <a:extLst>
              <a:ext uri="{FF2B5EF4-FFF2-40B4-BE49-F238E27FC236}">
                <a16:creationId xmlns:a16="http://schemas.microsoft.com/office/drawing/2014/main" id="{05C067E2-9177-4A3B-9F0D-DE76193E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1389063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72719" name="Text Box 7">
            <a:extLst>
              <a:ext uri="{FF2B5EF4-FFF2-40B4-BE49-F238E27FC236}">
                <a16:creationId xmlns:a16="http://schemas.microsoft.com/office/drawing/2014/main" id="{0C9F2C3F-1FC0-40CD-8129-5B244A07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1389063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72720" name="Text Box 11">
            <a:extLst>
              <a:ext uri="{FF2B5EF4-FFF2-40B4-BE49-F238E27FC236}">
                <a16:creationId xmlns:a16="http://schemas.microsoft.com/office/drawing/2014/main" id="{3C5A153D-21DF-4E17-9B58-42F787B9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143C1564-8B34-4971-8CB8-EADC4A77B9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A20BA3D-171D-4C2B-9EAC-763668B9109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0F1978E-32A5-4486-877B-AD234732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362325"/>
            <a:ext cx="431800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66AC251-6376-43C0-95E4-01D3828BE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74757" name="Rectangle 4">
            <a:extLst>
              <a:ext uri="{FF2B5EF4-FFF2-40B4-BE49-F238E27FC236}">
                <a16:creationId xmlns:a16="http://schemas.microsoft.com/office/drawing/2014/main" id="{3C926E7D-541B-428A-82E1-496D878C3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mask bits in a word</a:t>
            </a:r>
          </a:p>
          <a:p>
            <a:pPr lvl="1" eaLnBrk="1" hangingPunct="1"/>
            <a:r>
              <a:rPr lang="en-US" altLang="en-US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and x9,x10,x11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74758" name="Text Box 5">
            <a:extLst>
              <a:ext uri="{FF2B5EF4-FFF2-40B4-BE49-F238E27FC236}">
                <a16:creationId xmlns:a16="http://schemas.microsoft.com/office/drawing/2014/main" id="{52F3D722-963C-4094-92B8-65DBAE893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C89E946F-AE54-4091-B00B-1B923E09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25F51EB2-08A8-42F1-AFAE-4C9CE17D0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74761" name="Text Box 10">
            <a:extLst>
              <a:ext uri="{FF2B5EF4-FFF2-40B4-BE49-F238E27FC236}">
                <a16:creationId xmlns:a16="http://schemas.microsoft.com/office/drawing/2014/main" id="{5DF6EACA-2C7C-425E-B33C-E7301079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74762" name="Text Box 5">
            <a:extLst>
              <a:ext uri="{FF2B5EF4-FFF2-40B4-BE49-F238E27FC236}">
                <a16:creationId xmlns:a16="http://schemas.microsoft.com/office/drawing/2014/main" id="{4BC1AC53-E175-4431-91B2-659C1DEE2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74763" name="Text Box 5">
            <a:extLst>
              <a:ext uri="{FF2B5EF4-FFF2-40B4-BE49-F238E27FC236}">
                <a16:creationId xmlns:a16="http://schemas.microsoft.com/office/drawing/2014/main" id="{66B83C98-4346-46F8-A761-54DF5D73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30825337-A2C0-4980-9F8C-772A05002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3C7A3B0-2DB9-4449-A534-220F0C394F0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444B01A-57A4-467D-B713-665AEC4A6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362325"/>
            <a:ext cx="936625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25287D8-7661-4A60-B745-71E81EFED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2B4DF3CA-B24B-4971-95AF-53773DCE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or x9,x10,x11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76806" name="Text Box 5">
            <a:extLst>
              <a:ext uri="{FF2B5EF4-FFF2-40B4-BE49-F238E27FC236}">
                <a16:creationId xmlns:a16="http://schemas.microsoft.com/office/drawing/2014/main" id="{44DC1454-528C-4456-B468-F18CBAD5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7F2E6146-786B-4EF2-8AB4-396346D26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7D86ED9-F1EB-413E-B75E-5F78C231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76809" name="Text Box 10">
            <a:extLst>
              <a:ext uri="{FF2B5EF4-FFF2-40B4-BE49-F238E27FC236}">
                <a16:creationId xmlns:a16="http://schemas.microsoft.com/office/drawing/2014/main" id="{22EB5052-53B8-4DC9-81D4-DB88C7D1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76810" name="Text Box 5">
            <a:extLst>
              <a:ext uri="{FF2B5EF4-FFF2-40B4-BE49-F238E27FC236}">
                <a16:creationId xmlns:a16="http://schemas.microsoft.com/office/drawing/2014/main" id="{BE9075EB-D156-4260-B3E5-8AC7EE4B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76811" name="Text Box 5">
            <a:extLst>
              <a:ext uri="{FF2B5EF4-FFF2-40B4-BE49-F238E27FC236}">
                <a16:creationId xmlns:a16="http://schemas.microsoft.com/office/drawing/2014/main" id="{70B26769-CB10-4CDD-B34D-264F86006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00000000 00000000 00000000 00000000 00000000 00000000 00111101 11000000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7318F92F-FB36-41BF-8FBE-9CDA25564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8FBC601-29E6-47EF-A100-360BAF7054F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46A935B-FDFA-49C7-807B-A1308391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362325"/>
            <a:ext cx="7921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4F2D114-B4B4-4426-8D42-89A7CA1BC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XOR Operations</a:t>
            </a:r>
            <a:endParaRPr lang="en-AU" altLang="en-US"/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86C92DFB-2ACC-4222-8ED5-CEE119F08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Differencing operation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xor x9,x10,x12  // NOT operation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78854" name="Text Box 5">
            <a:extLst>
              <a:ext uri="{FF2B5EF4-FFF2-40B4-BE49-F238E27FC236}">
                <a16:creationId xmlns:a16="http://schemas.microsoft.com/office/drawing/2014/main" id="{BB0CBD34-8632-4D61-8DFE-CCF7CF4DA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4036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00000000 00000000 00000000 00000000 00000000 00000000 00001101  11000000</a:t>
            </a:r>
            <a:endParaRPr lang="en-AU" altLang="en-US" sz="1600"/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D4C2D39B-DBDE-4879-A902-0C1A82F54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F40704A6-A44E-4E6B-BD5D-D73A9794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63988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x12</a:t>
            </a:r>
            <a:endParaRPr lang="en-AU" altLang="en-US" sz="2000"/>
          </a:p>
        </p:txBody>
      </p:sp>
      <p:sp>
        <p:nvSpPr>
          <p:cNvPr id="78857" name="Text Box 10">
            <a:extLst>
              <a:ext uri="{FF2B5EF4-FFF2-40B4-BE49-F238E27FC236}">
                <a16:creationId xmlns:a16="http://schemas.microsoft.com/office/drawing/2014/main" id="{4D583E09-2534-4B92-9C61-AFCE6DE87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78858" name="Text Box 5">
            <a:extLst>
              <a:ext uri="{FF2B5EF4-FFF2-40B4-BE49-F238E27FC236}">
                <a16:creationId xmlns:a16="http://schemas.microsoft.com/office/drawing/2014/main" id="{EBBA5541-DAA7-49FC-A15C-B75F36DB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9878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11111111    11111111  11111111   11111111   11111111   11111111   11111111   11111111</a:t>
            </a:r>
            <a:endParaRPr lang="en-AU" altLang="en-US" sz="1600"/>
          </a:p>
        </p:txBody>
      </p:sp>
      <p:sp>
        <p:nvSpPr>
          <p:cNvPr id="78859" name="Text Box 5">
            <a:extLst>
              <a:ext uri="{FF2B5EF4-FFF2-40B4-BE49-F238E27FC236}">
                <a16:creationId xmlns:a16="http://schemas.microsoft.com/office/drawing/2014/main" id="{AFE70A2B-351B-4D42-996D-C603ED2E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568825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11111111    11111111  11111111   11111111   11111111   11111111   11110010  00111111</a:t>
            </a:r>
            <a:endParaRPr lang="en-AU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7F92F389-55DB-4C7C-978D-9C58287D1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E7C5B073-120A-4007-94B2-E113DB7EE84D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D5F337A-0F8F-4AFF-ACC6-FA5B90E5B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MIPS Instruction Set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AD40274-B3C1-4F65-B742-0DD992B84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Used as the example throughout the book</a:t>
            </a:r>
          </a:p>
          <a:p>
            <a:pPr eaLnBrk="1" hangingPunct="1"/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Stanford MIPS </a:t>
            </a:r>
            <a:r>
              <a:rPr lang="en-US" altLang="zh-TW" sz="2800">
                <a:ea typeface="新細明體" panose="02020500000000000000" pitchFamily="18" charset="-120"/>
              </a:rPr>
              <a:t>commercialized by MIPS Technologies (</a:t>
            </a:r>
            <a:r>
              <a:rPr lang="en-US" altLang="zh-TW" sz="2800">
                <a:ea typeface="新細明體" panose="02020500000000000000" pitchFamily="18" charset="-120"/>
                <a:hlinkClick r:id="rId3"/>
              </a:rPr>
              <a:t>www.mips.com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Large share of </a:t>
            </a:r>
            <a:r>
              <a:rPr lang="en-US" altLang="zh-TW" sz="2800">
                <a:solidFill>
                  <a:srgbClr val="FF0000"/>
                </a:solidFill>
                <a:ea typeface="新細明體" panose="02020500000000000000" pitchFamily="18" charset="-120"/>
              </a:rPr>
              <a:t>embedded</a:t>
            </a:r>
            <a:r>
              <a:rPr lang="en-US" altLang="zh-TW" sz="2800">
                <a:ea typeface="新細明體" panose="02020500000000000000" pitchFamily="18" charset="-120"/>
              </a:rPr>
              <a:t> core market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Applications in consumer electronics, network/storage equipment, cameras, printers, …</a:t>
            </a:r>
          </a:p>
          <a:p>
            <a:pPr eaLnBrk="1" hangingPunct="1"/>
            <a:r>
              <a:rPr lang="en-US" altLang="zh-TW" sz="2800">
                <a:ea typeface="新細明體" panose="02020500000000000000" pitchFamily="18" charset="-120"/>
              </a:rPr>
              <a:t>Typical of many modern ISAs</a:t>
            </a:r>
          </a:p>
          <a:p>
            <a:pPr lvl="1" eaLnBrk="1" hangingPunct="1"/>
            <a:r>
              <a:rPr lang="en-US" altLang="zh-TW" sz="2400">
                <a:ea typeface="新細明體" panose="02020500000000000000" pitchFamily="18" charset="-120"/>
              </a:rPr>
              <a:t>See MIPS Reference Data tear-out card, and Appendixes B and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40F1C563-ACA7-44FD-95BE-CAB2EC6D3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64991D2-7D65-4AD4-80C1-49DD5C7B780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DC004E5-BABA-4C3F-9A7E-733A84838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1B5824D-2922-764F-84BF-BBAC4D801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if (rs1 != rs2) branch to instruction labeled L1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80901" name="Text Box 4">
            <a:extLst>
              <a:ext uri="{FF2B5EF4-FFF2-40B4-BE49-F238E27FC236}">
                <a16:creationId xmlns:a16="http://schemas.microsoft.com/office/drawing/2014/main" id="{ECEDFAE4-3964-4020-A460-F1402F1E55F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9A78C094-844A-4F62-B9D5-A8CCC26F1E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C2B63D5-C8C1-48BE-8045-AA38199E688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CE2DFFF-8D0E-4ADA-B5C1-250EDBC15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428E5C0-0591-40B6-B15B-EBEA7D131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if (i==j) f = g+h;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      bne x22, x23, Else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add x19, x20, x21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  </a:t>
            </a:r>
            <a:r>
              <a:rPr lang="en-US" altLang="en-US" sz="2800">
                <a:solidFill>
                  <a:srgbClr val="FF0000"/>
                </a:solidFill>
                <a:latin typeface="Lucida Console" panose="020B0609040504020204" pitchFamily="49" charset="0"/>
              </a:rPr>
              <a:t>beq x0,x0,Exit // unconditional</a:t>
            </a:r>
            <a:br>
              <a:rPr lang="en-US" altLang="en-US" sz="280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Else: sub x19, x20, x21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Exit: …</a:t>
            </a:r>
            <a:endParaRPr lang="en-AU" altLang="en-US" sz="2800">
              <a:latin typeface="Lucida Console" panose="020B0609040504020204" pitchFamily="49" charset="0"/>
            </a:endParaRPr>
          </a:p>
        </p:txBody>
      </p:sp>
      <p:sp>
        <p:nvSpPr>
          <p:cNvPr id="82949" name="AutoShape 5">
            <a:extLst>
              <a:ext uri="{FF2B5EF4-FFF2-40B4-BE49-F238E27FC236}">
                <a16:creationId xmlns:a16="http://schemas.microsoft.com/office/drawing/2014/main" id="{5BCB58FF-EFE9-4522-B43C-40F246955616}"/>
              </a:ext>
            </a:extLst>
          </p:cNvPr>
          <p:cNvSpPr>
            <a:spLocks/>
          </p:cNvSpPr>
          <p:nvPr/>
        </p:nvSpPr>
        <p:spPr bwMode="auto">
          <a:xfrm>
            <a:off x="3563938" y="5972175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82950" name="Picture 6" descr="f02-09-P374493">
            <a:extLst>
              <a:ext uri="{FF2B5EF4-FFF2-40B4-BE49-F238E27FC236}">
                <a16:creationId xmlns:a16="http://schemas.microsoft.com/office/drawing/2014/main" id="{A645CEE1-095F-4688-ADFD-826341F2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C62BE8CC-F69A-4AAA-A0BD-4F1EDF2F1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E92F2A0-CC41-4396-A375-6521ECD2FE9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761E5B9-EDE7-411C-A412-B435D4DD8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8F899F0-4A87-4255-B007-84EFFDC30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Loop: slli x10, x22, 3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ld   x9, 0(x10)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bne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        addi x22, x22, 1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beq  x0, x0, Loop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Exit: …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CA1AFAB9-D977-4A19-AE67-BBBE24371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42D077D-7B8D-43A0-A795-742E8527453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A35C8CF-B816-4D18-97E9-57E890D1B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3937C5B0-734E-4986-B30A-D5DD882A3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A basic block is a sequence of instructions with</a:t>
            </a:r>
          </a:p>
          <a:p>
            <a:pPr lvl="1" eaLnBrk="1" hangingPunct="1"/>
            <a:r>
              <a:rPr lang="en-US" altLang="en-US"/>
              <a:t>No embedded branches (except at end)</a:t>
            </a:r>
          </a:p>
          <a:p>
            <a:pPr lvl="1" eaLnBrk="1" hangingPunct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87045" name="Group 4">
            <a:extLst>
              <a:ext uri="{FF2B5EF4-FFF2-40B4-BE49-F238E27FC236}">
                <a16:creationId xmlns:a16="http://schemas.microsoft.com/office/drawing/2014/main" id="{DE030668-425E-4197-BC00-CD3DA9B8DCA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87047" name="Rectangle 5">
              <a:extLst>
                <a:ext uri="{FF2B5EF4-FFF2-40B4-BE49-F238E27FC236}">
                  <a16:creationId xmlns:a16="http://schemas.microsoft.com/office/drawing/2014/main" id="{67C1B9E4-0AAD-4D67-BDAE-59458E244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48" name="Rectangle 6">
              <a:extLst>
                <a:ext uri="{FF2B5EF4-FFF2-40B4-BE49-F238E27FC236}">
                  <a16:creationId xmlns:a16="http://schemas.microsoft.com/office/drawing/2014/main" id="{E1964307-BD9B-4BD5-A686-04C2D2AC2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49" name="Rectangle 7">
              <a:extLst>
                <a:ext uri="{FF2B5EF4-FFF2-40B4-BE49-F238E27FC236}">
                  <a16:creationId xmlns:a16="http://schemas.microsoft.com/office/drawing/2014/main" id="{CC77B7A5-0C8C-4E22-B106-39E310BBD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50" name="Rectangle 8">
              <a:extLst>
                <a:ext uri="{FF2B5EF4-FFF2-40B4-BE49-F238E27FC236}">
                  <a16:creationId xmlns:a16="http://schemas.microsoft.com/office/drawing/2014/main" id="{07BC9542-2880-4EF2-B14C-21E6266B9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51" name="Rectangle 9">
              <a:extLst>
                <a:ext uri="{FF2B5EF4-FFF2-40B4-BE49-F238E27FC236}">
                  <a16:creationId xmlns:a16="http://schemas.microsoft.com/office/drawing/2014/main" id="{20C75F73-B6B6-4F73-9277-236EF06B4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52" name="Rectangle 10">
              <a:extLst>
                <a:ext uri="{FF2B5EF4-FFF2-40B4-BE49-F238E27FC236}">
                  <a16:creationId xmlns:a16="http://schemas.microsoft.com/office/drawing/2014/main" id="{B55EADA0-7EB9-4075-85E1-E531E06BA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53" name="Rectangle 11">
              <a:extLst>
                <a:ext uri="{FF2B5EF4-FFF2-40B4-BE49-F238E27FC236}">
                  <a16:creationId xmlns:a16="http://schemas.microsoft.com/office/drawing/2014/main" id="{1BB140E1-E7E5-4E84-A775-CB75488E9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54" name="Line 12">
              <a:extLst>
                <a:ext uri="{FF2B5EF4-FFF2-40B4-BE49-F238E27FC236}">
                  <a16:creationId xmlns:a16="http://schemas.microsoft.com/office/drawing/2014/main" id="{C4D1B9E4-5B7A-48FF-9992-6BE0DCD9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3">
              <a:extLst>
                <a:ext uri="{FF2B5EF4-FFF2-40B4-BE49-F238E27FC236}">
                  <a16:creationId xmlns:a16="http://schemas.microsoft.com/office/drawing/2014/main" id="{9151704A-F5CB-4CC1-9991-007650A7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4">
              <a:extLst>
                <a:ext uri="{FF2B5EF4-FFF2-40B4-BE49-F238E27FC236}">
                  <a16:creationId xmlns:a16="http://schemas.microsoft.com/office/drawing/2014/main" id="{C44A2661-DC65-418B-B98A-E47054183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5">
              <a:extLst>
                <a:ext uri="{FF2B5EF4-FFF2-40B4-BE49-F238E27FC236}">
                  <a16:creationId xmlns:a16="http://schemas.microsoft.com/office/drawing/2014/main" id="{98A13BB1-15D2-429D-A6DC-9D746239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6">
              <a:extLst>
                <a:ext uri="{FF2B5EF4-FFF2-40B4-BE49-F238E27FC236}">
                  <a16:creationId xmlns:a16="http://schemas.microsoft.com/office/drawing/2014/main" id="{B9BD2FAB-E826-4038-B20A-450D5CC44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Rectangle 17">
              <a:extLst>
                <a:ext uri="{FF2B5EF4-FFF2-40B4-BE49-F238E27FC236}">
                  <a16:creationId xmlns:a16="http://schemas.microsoft.com/office/drawing/2014/main" id="{0B6B107B-1E05-421C-9E68-37CB0B159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60" name="Rectangle 18">
              <a:extLst>
                <a:ext uri="{FF2B5EF4-FFF2-40B4-BE49-F238E27FC236}">
                  <a16:creationId xmlns:a16="http://schemas.microsoft.com/office/drawing/2014/main" id="{ECCA3864-2873-4779-9C7A-544EE24F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61" name="Rectangle 19">
              <a:extLst>
                <a:ext uri="{FF2B5EF4-FFF2-40B4-BE49-F238E27FC236}">
                  <a16:creationId xmlns:a16="http://schemas.microsoft.com/office/drawing/2014/main" id="{4FA67376-C96C-421D-9526-4936A441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7062" name="Rectangle 20">
              <a:extLst>
                <a:ext uri="{FF2B5EF4-FFF2-40B4-BE49-F238E27FC236}">
                  <a16:creationId xmlns:a16="http://schemas.microsoft.com/office/drawing/2014/main" id="{AE80D1A9-64AF-4D37-86F7-BD7F08E2C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7046" name="Rectangle 21">
            <a:extLst>
              <a:ext uri="{FF2B5EF4-FFF2-40B4-BE49-F238E27FC236}">
                <a16:creationId xmlns:a16="http://schemas.microsoft.com/office/drawing/2014/main" id="{012084FA-33CA-4ADB-BF1A-46EA7CFC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A </a:t>
            </a:r>
            <a:r>
              <a:rPr lang="en-US" altLang="en-US" sz="2800">
                <a:solidFill>
                  <a:srgbClr val="FF0000"/>
                </a:solidFill>
              </a:rPr>
              <a:t>compiler</a:t>
            </a:r>
            <a:r>
              <a:rPr lang="en-US" altLang="en-US" sz="2800"/>
              <a:t> identifies basic blocks for optimization</a:t>
            </a:r>
          </a:p>
          <a:p>
            <a:pPr eaLnBrk="1" hangingPunct="1"/>
            <a:r>
              <a:rPr lang="en-US" altLang="en-US" sz="2800"/>
              <a:t>An advanced processor can accelerate execution of basic blocks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EB46064D-E748-475E-BBFD-5AC8CA8554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C5AFB75-B169-426B-99D0-1FC74A3CBBA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D5973F8-E0CB-4C20-9C18-9510BA008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D94BBF8-C31A-6046-8B7B-E1EA93DBC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43EA6F8C-6572-48B4-9F48-72B1F29BFC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558F678A-00E7-45BE-9C27-77F1949CBF46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39C4456-4D64-40D8-BC3B-EEA7C146B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MIPS Design (1/2)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13E6645-BCAF-4131-A70E-DCECABCF8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Set result to 1 if a condition is true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Otherwise, set to 0</a:t>
            </a:r>
          </a:p>
          <a:p>
            <a:pPr eaLnBrk="1" hangingPunct="1"/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slt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rd, rs, rt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if (rs &lt; rt) rd = 1; else rd = 0;</a:t>
            </a:r>
          </a:p>
          <a:p>
            <a:pPr eaLnBrk="1" hangingPunct="1"/>
            <a:r>
              <a:rPr lang="en-US" altLang="zh-TW">
                <a:solidFill>
                  <a:schemeClr val="tx2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slti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 rt, rs, constant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if (rs &lt; constant) rt = 1; else rt = 0;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Use in combination with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beq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bne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slt $t0, $s1, $s2  # if ($s1 &lt; $s2)</a:t>
            </a:r>
            <a:b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r>
              <a:rPr lang="en-US" altLang="zh-TW" sz="2400">
                <a:latin typeface="Lucida Console" panose="020B0609040504020204" pitchFamily="49" charset="0"/>
                <a:ea typeface="新細明體" panose="02020500000000000000" pitchFamily="18" charset="-120"/>
              </a:rPr>
              <a:t>bne $t0, $zero, L  #   branch to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1DFA0F11-2AF1-44E3-9EDA-8235DA3C4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TW" sz="1400">
                <a:ea typeface="新細明體" panose="02020500000000000000" pitchFamily="18" charset="-120"/>
              </a:rPr>
              <a:t>Chapter 2 — Instructions: Language of the Computer — </a:t>
            </a:r>
            <a:fld id="{A8A8AC7E-3958-4647-ADBD-09F7723CB9F0}" type="slidenum">
              <a:rPr lang="en-AU" altLang="zh-TW" sz="140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zh-TW" sz="1400">
              <a:ea typeface="新細明體" panose="02020500000000000000" pitchFamily="18" charset="-12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32F1F43-0D58-42C2-8AD4-DB3E82BAE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MIPS Design (2/2)</a:t>
            </a:r>
            <a:endParaRPr lang="en-AU" altLang="zh-TW">
              <a:ea typeface="新細明體" panose="02020500000000000000" pitchFamily="18" charset="-12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4975F82-D898-4D03-AC4D-DF50E4FA5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Why not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blt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bge</a:t>
            </a:r>
            <a:r>
              <a:rPr lang="en-US" altLang="zh-TW">
                <a:ea typeface="新細明體" panose="02020500000000000000" pitchFamily="18" charset="-120"/>
              </a:rPr>
              <a:t>, etc?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Hardware for &lt;, ≥, … slower than =, ≠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All instructions penalized!</a:t>
            </a:r>
          </a:p>
          <a:p>
            <a:pPr eaLnBrk="1" hangingPunct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beq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bne</a:t>
            </a:r>
            <a:r>
              <a:rPr lang="en-US" altLang="zh-TW">
                <a:ea typeface="新細明體" panose="02020500000000000000" pitchFamily="18" charset="-120"/>
              </a:rPr>
              <a:t> are the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common case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This is a good design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compromise</a:t>
            </a:r>
            <a:r>
              <a:rPr lang="zh-TW" altLang="en-US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for low-end 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9F2E0F67-6064-4B02-AF82-504D1FEF8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369BE1A-E4DA-46ED-A343-987A9F66D13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BFB6353-3F5C-4ACF-89DD-61FED48FE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8F14DB5-48BD-4344-916C-90FFF62CB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comparison: blt, bge</a:t>
            </a:r>
          </a:p>
          <a:p>
            <a:pPr eaLnBrk="1" hangingPunct="1"/>
            <a:r>
              <a:rPr lang="en-AU" altLang="en-US"/>
              <a:t>Unsigned comparison: bltu, bgeu</a:t>
            </a:r>
          </a:p>
          <a:p>
            <a:pPr eaLnBrk="1" hangingPunct="1"/>
            <a:r>
              <a:rPr lang="en-AU" altLang="en-US"/>
              <a:t>Example</a:t>
            </a:r>
          </a:p>
          <a:p>
            <a:pPr lvl="1" eaLnBrk="1" hangingPunct="1"/>
            <a:r>
              <a:rPr lang="en-AU" altLang="en-US"/>
              <a:t>x22 = </a:t>
            </a:r>
            <a:r>
              <a:rPr lang="en-AU" altLang="en-US" sz="2400"/>
              <a:t>1111 1111 1111 1111 1111 1111 1111 1111</a:t>
            </a:r>
          </a:p>
          <a:p>
            <a:pPr lvl="1" eaLnBrk="1" hangingPunct="1"/>
            <a:r>
              <a:rPr lang="en-AU" altLang="en-US"/>
              <a:t>x23 = </a:t>
            </a:r>
            <a:r>
              <a:rPr lang="en-AU" altLang="en-US" sz="2400"/>
              <a:t>0000 0000 0000 0000 0000 0000 0000 0001</a:t>
            </a: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</a:rPr>
              <a:t>x22 &lt; x23 // signed</a:t>
            </a:r>
          </a:p>
          <a:p>
            <a:pPr lvl="2" eaLnBrk="1" hangingPunct="1"/>
            <a:r>
              <a:rPr lang="en-AU" altLang="en-US">
                <a:cs typeface="Arial" panose="020B0604020202020204" pitchFamily="34" charset="0"/>
              </a:rPr>
              <a:t>–1 &lt; +1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  <a:sym typeface="Symbol" panose="05050102010706020507" pitchFamily="18" charset="2"/>
              </a:rPr>
              <a:t>x22 &gt; x23 // unsigned</a:t>
            </a:r>
          </a:p>
          <a:p>
            <a:pPr lvl="2" eaLnBrk="1" hangingPunct="1"/>
            <a:r>
              <a:rPr lang="en-US" altLang="en-US"/>
              <a:t>+4,294,967,295 &gt; +1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406E3EDA-E3E7-4CE4-82A1-1EE441E14B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5A0DC6F-402C-4AD2-8E0D-35288132629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C2DE160-AAAD-4AE7-A274-91077BBC2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6725D7E3-9B8E-48EE-AB9B-7F50BA7AD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Steps required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parameters in registers x10 to x17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Transfer control to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Acquire storage for procedure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Perform procedure’s operations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Place result in register for caller</a:t>
            </a:r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/>
              <a:t>Return to place of call (address in x1)</a:t>
            </a:r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717B1486-59F6-4CAB-B85B-EE653473CE3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>
            <a:extLst>
              <a:ext uri="{FF2B5EF4-FFF2-40B4-BE49-F238E27FC236}">
                <a16:creationId xmlns:a16="http://schemas.microsoft.com/office/drawing/2014/main" id="{A7730E04-BFD8-4982-A7CD-1ED2BA1CA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28C72DF-94C3-4363-82B7-E70B60E5990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FB5C6ED-A0F1-49A7-9B93-84B5C2F5F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5BF7E6E-4DA6-403E-944D-C6FA184F3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jal x1, ProcedureLabel</a:t>
            </a:r>
          </a:p>
          <a:p>
            <a:pPr lvl="1" eaLnBrk="1" hangingPunct="1"/>
            <a:r>
              <a:rPr lang="en-US" altLang="en-US"/>
              <a:t>Address of following instruction put in x1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jalr x0, 0(x1)</a:t>
            </a:r>
          </a:p>
          <a:p>
            <a:pPr lvl="1" eaLnBrk="1" hangingPunct="1"/>
            <a:r>
              <a:rPr lang="en-US" altLang="en-US"/>
              <a:t>Like jal, but jumps to 0 + address in x1</a:t>
            </a:r>
          </a:p>
          <a:p>
            <a:pPr lvl="1" eaLnBrk="1" hangingPunct="1"/>
            <a:r>
              <a:rPr lang="en-US" altLang="en-US"/>
              <a:t>Use x0 as rd (x0 cannot be changed)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8BAFC48D-CB90-42A4-BD73-5C2431109E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FD15EBA-EEDE-408D-BF7F-77BC6112CD9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60BE033-830D-49B4-B670-657C4653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RISC-V Instruction Set</a:t>
            </a:r>
            <a:endParaRPr lang="en-AU" altLang="en-U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5D48D5B-EFB9-47E2-947E-7BEC6F5C2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Used as the example throughout the book</a:t>
            </a:r>
          </a:p>
          <a:p>
            <a:pPr eaLnBrk="1" hangingPunct="1"/>
            <a:r>
              <a:rPr lang="en-US" altLang="en-US" sz="2800"/>
              <a:t>Developed at </a:t>
            </a:r>
            <a:r>
              <a:rPr lang="en-US" altLang="en-US" sz="2800">
                <a:solidFill>
                  <a:srgbClr val="FF0000"/>
                </a:solidFill>
              </a:rPr>
              <a:t>UC Berkeley </a:t>
            </a:r>
            <a:r>
              <a:rPr lang="en-US" altLang="en-US" sz="2800"/>
              <a:t>as </a:t>
            </a:r>
            <a:r>
              <a:rPr lang="en-US" altLang="en-US" sz="2800">
                <a:solidFill>
                  <a:srgbClr val="FF0000"/>
                </a:solidFill>
              </a:rPr>
              <a:t>open ISA</a:t>
            </a:r>
          </a:p>
          <a:p>
            <a:pPr eaLnBrk="1" hangingPunct="1"/>
            <a:r>
              <a:rPr lang="en-US" altLang="en-US" sz="2800"/>
              <a:t>Now managed by the RISC-V Foundation (</a:t>
            </a:r>
            <a:r>
              <a:rPr lang="en-US" altLang="en-US" sz="2800" u="sng">
                <a:solidFill>
                  <a:schemeClr val="accent1"/>
                </a:solidFill>
              </a:rPr>
              <a:t>riscv.org</a:t>
            </a:r>
            <a:r>
              <a:rPr lang="en-US" altLang="en-US" sz="2800"/>
              <a:t>)</a:t>
            </a:r>
          </a:p>
          <a:p>
            <a:pPr eaLnBrk="1" hangingPunct="1"/>
            <a:r>
              <a:rPr lang="en-US" altLang="en-US" sz="2800"/>
              <a:t>Typical of many modern ISAs</a:t>
            </a:r>
          </a:p>
          <a:p>
            <a:pPr lvl="1" eaLnBrk="1" hangingPunct="1"/>
            <a:r>
              <a:rPr lang="en-US" altLang="en-US" sz="2400"/>
              <a:t>See RISC-V Reference Data tear-out card</a:t>
            </a:r>
          </a:p>
          <a:p>
            <a:pPr eaLnBrk="1" hangingPunct="1"/>
            <a:r>
              <a:rPr lang="en-US" altLang="en-US" sz="2800"/>
              <a:t>Similar ISAs have a large share of embedded core market</a:t>
            </a:r>
          </a:p>
          <a:p>
            <a:pPr lvl="1" eaLnBrk="1" hangingPunct="1"/>
            <a:r>
              <a:rPr lang="en-US" altLang="en-US" sz="2400"/>
              <a:t>Applications in consumer electronics, network/storage equipment, cameras, printers, 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>
            <a:extLst>
              <a:ext uri="{FF2B5EF4-FFF2-40B4-BE49-F238E27FC236}">
                <a16:creationId xmlns:a16="http://schemas.microsoft.com/office/drawing/2014/main" id="{BF5DFEA3-0B4C-4418-9E79-BB79763C6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47461B9-1509-478C-9AB5-998746F3C09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85A1412-A668-4ADE-B80C-EE6EAF0D5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3E43B99-9161-45FB-BDFA-91922D21B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 sz="2400"/>
              <a:t>Arguments g, …, j in x10, …, x13</a:t>
            </a:r>
          </a:p>
          <a:p>
            <a:pPr lvl="1" eaLnBrk="1" hangingPunct="1"/>
            <a:r>
              <a:rPr lang="en-US" altLang="en-US" sz="2400"/>
              <a:t>f in x20</a:t>
            </a:r>
          </a:p>
          <a:p>
            <a:pPr lvl="1" eaLnBrk="1" hangingPunct="1"/>
            <a:r>
              <a:rPr lang="en-US" altLang="en-US" sz="2400"/>
              <a:t>temporaries x5, x6</a:t>
            </a:r>
          </a:p>
          <a:p>
            <a:pPr lvl="1" eaLnBrk="1" hangingPunct="1"/>
            <a:r>
              <a:rPr lang="en-US" altLang="en-US" sz="2400"/>
              <a:t>Need to save x5, x6, x20 on stack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>
            <a:extLst>
              <a:ext uri="{FF2B5EF4-FFF2-40B4-BE49-F238E27FC236}">
                <a16:creationId xmlns:a16="http://schemas.microsoft.com/office/drawing/2014/main" id="{7E747577-8043-4253-A5AD-91DEE7C56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4100"/>
            <a:ext cx="8270875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leaf_example: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addi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sd   x5,16(sp)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sd   x6,8(sp)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sd   x20,0(sp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  x6,x12,x13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addi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   x20,0(sp)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   x6,8(sp)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ld   x5,16(sp)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addi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	jalr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Lucida Console" panose="020B0609040504020204" pitchFamily="49" charset="0"/>
            </a:endParaRPr>
          </a:p>
        </p:txBody>
      </p:sp>
      <p:sp>
        <p:nvSpPr>
          <p:cNvPr id="103427" name="Footer Placeholder 3">
            <a:extLst>
              <a:ext uri="{FF2B5EF4-FFF2-40B4-BE49-F238E27FC236}">
                <a16:creationId xmlns:a16="http://schemas.microsoft.com/office/drawing/2014/main" id="{82E4706F-4548-4A91-A20B-D4C6F252FF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B52C188-C3DE-4892-B82E-52F15509185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79506F2F-27CA-40FE-B2F3-03AD7DE31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103429" name="Text Box 4">
            <a:extLst>
              <a:ext uri="{FF2B5EF4-FFF2-40B4-BE49-F238E27FC236}">
                <a16:creationId xmlns:a16="http://schemas.microsoft.com/office/drawing/2014/main" id="{CB0CD27E-4594-4CE0-8A3F-78090578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884363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103430" name="Text Box 5">
            <a:extLst>
              <a:ext uri="{FF2B5EF4-FFF2-40B4-BE49-F238E27FC236}">
                <a16:creationId xmlns:a16="http://schemas.microsoft.com/office/drawing/2014/main" id="{F24832C2-4B9E-49AD-929C-4957FE1B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243263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103431" name="Text Box 5">
            <a:extLst>
              <a:ext uri="{FF2B5EF4-FFF2-40B4-BE49-F238E27FC236}">
                <a16:creationId xmlns:a16="http://schemas.microsoft.com/office/drawing/2014/main" id="{5B08AC2E-7CC5-42A2-B0DB-B510E862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97275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103432" name="Text Box 5">
            <a:extLst>
              <a:ext uri="{FF2B5EF4-FFF2-40B4-BE49-F238E27FC236}">
                <a16:creationId xmlns:a16="http://schemas.microsoft.com/office/drawing/2014/main" id="{005473B5-2EC6-4C28-B76C-20C23BCDE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3927475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103433" name="Text Box 5">
            <a:extLst>
              <a:ext uri="{FF2B5EF4-FFF2-40B4-BE49-F238E27FC236}">
                <a16:creationId xmlns:a16="http://schemas.microsoft.com/office/drawing/2014/main" id="{4A1DEE75-FD09-456E-87CF-F98D1C862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4186238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103434" name="Text Box 4">
            <a:extLst>
              <a:ext uri="{FF2B5EF4-FFF2-40B4-BE49-F238E27FC236}">
                <a16:creationId xmlns:a16="http://schemas.microsoft.com/office/drawing/2014/main" id="{366EC5B7-7802-40B6-A533-48E02377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4537075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103435" name="Text Box 4">
            <a:extLst>
              <a:ext uri="{FF2B5EF4-FFF2-40B4-BE49-F238E27FC236}">
                <a16:creationId xmlns:a16="http://schemas.microsoft.com/office/drawing/2014/main" id="{F5CD4E77-DD90-4B23-A97D-E3847B575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67400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F3956487-A025-441C-8D43-720FC0EED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 on the Stack</a:t>
            </a:r>
          </a:p>
        </p:txBody>
      </p:sp>
      <p:sp>
        <p:nvSpPr>
          <p:cNvPr id="105475" name="Footer Placeholder 3">
            <a:extLst>
              <a:ext uri="{FF2B5EF4-FFF2-40B4-BE49-F238E27FC236}">
                <a16:creationId xmlns:a16="http://schemas.microsoft.com/office/drawing/2014/main" id="{38019CEB-D582-4BCF-8F65-AEAD112B00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4EEC2AF-2EAA-4EAE-8D4E-F0AE9F36CA5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pic>
        <p:nvPicPr>
          <p:cNvPr id="105476" name="Picture 1">
            <a:extLst>
              <a:ext uri="{FF2B5EF4-FFF2-40B4-BE49-F238E27FC236}">
                <a16:creationId xmlns:a16="http://schemas.microsoft.com/office/drawing/2014/main" id="{5549D37C-A5AF-4974-BEF2-5DF7723F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51000"/>
            <a:ext cx="802481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CA6E6206-9ACE-4A02-9EB5-509F3B88D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64066DDB-766B-4793-8EB8-9B20C42AE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x5 – x7, x28 – x31:  temporary registers</a:t>
            </a:r>
          </a:p>
          <a:p>
            <a:pPr lvl="1"/>
            <a:r>
              <a:rPr lang="en-US" altLang="en-US"/>
              <a:t>Not preserved by the callee</a:t>
            </a:r>
          </a:p>
          <a:p>
            <a:pPr lvl="1"/>
            <a:endParaRPr lang="en-US" altLang="en-US"/>
          </a:p>
          <a:p>
            <a:r>
              <a:rPr lang="en-US" altLang="en-US"/>
              <a:t>x8 – x9, x18 – x27:  saved registers</a:t>
            </a:r>
          </a:p>
          <a:p>
            <a:pPr lvl="1"/>
            <a:r>
              <a:rPr lang="en-US" altLang="en-US"/>
              <a:t>If used, the callee saves and restores them</a:t>
            </a:r>
          </a:p>
        </p:txBody>
      </p:sp>
      <p:sp>
        <p:nvSpPr>
          <p:cNvPr id="106500" name="Footer Placeholder 3">
            <a:extLst>
              <a:ext uri="{FF2B5EF4-FFF2-40B4-BE49-F238E27FC236}">
                <a16:creationId xmlns:a16="http://schemas.microsoft.com/office/drawing/2014/main" id="{E20566CB-ED14-48E0-BCF1-C3923CF82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26EE4CB-5355-47DA-8BA5-3936DF047B1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711B7383-C8E5-4390-982F-782B35BE7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1C5AD68-3150-4308-AC33-BA1463A7388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6E4A229-CB1E-4B05-87EE-CBFE0DC5D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D1EE1DA8-C4CA-44FD-9E02-61DDD3618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>
            <a:extLst>
              <a:ext uri="{FF2B5EF4-FFF2-40B4-BE49-F238E27FC236}">
                <a16:creationId xmlns:a16="http://schemas.microsoft.com/office/drawing/2014/main" id="{4EAFD9D5-CBF6-4AE1-997B-52CC998E2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5B42E73-F895-4FAA-BFF9-F7374F1825B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5B90CEA1-E538-4500-836F-1EAFA07DE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92EB62E-5471-4501-8C67-F1F3B4300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long long int fact (long long int n)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if (n &lt; 1) return f;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else return n * fact(n - 1);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Argument n in x10</a:t>
            </a:r>
          </a:p>
          <a:p>
            <a:pPr lvl="1" eaLnBrk="1" hangingPunct="1"/>
            <a:r>
              <a:rPr lang="en-US" altLang="en-US"/>
              <a:t>Result in x10</a:t>
            </a:r>
            <a:endParaRPr lang="en-AU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>
            <a:extLst>
              <a:ext uri="{FF2B5EF4-FFF2-40B4-BE49-F238E27FC236}">
                <a16:creationId xmlns:a16="http://schemas.microsoft.com/office/drawing/2014/main" id="{3A4C012C-C2CC-42A2-B54D-ED6546650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fact: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sp,sp,-16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sd   x1,8(sp)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sd   x10,0(sp)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x5,x10,-1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bge  x5,x0,L1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x10,x0,1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sp,sp,16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jalr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L1: addi x10,x10,-1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jal  x1,fact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x6,x10,0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ld   x10,0(sp)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ld   x1,8(sp)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addi sp,sp,16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 </a:t>
            </a:r>
            <a:r>
              <a:rPr lang="en-US" altLang="en-US" sz="1600">
                <a:latin typeface="Lucida Console" panose="020B0609040504020204" pitchFamily="49" charset="0"/>
              </a:rPr>
              <a:t>mul  x10,x10,x6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 jalr x0,0(x1)</a:t>
            </a:r>
            <a:endParaRPr lang="en-US" altLang="en-US" sz="1800">
              <a:latin typeface="Lucida Console" panose="020B0609040504020204" pitchFamily="49" charset="0"/>
            </a:endParaRPr>
          </a:p>
        </p:txBody>
      </p:sp>
      <p:sp>
        <p:nvSpPr>
          <p:cNvPr id="111619" name="Footer Placeholder 3">
            <a:extLst>
              <a:ext uri="{FF2B5EF4-FFF2-40B4-BE49-F238E27FC236}">
                <a16:creationId xmlns:a16="http://schemas.microsoft.com/office/drawing/2014/main" id="{DAE7B0DE-C71F-49D0-8894-64098CA91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35F0938-40D5-442B-9592-9A95F3BFA86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id="{4FDDD04B-FB58-4A75-8593-A42704EFB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-538163"/>
            <a:ext cx="8259762" cy="1446213"/>
          </a:xfrm>
        </p:spPr>
        <p:txBody>
          <a:bodyPr/>
          <a:lstStyle/>
          <a:p>
            <a:pPr eaLnBrk="1" hangingPunct="1"/>
            <a:br>
              <a:rPr lang="en-US" altLang="en-US"/>
            </a:br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111621" name="Text Box 4">
            <a:extLst>
              <a:ext uri="{FF2B5EF4-FFF2-40B4-BE49-F238E27FC236}">
                <a16:creationId xmlns:a16="http://schemas.microsoft.com/office/drawing/2014/main" id="{DA512884-A6A4-4EE5-A612-B691FDAB4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854200"/>
            <a:ext cx="298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Save return address and n on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22" name="Text Box 5">
            <a:extLst>
              <a:ext uri="{FF2B5EF4-FFF2-40B4-BE49-F238E27FC236}">
                <a16:creationId xmlns:a16="http://schemas.microsoft.com/office/drawing/2014/main" id="{ABC04A63-C1AE-4BCE-B8AE-C8DAC034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632075"/>
            <a:ext cx="98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x5 = n - 1</a:t>
            </a:r>
          </a:p>
        </p:txBody>
      </p:sp>
      <p:sp>
        <p:nvSpPr>
          <p:cNvPr id="111623" name="Text Box 5">
            <a:extLst>
              <a:ext uri="{FF2B5EF4-FFF2-40B4-BE49-F238E27FC236}">
                <a16:creationId xmlns:a16="http://schemas.microsoft.com/office/drawing/2014/main" id="{0DC7944F-EC52-44DF-8D43-66D589D9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3203575"/>
            <a:ext cx="222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Else, set return value to 1</a:t>
            </a:r>
          </a:p>
        </p:txBody>
      </p:sp>
      <p:sp>
        <p:nvSpPr>
          <p:cNvPr id="111624" name="Text Box 4">
            <a:extLst>
              <a:ext uri="{FF2B5EF4-FFF2-40B4-BE49-F238E27FC236}">
                <a16:creationId xmlns:a16="http://schemas.microsoft.com/office/drawing/2014/main" id="{59A904EB-FF85-4565-95BD-0955B620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024313"/>
            <a:ext cx="900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 = n - 1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25" name="Text Box 5">
            <a:extLst>
              <a:ext uri="{FF2B5EF4-FFF2-40B4-BE49-F238E27FC236}">
                <a16:creationId xmlns:a16="http://schemas.microsoft.com/office/drawing/2014/main" id="{5AB0BC0D-A127-47EA-A2C0-9D54A9ED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906713"/>
            <a:ext cx="167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if n &gt;= 1, go to L1</a:t>
            </a:r>
          </a:p>
        </p:txBody>
      </p:sp>
      <p:sp>
        <p:nvSpPr>
          <p:cNvPr id="111626" name="Text Box 4">
            <a:extLst>
              <a:ext uri="{FF2B5EF4-FFF2-40B4-BE49-F238E27FC236}">
                <a16:creationId xmlns:a16="http://schemas.microsoft.com/office/drawing/2014/main" id="{B18515B9-850B-4DD5-942E-28BECEDEB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279900"/>
            <a:ext cx="11953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call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27" name="Text Box 5">
            <a:extLst>
              <a:ext uri="{FF2B5EF4-FFF2-40B4-BE49-F238E27FC236}">
                <a16:creationId xmlns:a16="http://schemas.microsoft.com/office/drawing/2014/main" id="{421FF7E1-A68C-448E-920B-0B06080E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3470275"/>
            <a:ext cx="3328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stack, don’t bother restoring values</a:t>
            </a:r>
          </a:p>
        </p:txBody>
      </p:sp>
      <p:sp>
        <p:nvSpPr>
          <p:cNvPr id="111628" name="Text Box 5">
            <a:extLst>
              <a:ext uri="{FF2B5EF4-FFF2-40B4-BE49-F238E27FC236}">
                <a16:creationId xmlns:a16="http://schemas.microsoft.com/office/drawing/2014/main" id="{FEDDB3B0-1DAD-4064-AB29-307CE94D3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3765550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</a:p>
        </p:txBody>
      </p:sp>
      <p:sp>
        <p:nvSpPr>
          <p:cNvPr id="111629" name="Text Box 4">
            <a:extLst>
              <a:ext uri="{FF2B5EF4-FFF2-40B4-BE49-F238E27FC236}">
                <a16:creationId xmlns:a16="http://schemas.microsoft.com/office/drawing/2014/main" id="{5C41FBC1-15D8-4A66-8B4F-261573186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824413"/>
            <a:ext cx="153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n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30" name="Text Box 4">
            <a:extLst>
              <a:ext uri="{FF2B5EF4-FFF2-40B4-BE49-F238E27FC236}">
                <a16:creationId xmlns:a16="http://schemas.microsoft.com/office/drawing/2014/main" id="{D2B129C8-BCE2-4C92-97F3-3A8D14669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095875"/>
            <a:ext cx="2578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Restore caller’s return address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31" name="Text Box 4">
            <a:extLst>
              <a:ext uri="{FF2B5EF4-FFF2-40B4-BE49-F238E27FC236}">
                <a16:creationId xmlns:a16="http://schemas.microsoft.com/office/drawing/2014/main" id="{A5754F83-B24A-4BD0-818A-5C273692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353050"/>
            <a:ext cx="93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Pop stack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32" name="Text Box 4">
            <a:extLst>
              <a:ext uri="{FF2B5EF4-FFF2-40B4-BE49-F238E27FC236}">
                <a16:creationId xmlns:a16="http://schemas.microsoft.com/office/drawing/2014/main" id="{D54CC2C4-FD41-461A-9DEF-366BB324C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640388"/>
            <a:ext cx="17795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 n * fact(n-1)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33" name="Text Box 4">
            <a:extLst>
              <a:ext uri="{FF2B5EF4-FFF2-40B4-BE49-F238E27FC236}">
                <a16:creationId xmlns:a16="http://schemas.microsoft.com/office/drawing/2014/main" id="{8F1A36DE-5519-4ABC-B187-DDD55FBA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5937250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return</a:t>
            </a:r>
            <a:endParaRPr lang="en-AU" altLang="en-US" sz="1400">
              <a:latin typeface="Tahoma" panose="020B0604030504040204" pitchFamily="34" charset="0"/>
            </a:endParaRPr>
          </a:p>
        </p:txBody>
      </p:sp>
      <p:sp>
        <p:nvSpPr>
          <p:cNvPr id="111634" name="Text Box 4">
            <a:extLst>
              <a:ext uri="{FF2B5EF4-FFF2-40B4-BE49-F238E27FC236}">
                <a16:creationId xmlns:a16="http://schemas.microsoft.com/office/drawing/2014/main" id="{5B64F599-D007-4A28-AEFA-C0A639C8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554538"/>
            <a:ext cx="263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move result of fact(n - 1) to x6</a:t>
            </a:r>
            <a:endParaRPr lang="en-AU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>
            <a:extLst>
              <a:ext uri="{FF2B5EF4-FFF2-40B4-BE49-F238E27FC236}">
                <a16:creationId xmlns:a16="http://schemas.microsoft.com/office/drawing/2014/main" id="{3DB08D1A-8AB6-4474-997D-E2CEA03956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1CAECF38-804C-4795-9F2F-4FC92722F08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sp>
        <p:nvSpPr>
          <p:cNvPr id="113667" name="Rectangle 6">
            <a:extLst>
              <a:ext uri="{FF2B5EF4-FFF2-40B4-BE49-F238E27FC236}">
                <a16:creationId xmlns:a16="http://schemas.microsoft.com/office/drawing/2014/main" id="{B12479D9-7A8D-4127-B96F-267BCC458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113668" name="Rectangle 7">
            <a:extLst>
              <a:ext uri="{FF2B5EF4-FFF2-40B4-BE49-F238E27FC236}">
                <a16:creationId xmlns:a16="http://schemas.microsoft.com/office/drawing/2014/main" id="{3BD6BE1D-00F7-42F7-A315-BA07A93A5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x3 (global pointer) initialized to address allowing ±offsets into this segment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malloc in C, new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Stack: automatic storage</a:t>
            </a:r>
            <a:endParaRPr lang="en-AU" altLang="en-US" sz="2800"/>
          </a:p>
        </p:txBody>
      </p:sp>
      <p:pic>
        <p:nvPicPr>
          <p:cNvPr id="113669" name="Picture 1">
            <a:extLst>
              <a:ext uri="{FF2B5EF4-FFF2-40B4-BE49-F238E27FC236}">
                <a16:creationId xmlns:a16="http://schemas.microsoft.com/office/drawing/2014/main" id="{93A9E3C2-CBBD-496E-841A-8049BCD85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2133600"/>
            <a:ext cx="366395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>
            <a:extLst>
              <a:ext uri="{FF2B5EF4-FFF2-40B4-BE49-F238E27FC236}">
                <a16:creationId xmlns:a16="http://schemas.microsoft.com/office/drawing/2014/main" id="{282319FB-A881-4077-AB6F-0C126D2528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515D291-0C1D-4144-8AFE-DF4F19AFD8E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115715" name="Rectangle 6">
            <a:extLst>
              <a:ext uri="{FF2B5EF4-FFF2-40B4-BE49-F238E27FC236}">
                <a16:creationId xmlns:a16="http://schemas.microsoft.com/office/drawing/2014/main" id="{5DB4E5C1-7939-4135-BF05-86F489E79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115716" name="Rectangle 7">
            <a:extLst>
              <a:ext uri="{FF2B5EF4-FFF2-40B4-BE49-F238E27FC236}">
                <a16:creationId xmlns:a16="http://schemas.microsoft.com/office/drawing/2014/main" id="{60E9A2BA-F892-458E-A1E7-0BA8E1CDB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115717" name="Picture 1">
            <a:extLst>
              <a:ext uri="{FF2B5EF4-FFF2-40B4-BE49-F238E27FC236}">
                <a16:creationId xmlns:a16="http://schemas.microsoft.com/office/drawing/2014/main" id="{00B536FF-4A49-4EC1-8949-9238616D9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01738"/>
            <a:ext cx="633253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>
            <a:extLst>
              <a:ext uri="{FF2B5EF4-FFF2-40B4-BE49-F238E27FC236}">
                <a16:creationId xmlns:a16="http://schemas.microsoft.com/office/drawing/2014/main" id="{5828A40F-36BE-4FB0-A324-BDD7C1585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D540054-D847-49C0-BEAA-5407A18C1F9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7E35588-BC18-44C1-B5B9-7733FA58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A225BB5-8094-406E-9E9E-37A3DE515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Byte-encoded character sets</a:t>
            </a:r>
          </a:p>
          <a:p>
            <a:pPr lvl="1" eaLnBrk="1" hangingPunct="1"/>
            <a:r>
              <a:rPr lang="en-US" altLang="en-US"/>
              <a:t>ASCII: 128 characters</a:t>
            </a:r>
          </a:p>
          <a:p>
            <a:pPr lvl="2" eaLnBrk="1" hangingPunct="1"/>
            <a:r>
              <a:rPr lang="en-US" altLang="en-US"/>
              <a:t>95 graphic, 33 control</a:t>
            </a:r>
          </a:p>
          <a:p>
            <a:pPr lvl="1" eaLnBrk="1" hangingPunct="1"/>
            <a:r>
              <a:rPr lang="en-US" altLang="en-US"/>
              <a:t>Latin-1: 256 characters</a:t>
            </a:r>
          </a:p>
          <a:p>
            <a:pPr lvl="2" eaLnBrk="1" hangingPunct="1"/>
            <a:r>
              <a:rPr lang="en-US" altLang="en-US"/>
              <a:t>ASCII, +96 more graphic characters</a:t>
            </a:r>
          </a:p>
          <a:p>
            <a:pPr eaLnBrk="1" hangingPunct="1"/>
            <a:r>
              <a:rPr lang="en-US" altLang="en-US"/>
              <a:t>Unicode: 32-bit character set</a:t>
            </a:r>
          </a:p>
          <a:p>
            <a:pPr lvl="1" eaLnBrk="1" hangingPunct="1"/>
            <a:r>
              <a:rPr lang="en-US" altLang="en-US"/>
              <a:t>Used in Java, C++ wide characters, …</a:t>
            </a:r>
          </a:p>
          <a:p>
            <a:pPr lvl="1" eaLnBrk="1" hangingPunct="1"/>
            <a:r>
              <a:rPr lang="en-US" altLang="en-US"/>
              <a:t>Most of the world’s alphabets, plus symbols</a:t>
            </a:r>
          </a:p>
          <a:p>
            <a:pPr lvl="1" eaLnBrk="1" hangingPunct="1"/>
            <a:r>
              <a:rPr lang="en-US" altLang="en-US"/>
              <a:t>UTF-8, UTF-16: variable-length encodings</a:t>
            </a:r>
            <a:endParaRPr lang="en-AU" altLang="en-US"/>
          </a:p>
        </p:txBody>
      </p:sp>
      <p:sp>
        <p:nvSpPr>
          <p:cNvPr id="117765" name="Text Box 4">
            <a:extLst>
              <a:ext uri="{FF2B5EF4-FFF2-40B4-BE49-F238E27FC236}">
                <a16:creationId xmlns:a16="http://schemas.microsoft.com/office/drawing/2014/main" id="{4192F8A9-B308-48EA-BA64-203D8610DB9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392C78EF-ECDD-4FAC-837A-F7D1024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ISA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5A73C2EE-319B-45EC-9A6E-F8383C50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MIPS Green Card: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hlinkClick r:id="rId2"/>
              </a:rPr>
              <a:t>https://inst.eecs.berkeley.edu/~cs61c/resources/MIPS_Green_Sheet.pdf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RISC-V Greed Card: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hlinkClick r:id="rId3"/>
              </a:rPr>
              <a:t>https://www.cl.cam.ac.uk/teaching/1617/ECAD+Arch/files/docs/RISCVGreenCardv8-20151013.pdf</a:t>
            </a:r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40" name="頁尾版面配置區 3">
            <a:extLst>
              <a:ext uri="{FF2B5EF4-FFF2-40B4-BE49-F238E27FC236}">
                <a16:creationId xmlns:a16="http://schemas.microsoft.com/office/drawing/2014/main" id="{CDD85138-4F97-44AB-A730-D1DB89870F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FD3A553-C7AB-4FDA-A2BA-DDD4C30D404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>
            <a:extLst>
              <a:ext uri="{FF2B5EF4-FFF2-40B4-BE49-F238E27FC236}">
                <a16:creationId xmlns:a16="http://schemas.microsoft.com/office/drawing/2014/main" id="{B6F2D2CF-430F-4C00-9EC7-453A233908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A53D42A-46C7-40BE-9113-B44BCB18D23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F1FBDA79-4E51-450E-B6B0-5823C1455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6A7D910F-2AEA-4024-8A45-14A61B94F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DD43A0D7-B811-485F-A7F2-6CC3857201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62C7E55B-8836-408E-B56E-54E808662BB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9663BDD-103E-4F0E-980C-3713CFE60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36384E77-31FC-4203-A63C-DA2B1A77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lvl="1" eaLnBrk="1" hangingPunct="1"/>
            <a:r>
              <a:rPr lang="en-US" altLang="en-US"/>
              <a:t>Null-terminated string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void strcpy (char x[], char y[])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{ size_t i;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i = 0;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while ((x[i]=y[i])!='\0')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    i += 1;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>
            <a:extLst>
              <a:ext uri="{FF2B5EF4-FFF2-40B4-BE49-F238E27FC236}">
                <a16:creationId xmlns:a16="http://schemas.microsoft.com/office/drawing/2014/main" id="{BAA8768A-1759-438D-A629-C86438B5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	strcpy: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sp,sp,-8		// adjust stack for 1 doubleword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sd   x19,0(sp)      // push x19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  x19,x0,x0	// i=0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L1: add  x5,x19,x11	// x5 = addr of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lbu  x6,0(x5)		// x6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  x7,x19,x10	// x7 = addr of x[i]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sb   x6,0(x7)		// x[i] = y[i]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beq  x6,x0,L2		// if y[i] == 0 then exit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x19,x19,	1	// i = i + 1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jal  x0,L1		// next iteration of loop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L2: ld   x19,0(sp)	// restore saved x19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addi sp,sp,8		// pop 1 doubleword from stack</a:t>
            </a:r>
            <a:br>
              <a:rPr lang="en-US" altLang="en-US" sz="1800">
                <a:latin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</a:rPr>
              <a:t>	jalr x0,0(x1)		// and return</a:t>
            </a:r>
          </a:p>
        </p:txBody>
      </p:sp>
      <p:sp>
        <p:nvSpPr>
          <p:cNvPr id="123907" name="Footer Placeholder 3">
            <a:extLst>
              <a:ext uri="{FF2B5EF4-FFF2-40B4-BE49-F238E27FC236}">
                <a16:creationId xmlns:a16="http://schemas.microsoft.com/office/drawing/2014/main" id="{EF7857F7-A024-4264-ACBC-BE40004B6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C0B8341-B0D6-4D34-A265-E43C38D2F75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06671931-57A9-416C-95D8-2AE2B9C1E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">
            <a:extLst>
              <a:ext uri="{FF2B5EF4-FFF2-40B4-BE49-F238E27FC236}">
                <a16:creationId xmlns:a16="http://schemas.microsoft.com/office/drawing/2014/main" id="{64C7349E-7466-4B9B-B6D6-918E1C55F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951162"/>
          </a:xfrm>
        </p:spPr>
        <p:txBody>
          <a:bodyPr/>
          <a:lstStyle/>
          <a:p>
            <a:pPr eaLnBrk="1" hangingPunct="1"/>
            <a:r>
              <a:rPr lang="en-US" altLang="en-US" sz="2800"/>
              <a:t>Most constants are small</a:t>
            </a:r>
          </a:p>
          <a:p>
            <a:pPr lvl="1" eaLnBrk="1" hangingPunct="1"/>
            <a:r>
              <a:rPr lang="en-US" altLang="en-US" sz="2400"/>
              <a:t>12-bit immediate is sufficient</a:t>
            </a:r>
          </a:p>
          <a:p>
            <a:pPr eaLnBrk="1" hangingPunct="1"/>
            <a:r>
              <a:rPr lang="en-US" altLang="en-US" sz="2800"/>
              <a:t>For the occasional 32-bit constant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latin typeface="Lucida Console" panose="020B0609040504020204" pitchFamily="49" charset="0"/>
              </a:rPr>
              <a:t>lui rd, constant</a:t>
            </a:r>
          </a:p>
          <a:p>
            <a:pPr lvl="1" eaLnBrk="1" hangingPunct="1"/>
            <a:r>
              <a:rPr lang="en-US" altLang="en-US" sz="2400"/>
              <a:t>Copies 20-bit constant to bits [31:12] of rd</a:t>
            </a:r>
          </a:p>
          <a:p>
            <a:pPr lvl="1" eaLnBrk="1" hangingPunct="1"/>
            <a:r>
              <a:rPr lang="en-US" altLang="en-US" sz="2400"/>
              <a:t>Extends bit 31 to bits [63:32]</a:t>
            </a:r>
          </a:p>
          <a:p>
            <a:pPr lvl="1" eaLnBrk="1" hangingPunct="1"/>
            <a:r>
              <a:rPr lang="en-US" altLang="en-US" sz="2400"/>
              <a:t>Clears bits [11:0] of rd to 0</a:t>
            </a:r>
          </a:p>
        </p:txBody>
      </p:sp>
      <p:sp>
        <p:nvSpPr>
          <p:cNvPr id="125955" name="Footer Placeholder 3">
            <a:extLst>
              <a:ext uri="{FF2B5EF4-FFF2-40B4-BE49-F238E27FC236}">
                <a16:creationId xmlns:a16="http://schemas.microsoft.com/office/drawing/2014/main" id="{DDFB9E5B-9379-4494-AF45-1ABCE57E8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746768D-A96C-4164-AB57-5473A5C64AB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  <p:sp>
        <p:nvSpPr>
          <p:cNvPr id="125956" name="Rectangle 11">
            <a:extLst>
              <a:ext uri="{FF2B5EF4-FFF2-40B4-BE49-F238E27FC236}">
                <a16:creationId xmlns:a16="http://schemas.microsoft.com/office/drawing/2014/main" id="{4D104027-9661-4161-9D8B-738DAAC15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4881563"/>
            <a:ext cx="2611438" cy="339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0000 0000 0011 1101 0000</a:t>
            </a:r>
          </a:p>
        </p:txBody>
      </p:sp>
      <p:sp>
        <p:nvSpPr>
          <p:cNvPr id="125957" name="Text Box 4">
            <a:extLst>
              <a:ext uri="{FF2B5EF4-FFF2-40B4-BE49-F238E27FC236}">
                <a16:creationId xmlns:a16="http://schemas.microsoft.com/office/drawing/2014/main" id="{FC44F789-BF6F-4235-929F-A06B4805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4881563"/>
            <a:ext cx="217805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25958" name="Rectangle 9">
            <a:extLst>
              <a:ext uri="{FF2B5EF4-FFF2-40B4-BE49-F238E27FC236}">
                <a16:creationId xmlns:a16="http://schemas.microsoft.com/office/drawing/2014/main" id="{6BD6BA5D-064C-49F1-8D52-4F71747A9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125959" name="Text Box 5">
            <a:extLst>
              <a:ext uri="{FF2B5EF4-FFF2-40B4-BE49-F238E27FC236}">
                <a16:creationId xmlns:a16="http://schemas.microsoft.com/office/drawing/2014/main" id="{76B443EA-75DB-4C81-97D4-AE7D22DE3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491038"/>
            <a:ext cx="42624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lui x19, 976  // 0x003D0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25960" name="Text Box 8">
            <a:extLst>
              <a:ext uri="{FF2B5EF4-FFF2-40B4-BE49-F238E27FC236}">
                <a16:creationId xmlns:a16="http://schemas.microsoft.com/office/drawing/2014/main" id="{45A26E1F-3451-4A8B-8CA3-5B6BD3CD7B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40438" y="2768600"/>
            <a:ext cx="5875338" cy="338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folHlink"/>
                </a:solidFill>
              </a:rPr>
              <a:t>§2.10 RISC-V Addressing for Wide Immediates and Addresses</a:t>
            </a:r>
          </a:p>
        </p:txBody>
      </p:sp>
      <p:sp>
        <p:nvSpPr>
          <p:cNvPr id="125961" name="Text Box 5">
            <a:extLst>
              <a:ext uri="{FF2B5EF4-FFF2-40B4-BE49-F238E27FC236}">
                <a16:creationId xmlns:a16="http://schemas.microsoft.com/office/drawing/2014/main" id="{4328FB28-E416-418C-8675-6511BACC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311775"/>
            <a:ext cx="46021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addi x19,x19,128  // 0x500</a:t>
            </a:r>
            <a:endParaRPr lang="en-AU" altLang="en-US" sz="2200">
              <a:latin typeface="Lucida Console" panose="020B0609040504020204" pitchFamily="49" charset="0"/>
            </a:endParaRPr>
          </a:p>
        </p:txBody>
      </p:sp>
      <p:sp>
        <p:nvSpPr>
          <p:cNvPr id="125962" name="Text Box 4">
            <a:extLst>
              <a:ext uri="{FF2B5EF4-FFF2-40B4-BE49-F238E27FC236}">
                <a16:creationId xmlns:a16="http://schemas.microsoft.com/office/drawing/2014/main" id="{D9936C36-8DCA-41EF-9AF1-C9869626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4881563"/>
            <a:ext cx="217963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25963" name="Text Box 4">
            <a:extLst>
              <a:ext uri="{FF2B5EF4-FFF2-40B4-BE49-F238E27FC236}">
                <a16:creationId xmlns:a16="http://schemas.microsoft.com/office/drawing/2014/main" id="{44B6CF73-B2E2-4897-B961-EBD6F011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881563"/>
            <a:ext cx="16652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</a:t>
            </a:r>
            <a:endParaRPr lang="en-AU" altLang="en-US" sz="1600"/>
          </a:p>
        </p:txBody>
      </p:sp>
      <p:sp>
        <p:nvSpPr>
          <p:cNvPr id="125964" name="Rectangle 11">
            <a:extLst>
              <a:ext uri="{FF2B5EF4-FFF2-40B4-BE49-F238E27FC236}">
                <a16:creationId xmlns:a16="http://schemas.microsoft.com/office/drawing/2014/main" id="{781B8C1F-887E-4790-9605-5D86663D2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5730875"/>
            <a:ext cx="2611438" cy="339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0000 0000 0011 1101 0000</a:t>
            </a:r>
          </a:p>
        </p:txBody>
      </p:sp>
      <p:sp>
        <p:nvSpPr>
          <p:cNvPr id="125965" name="Text Box 4">
            <a:extLst>
              <a:ext uri="{FF2B5EF4-FFF2-40B4-BE49-F238E27FC236}">
                <a16:creationId xmlns:a16="http://schemas.microsoft.com/office/drawing/2014/main" id="{EC4CF80A-A60A-43B5-9C9C-8727561F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5730875"/>
            <a:ext cx="21780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25966" name="Text Box 4">
            <a:extLst>
              <a:ext uri="{FF2B5EF4-FFF2-40B4-BE49-F238E27FC236}">
                <a16:creationId xmlns:a16="http://schemas.microsoft.com/office/drawing/2014/main" id="{B3755790-EC85-4C8F-B13D-66EFA466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730875"/>
            <a:ext cx="217963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0000 0000 0000 0000</a:t>
            </a:r>
            <a:endParaRPr lang="en-AU" altLang="en-US" sz="1600"/>
          </a:p>
        </p:txBody>
      </p:sp>
      <p:sp>
        <p:nvSpPr>
          <p:cNvPr id="125967" name="Text Box 4">
            <a:extLst>
              <a:ext uri="{FF2B5EF4-FFF2-40B4-BE49-F238E27FC236}">
                <a16:creationId xmlns:a16="http://schemas.microsoft.com/office/drawing/2014/main" id="{16F5D628-F424-4379-82E9-C8E4D27BA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730875"/>
            <a:ext cx="1665288" cy="338138"/>
          </a:xfrm>
          <a:prstGeom prst="rect">
            <a:avLst/>
          </a:prstGeom>
          <a:solidFill>
            <a:srgbClr val="ECEA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0101 0000 0000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E50C1DF0-11AC-4119-8F71-F7FC07F20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8B631ED-F51D-431F-82D6-A2AEFFB7849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159690EA-CB54-4FE1-ADC4-C24716AE6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Addressing</a:t>
            </a:r>
            <a:endParaRPr lang="en-AU" altLang="en-US"/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006640B5-A395-4C75-949C-B4AD6B2F2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Branch instructions specify</a:t>
            </a:r>
          </a:p>
          <a:p>
            <a:pPr lvl="1" eaLnBrk="1" hangingPunct="1"/>
            <a:r>
              <a:rPr lang="en-US" altLang="en-US"/>
              <a:t>Opcode, two registers, target address</a:t>
            </a:r>
          </a:p>
          <a:p>
            <a:pPr eaLnBrk="1" hangingPunct="1"/>
            <a:r>
              <a:rPr lang="en-US" altLang="en-US"/>
              <a:t>Most branch targets are near branch</a:t>
            </a:r>
          </a:p>
          <a:p>
            <a:pPr lvl="1" eaLnBrk="1" hangingPunct="1"/>
            <a:r>
              <a:rPr lang="en-US" altLang="en-US"/>
              <a:t>Forward or backward</a:t>
            </a:r>
          </a:p>
          <a:p>
            <a:pPr eaLnBrk="1" hangingPunct="1"/>
            <a:r>
              <a:rPr lang="en-US" altLang="en-US"/>
              <a:t>SB format:</a:t>
            </a:r>
            <a:endParaRPr lang="en-AU" altLang="en-US"/>
          </a:p>
        </p:txBody>
      </p:sp>
      <p:sp>
        <p:nvSpPr>
          <p:cNvPr id="128005" name="Rectangle 13">
            <a:extLst>
              <a:ext uri="{FF2B5EF4-FFF2-40B4-BE49-F238E27FC236}">
                <a16:creationId xmlns:a16="http://schemas.microsoft.com/office/drawing/2014/main" id="{2D46B9E6-7C3A-4BC7-8E5D-23B794B4F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1888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PC-relative addressing</a:t>
            </a:r>
          </a:p>
          <a:p>
            <a:pPr lvl="1" eaLnBrk="1" hangingPunct="1"/>
            <a:r>
              <a:rPr lang="en-US" altLang="en-US"/>
              <a:t>Target address = PC + immediate × 2</a:t>
            </a:r>
          </a:p>
        </p:txBody>
      </p:sp>
      <p:sp>
        <p:nvSpPr>
          <p:cNvPr id="128006" name="Text Box 5">
            <a:extLst>
              <a:ext uri="{FF2B5EF4-FFF2-40B4-BE49-F238E27FC236}">
                <a16:creationId xmlns:a16="http://schemas.microsoft.com/office/drawing/2014/main" id="{8D50741E-C10F-4D64-9269-3113954A1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57638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28007" name="Text Box 6">
            <a:extLst>
              <a:ext uri="{FF2B5EF4-FFF2-40B4-BE49-F238E27FC236}">
                <a16:creationId xmlns:a16="http://schemas.microsoft.com/office/drawing/2014/main" id="{0C23231F-6D8B-43BA-BCDD-7EA8BACB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95763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28008" name="Text Box 7">
            <a:extLst>
              <a:ext uri="{FF2B5EF4-FFF2-40B4-BE49-F238E27FC236}">
                <a16:creationId xmlns:a16="http://schemas.microsoft.com/office/drawing/2014/main" id="{F761AD8B-561F-4676-9812-8CC572938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57638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28009" name="Text Box 8">
            <a:extLst>
              <a:ext uri="{FF2B5EF4-FFF2-40B4-BE49-F238E27FC236}">
                <a16:creationId xmlns:a16="http://schemas.microsoft.com/office/drawing/2014/main" id="{360D07CE-EE82-4B21-BA2B-B68B66C2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3957638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28010" name="Text Box 9">
            <a:extLst>
              <a:ext uri="{FF2B5EF4-FFF2-40B4-BE49-F238E27FC236}">
                <a16:creationId xmlns:a16="http://schemas.microsoft.com/office/drawing/2014/main" id="{46D21AAE-5179-4078-A5E8-65AA9F79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957638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28011" name="Text Box 10">
            <a:extLst>
              <a:ext uri="{FF2B5EF4-FFF2-40B4-BE49-F238E27FC236}">
                <a16:creationId xmlns:a16="http://schemas.microsoft.com/office/drawing/2014/main" id="{15BDDB03-9FEE-4E20-A3C0-AB8269BE5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957638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28012" name="Text Box 11">
            <a:extLst>
              <a:ext uri="{FF2B5EF4-FFF2-40B4-BE49-F238E27FC236}">
                <a16:creationId xmlns:a16="http://schemas.microsoft.com/office/drawing/2014/main" id="{638F7DEF-1CDD-476A-A5AA-C9C3C606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[10:5]</a:t>
            </a:r>
            <a:endParaRPr lang="en-AU" altLang="en-US" sz="1400"/>
          </a:p>
        </p:txBody>
      </p:sp>
      <p:sp>
        <p:nvSpPr>
          <p:cNvPr id="128013" name="Text Box 15">
            <a:extLst>
              <a:ext uri="{FF2B5EF4-FFF2-40B4-BE49-F238E27FC236}">
                <a16:creationId xmlns:a16="http://schemas.microsoft.com/office/drawing/2014/main" id="{2D2D123B-FEDB-46E6-B5A6-BD1D8857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28014" name="Text Box 8">
            <a:extLst>
              <a:ext uri="{FF2B5EF4-FFF2-40B4-BE49-F238E27FC236}">
                <a16:creationId xmlns:a16="http://schemas.microsoft.com/office/drawing/2014/main" id="{16D23FE3-8ADD-44FD-9206-D8CB1CAC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957638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28015" name="Text Box 8">
            <a:extLst>
              <a:ext uri="{FF2B5EF4-FFF2-40B4-BE49-F238E27FC236}">
                <a16:creationId xmlns:a16="http://schemas.microsoft.com/office/drawing/2014/main" id="{0221EB6D-4F91-4530-9A3A-713B0AFAB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957638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28016" name="Text Box 11">
            <a:extLst>
              <a:ext uri="{FF2B5EF4-FFF2-40B4-BE49-F238E27FC236}">
                <a16:creationId xmlns:a16="http://schemas.microsoft.com/office/drawing/2014/main" id="{0C572E93-2F6F-4FD0-8671-9CEF056D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4572000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28017" name="Straight Arrow Connector 2">
            <a:extLst>
              <a:ext uri="{FF2B5EF4-FFF2-40B4-BE49-F238E27FC236}">
                <a16:creationId xmlns:a16="http://schemas.microsoft.com/office/drawing/2014/main" id="{4A0EBC22-0043-434B-AE5C-8FD599FA4173}"/>
              </a:ext>
            </a:extLst>
          </p:cNvPr>
          <p:cNvCxnSpPr>
            <a:cxnSpLocks noChangeShapeType="1"/>
            <a:stCxn id="128016" idx="0"/>
          </p:cNvCxnSpPr>
          <p:nvPr/>
        </p:nvCxnSpPr>
        <p:spPr bwMode="auto">
          <a:xfrm flipH="1" flipV="1">
            <a:off x="1182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018" name="Text Box 11">
            <a:extLst>
              <a:ext uri="{FF2B5EF4-FFF2-40B4-BE49-F238E27FC236}">
                <a16:creationId xmlns:a16="http://schemas.microsoft.com/office/drawing/2014/main" id="{AE745401-8BEE-42E7-8B6A-A6C0E3971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572000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28019" name="Straight Arrow Connector 33">
            <a:extLst>
              <a:ext uri="{FF2B5EF4-FFF2-40B4-BE49-F238E27FC236}">
                <a16:creationId xmlns:a16="http://schemas.microsoft.com/office/drawing/2014/main" id="{834C353F-CC32-4883-8C9B-024515E9A478}"/>
              </a:ext>
            </a:extLst>
          </p:cNvPr>
          <p:cNvCxnSpPr>
            <a:cxnSpLocks noChangeShapeType="1"/>
            <a:stCxn id="128018" idx="0"/>
          </p:cNvCxnSpPr>
          <p:nvPr/>
        </p:nvCxnSpPr>
        <p:spPr bwMode="auto">
          <a:xfrm flipV="1">
            <a:off x="6661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A5272A15-EC7A-468E-9751-B31246BFC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2DB06AD-B637-4524-95B0-E4C33A0EE6E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88A6A170-0AC0-420E-8C9B-E8E134A5E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E33D3AA7-C05F-4680-9956-C227286BD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and link (</a:t>
            </a:r>
            <a:r>
              <a:rPr lang="en-US" altLang="en-US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 uses 20-bit immediate for larger range</a:t>
            </a:r>
          </a:p>
          <a:p>
            <a:pPr eaLnBrk="1" hangingPunct="1"/>
            <a:r>
              <a:rPr lang="en-US" altLang="en-US"/>
              <a:t>UJ format:</a:t>
            </a:r>
            <a:endParaRPr lang="en-AU" altLang="en-US"/>
          </a:p>
        </p:txBody>
      </p:sp>
      <p:sp>
        <p:nvSpPr>
          <p:cNvPr id="130053" name="Rectangle 9">
            <a:extLst>
              <a:ext uri="{FF2B5EF4-FFF2-40B4-BE49-F238E27FC236}">
                <a16:creationId xmlns:a16="http://schemas.microsoft.com/office/drawing/2014/main" id="{768336A7-6AE4-4E14-8667-D0C1D7F6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For long jumps, eg, to 32-bit absolute address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/>
              <a:t>lui: load address[31:12] to temp register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/>
              <a:t>jalr: add address[11:0] and jump to target</a:t>
            </a:r>
          </a:p>
        </p:txBody>
      </p:sp>
      <p:sp>
        <p:nvSpPr>
          <p:cNvPr id="130054" name="Text Box 8">
            <a:extLst>
              <a:ext uri="{FF2B5EF4-FFF2-40B4-BE49-F238E27FC236}">
                <a16:creationId xmlns:a16="http://schemas.microsoft.com/office/drawing/2014/main" id="{FFB7D484-75B3-421E-906E-C99E2179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863850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30055" name="Text Box 10">
            <a:extLst>
              <a:ext uri="{FF2B5EF4-FFF2-40B4-BE49-F238E27FC236}">
                <a16:creationId xmlns:a16="http://schemas.microsoft.com/office/drawing/2014/main" id="{97FF30E4-6453-4D73-A97D-66680497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2863850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30056" name="Text Box 12">
            <a:extLst>
              <a:ext uri="{FF2B5EF4-FFF2-40B4-BE49-F238E27FC236}">
                <a16:creationId xmlns:a16="http://schemas.microsoft.com/office/drawing/2014/main" id="{41022A28-3CD9-434C-BEA8-490C6B90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3306763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30057" name="Text Box 15">
            <a:extLst>
              <a:ext uri="{FF2B5EF4-FFF2-40B4-BE49-F238E27FC236}">
                <a16:creationId xmlns:a16="http://schemas.microsoft.com/office/drawing/2014/main" id="{2E7F4972-40B2-4B55-A600-2FFA24E8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30058" name="Text Box 8">
            <a:extLst>
              <a:ext uri="{FF2B5EF4-FFF2-40B4-BE49-F238E27FC236}">
                <a16:creationId xmlns:a16="http://schemas.microsoft.com/office/drawing/2014/main" id="{C11CFB9C-72C0-48BA-81BC-8B5A4D472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2863850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E1BFBF24-8491-4D74-B6BB-44B23E76B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30060" name="Straight Arrow Connector 38">
            <a:extLst>
              <a:ext uri="{FF2B5EF4-FFF2-40B4-BE49-F238E27FC236}">
                <a16:creationId xmlns:a16="http://schemas.microsoft.com/office/drawing/2014/main" id="{B4E9E39E-5D81-4CCC-8840-C3EDED49BF44}"/>
              </a:ext>
            </a:extLst>
          </p:cNvPr>
          <p:cNvCxnSpPr>
            <a:cxnSpLocks noChangeShapeType="1"/>
            <a:stCxn id="130059" idx="0"/>
          </p:cNvCxnSpPr>
          <p:nvPr/>
        </p:nvCxnSpPr>
        <p:spPr bwMode="auto">
          <a:xfrm flipV="1">
            <a:off x="4090988" y="313848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061" name="Text Box 8">
            <a:extLst>
              <a:ext uri="{FF2B5EF4-FFF2-40B4-BE49-F238E27FC236}">
                <a16:creationId xmlns:a16="http://schemas.microsoft.com/office/drawing/2014/main" id="{807B2B28-9454-4E97-BDF6-EBCBD46EE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863850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0062" name="Text Box 11">
            <a:extLst>
              <a:ext uri="{FF2B5EF4-FFF2-40B4-BE49-F238E27FC236}">
                <a16:creationId xmlns:a16="http://schemas.microsoft.com/office/drawing/2014/main" id="{449C4B77-8F83-4934-AA6A-46F4EB76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30063" name="Straight Arrow Connector 41">
            <a:extLst>
              <a:ext uri="{FF2B5EF4-FFF2-40B4-BE49-F238E27FC236}">
                <a16:creationId xmlns:a16="http://schemas.microsoft.com/office/drawing/2014/main" id="{4E396936-765D-40F3-AD57-830750FC8BFB}"/>
              </a:ext>
            </a:extLst>
          </p:cNvPr>
          <p:cNvCxnSpPr>
            <a:cxnSpLocks noChangeShapeType="1"/>
            <a:stCxn id="130062" idx="0"/>
          </p:cNvCxnSpPr>
          <p:nvPr/>
        </p:nvCxnSpPr>
        <p:spPr bwMode="auto">
          <a:xfrm flipV="1">
            <a:off x="1249363" y="3138488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064" name="Text Box 8">
            <a:extLst>
              <a:ext uri="{FF2B5EF4-FFF2-40B4-BE49-F238E27FC236}">
                <a16:creationId xmlns:a16="http://schemas.microsoft.com/office/drawing/2014/main" id="{BD3831B4-12E9-4C6E-B0C5-BCC14592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2863850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30065" name="Text Box 8">
            <a:extLst>
              <a:ext uri="{FF2B5EF4-FFF2-40B4-BE49-F238E27FC236}">
                <a16:creationId xmlns:a16="http://schemas.microsoft.com/office/drawing/2014/main" id="{42EC1AB4-FCC2-4683-85D7-6412B184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2863850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30066" name="Text Box 11">
            <a:extLst>
              <a:ext uri="{FF2B5EF4-FFF2-40B4-BE49-F238E27FC236}">
                <a16:creationId xmlns:a16="http://schemas.microsoft.com/office/drawing/2014/main" id="{3C30870F-1619-4631-B30E-BB0FC0C04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8" y="2968625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30067" name="Text Box 11">
            <a:extLst>
              <a:ext uri="{FF2B5EF4-FFF2-40B4-BE49-F238E27FC236}">
                <a16:creationId xmlns:a16="http://schemas.microsoft.com/office/drawing/2014/main" id="{3C1CACA6-91B2-4645-A24C-EB22BD1D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968625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F4EB9A39-D315-43D3-AF89-D01914098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sp>
        <p:nvSpPr>
          <p:cNvPr id="132099" name="Footer Placeholder 3">
            <a:extLst>
              <a:ext uri="{FF2B5EF4-FFF2-40B4-BE49-F238E27FC236}">
                <a16:creationId xmlns:a16="http://schemas.microsoft.com/office/drawing/2014/main" id="{5C0B3AC8-BF9F-4A28-9F23-8E29F23AA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4E4C3F4-4D03-4741-85C7-47DD7E6CF61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  <p:pic>
        <p:nvPicPr>
          <p:cNvPr id="132100" name="Picture 1">
            <a:extLst>
              <a:ext uri="{FF2B5EF4-FFF2-40B4-BE49-F238E27FC236}">
                <a16:creationId xmlns:a16="http://schemas.microsoft.com/office/drawing/2014/main" id="{E0753553-4033-4108-9407-0114A5C09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D3F52917-05CA-4755-A13C-8012B66D0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sp>
        <p:nvSpPr>
          <p:cNvPr id="133123" name="Footer Placeholder 3">
            <a:extLst>
              <a:ext uri="{FF2B5EF4-FFF2-40B4-BE49-F238E27FC236}">
                <a16:creationId xmlns:a16="http://schemas.microsoft.com/office/drawing/2014/main" id="{9D35D7CF-0F1C-49BE-924B-150A5E96A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1A97AFE-57D8-4083-A43C-5D8769DD55D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/>
          </a:p>
        </p:txBody>
      </p:sp>
      <p:pic>
        <p:nvPicPr>
          <p:cNvPr id="133124" name="Picture 1">
            <a:extLst>
              <a:ext uri="{FF2B5EF4-FFF2-40B4-BE49-F238E27FC236}">
                <a16:creationId xmlns:a16="http://schemas.microsoft.com/office/drawing/2014/main" id="{ED2AD656-7DF5-4767-8222-561EBCBC3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81232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1DA1E12C-4D73-4E65-8682-9B80AC179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1DE3117-D5EB-4EB6-B955-CFA1EC789FB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AA6D8EB-4A54-46C1-8552-8E80EEBD2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86B25B20-11CB-4B8D-B8D9-06ED55C32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Two processors sharing an area of memory</a:t>
            </a:r>
          </a:p>
          <a:p>
            <a:pPr lvl="1" eaLnBrk="1" hangingPunct="1"/>
            <a:r>
              <a:rPr lang="en-AU" altLang="en-US" sz="2400"/>
              <a:t>P1 writes, then P2 reads</a:t>
            </a:r>
          </a:p>
          <a:p>
            <a:pPr lvl="1" eaLnBrk="1" hangingPunct="1"/>
            <a:r>
              <a:rPr lang="en-AU" altLang="en-US" sz="2400"/>
              <a:t>Data race if P1 and P2 don’t synchronize</a:t>
            </a:r>
          </a:p>
          <a:p>
            <a:pPr lvl="2" eaLnBrk="1" hangingPunct="1"/>
            <a:r>
              <a:rPr lang="en-AU" altLang="en-US" sz="2000"/>
              <a:t>Result depends of order of accesses</a:t>
            </a:r>
          </a:p>
          <a:p>
            <a:pPr eaLnBrk="1" hangingPunct="1"/>
            <a:r>
              <a:rPr lang="en-AU" altLang="en-US" sz="2800"/>
              <a:t>Hardware support required</a:t>
            </a:r>
          </a:p>
          <a:p>
            <a:pPr lvl="1" eaLnBrk="1" hangingPunct="1"/>
            <a:r>
              <a:rPr lang="en-AU" altLang="en-US" sz="2400"/>
              <a:t>Atomic read/write memory operation</a:t>
            </a:r>
          </a:p>
          <a:p>
            <a:pPr lvl="1" eaLnBrk="1" hangingPunct="1"/>
            <a:r>
              <a:rPr lang="en-AU" altLang="en-US" sz="2400"/>
              <a:t>No other access to the location allowed between the read and write</a:t>
            </a:r>
          </a:p>
          <a:p>
            <a:pPr eaLnBrk="1" hangingPunct="1"/>
            <a:r>
              <a:rPr lang="en-AU" altLang="en-US" sz="2800"/>
              <a:t>Could be a single instruction</a:t>
            </a:r>
          </a:p>
          <a:p>
            <a:pPr lvl="1" eaLnBrk="1" hangingPunct="1"/>
            <a:r>
              <a:rPr lang="en-AU" altLang="en-US" sz="2400"/>
              <a:t>E.g., atomic swap of register </a:t>
            </a:r>
            <a:r>
              <a:rPr lang="en-AU" altLang="en-US" sz="2400">
                <a:cs typeface="Arial" panose="020B0604020202020204" pitchFamily="34" charset="0"/>
              </a:rPr>
              <a:t>↔ memory</a:t>
            </a:r>
          </a:p>
          <a:p>
            <a:pPr lvl="1" eaLnBrk="1" hangingPunct="1"/>
            <a:r>
              <a:rPr lang="en-AU" altLang="en-US" sz="2400">
                <a:cs typeface="Arial" panose="020B0604020202020204" pitchFamily="34" charset="0"/>
              </a:rPr>
              <a:t>Or an atomic pair of instructions</a:t>
            </a:r>
          </a:p>
        </p:txBody>
      </p:sp>
      <p:sp>
        <p:nvSpPr>
          <p:cNvPr id="134149" name="Text Box 4">
            <a:extLst>
              <a:ext uri="{FF2B5EF4-FFF2-40B4-BE49-F238E27FC236}">
                <a16:creationId xmlns:a16="http://schemas.microsoft.com/office/drawing/2014/main" id="{3B6178E7-64C7-4EB3-91A9-040BA1B039A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§2.11 Parallelism and Instructions: Synchronization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98F0B264-02EB-4198-914D-4393C778B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94602E97-DEEF-4DE5-B3D8-845C6FDB26F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en-US" sz="14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66FADAF3-32B0-42D4-BA2B-D3FDF7F57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Synchronization in RISC-V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F836A9DD-7052-4E8F-8B12-5456C20E1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Load reserved: </a:t>
            </a:r>
            <a:r>
              <a:rPr lang="en-AU" altLang="en-US" sz="2800">
                <a:latin typeface="Lucida Console" panose="020B0609040504020204" pitchFamily="49" charset="0"/>
              </a:rPr>
              <a:t>lr.d rd,(rs1)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Load from address in rs1 to rd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Place reservation on memory address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Store conditional: </a:t>
            </a:r>
            <a:r>
              <a:rPr lang="en-US" altLang="en-US" sz="2800">
                <a:latin typeface="Lucida Console" panose="020B0609040504020204" pitchFamily="49" charset="0"/>
              </a:rPr>
              <a:t>sc.d rd,(rs1),rs2</a:t>
            </a:r>
            <a:endParaRPr lang="en-AU" altLang="en-US" sz="2800"/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Store from rs2 to address in rs1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Succeeds if location not changed since the </a:t>
            </a:r>
            <a:r>
              <a:rPr lang="en-AU" altLang="en-US" sz="2400">
                <a:latin typeface="Lucida Console" panose="020B0609040504020204" pitchFamily="49" charset="0"/>
              </a:rPr>
              <a:t>lr.d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0 in rd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Fails if location is 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/>
              <a:t>Returns non-zero value in rd</a:t>
            </a:r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C549F347-1C30-4A3B-B42C-8969D4A88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58941B5-E21E-43E0-94F1-F5A81E85A03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25A6D0EE-61E6-4544-8EC5-A64EF217A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7FF4FC48-2E77-4465-9C54-D79576B6A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and subtract, three operands</a:t>
            </a:r>
          </a:p>
          <a:p>
            <a:pPr lvl="1" eaLnBrk="1" hangingPunct="1"/>
            <a:r>
              <a:rPr lang="en-US" altLang="en-US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/>
              <a:t>All arithmetic operations have this form</a:t>
            </a:r>
          </a:p>
          <a:p>
            <a:pPr eaLnBrk="1" hangingPunct="1"/>
            <a:r>
              <a:rPr lang="en-US" altLang="en-US" i="1">
                <a:solidFill>
                  <a:srgbClr val="0070C0"/>
                </a:solidFill>
              </a:rPr>
              <a:t>Design Principle 1:</a:t>
            </a:r>
            <a:r>
              <a:rPr lang="en-US" altLang="en-US">
                <a:solidFill>
                  <a:srgbClr val="0070C0"/>
                </a:solidFill>
              </a:rPr>
              <a:t> Simplicity favours regularity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Regularity</a:t>
            </a:r>
            <a:r>
              <a:rPr lang="en-US" altLang="en-US"/>
              <a:t> makes implementation simpler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Simplicity</a:t>
            </a:r>
            <a:r>
              <a:rPr lang="en-US" altLang="en-US"/>
              <a:t> enables higher performance at lower cost</a:t>
            </a:r>
            <a:endParaRPr lang="en-AU" altLang="en-US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A902C6A1-F90D-432B-B6EB-C973DBA3CF4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77819" y="2099469"/>
            <a:ext cx="456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§2.2 Operations of the Computer Hardware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7E6FDD68-EF75-45E2-81EE-AB77EDF17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Synchronization in RISC-V</a:t>
            </a:r>
            <a:endParaRPr lang="en-US" altLang="en-US"/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F341A1A7-90B1-46CF-84FE-F51C325B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400"/>
              <a:t>Example 1: atomic swap (to test/set lock variable)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again:	lr.d x10,(x20)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	sc.d x11,(x20),x23 // X11 = status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	bne  x11,x0,again  // branch if store failed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	addi x23,x10,0     // X23 = loaded value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2000">
              <a:latin typeface="Lucida Console" panose="020B0609040504020204" pitchFamily="49" charset="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Example 2: 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addi x12,x0,1 		// copy locked value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again:	lr.d x10,(x20) 		// read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	bne  x10,x0,again 	// check if it is 0 yet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	sc.d x11,(x20),x12 	// attempt to store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	bne  x11,x0,again	// branch if fails</a:t>
            </a:r>
          </a:p>
          <a:p>
            <a:pPr marL="1314450" lvl="1" indent="-1141413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TW" sz="2400">
                <a:ea typeface="新細明體" panose="02020500000000000000" pitchFamily="18" charset="-120"/>
              </a:rPr>
              <a:t>Unlock: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2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sd   x0,0(x20)		// free lock</a:t>
            </a:r>
          </a:p>
          <a:p>
            <a:pPr marL="1314450" lvl="1" indent="-11414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138244" name="Footer Placeholder 3">
            <a:extLst>
              <a:ext uri="{FF2B5EF4-FFF2-40B4-BE49-F238E27FC236}">
                <a16:creationId xmlns:a16="http://schemas.microsoft.com/office/drawing/2014/main" id="{88F4A2E8-7954-4644-9EA3-8FBEE69165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FEA0373-B003-4FE9-BE00-A47F67BAC44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en-US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2">
            <a:extLst>
              <a:ext uri="{FF2B5EF4-FFF2-40B4-BE49-F238E27FC236}">
                <a16:creationId xmlns:a16="http://schemas.microsoft.com/office/drawing/2014/main" id="{626A0FF5-8DD4-480F-B99F-7BCE556154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17D426C-04E7-4C79-9741-E5917FDDE3D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en-US" sz="14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69FCD922-FD73-4B76-9701-3D454B39F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 and Startup</a:t>
            </a:r>
            <a:endParaRPr lang="en-AU" altLang="en-US"/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25783875-7E84-418F-A26B-21E6F9C0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9891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Many compilers produce object modules directly</a:t>
            </a:r>
            <a:endParaRPr lang="en-AU" altLang="en-US" sz="1800"/>
          </a:p>
        </p:txBody>
      </p:sp>
      <p:sp>
        <p:nvSpPr>
          <p:cNvPr id="139269" name="AutoShape 5">
            <a:extLst>
              <a:ext uri="{FF2B5EF4-FFF2-40B4-BE49-F238E27FC236}">
                <a16:creationId xmlns:a16="http://schemas.microsoft.com/office/drawing/2014/main" id="{FA65A5DF-9DA3-4EBF-BBBB-C8AA9A8AA05C}"/>
              </a:ext>
            </a:extLst>
          </p:cNvPr>
          <p:cNvSpPr>
            <a:spLocks/>
          </p:cNvSpPr>
          <p:nvPr/>
        </p:nvSpPr>
        <p:spPr bwMode="auto">
          <a:xfrm rot="-2520133">
            <a:off x="3276600" y="1557338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60300DA5-EC4B-428F-8E68-27F38CF0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149725"/>
            <a:ext cx="1554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Static linking</a:t>
            </a:r>
            <a:endParaRPr lang="en-AU" altLang="en-US" sz="1800"/>
          </a:p>
        </p:txBody>
      </p:sp>
      <p:sp>
        <p:nvSpPr>
          <p:cNvPr id="139271" name="AutoShape 7">
            <a:extLst>
              <a:ext uri="{FF2B5EF4-FFF2-40B4-BE49-F238E27FC236}">
                <a16:creationId xmlns:a16="http://schemas.microsoft.com/office/drawing/2014/main" id="{F5DE8A7E-373D-4442-9B2C-8280F2E99F0E}"/>
              </a:ext>
            </a:extLst>
          </p:cNvPr>
          <p:cNvSpPr>
            <a:spLocks/>
          </p:cNvSpPr>
          <p:nvPr/>
        </p:nvSpPr>
        <p:spPr bwMode="auto">
          <a:xfrm>
            <a:off x="6948488" y="3573463"/>
            <a:ext cx="215900" cy="1511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9DB617E9-01A3-4353-AB29-D5EE934343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773069" y="2004219"/>
            <a:ext cx="4375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§2.12 Translating and Starting a Program</a:t>
            </a:r>
          </a:p>
        </p:txBody>
      </p:sp>
      <p:pic>
        <p:nvPicPr>
          <p:cNvPr id="139273" name="Picture 1">
            <a:extLst>
              <a:ext uri="{FF2B5EF4-FFF2-40B4-BE49-F238E27FC236}">
                <a16:creationId xmlns:a16="http://schemas.microsoft.com/office/drawing/2014/main" id="{F24EE2AC-C327-4370-BF14-67F9F07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3388"/>
            <a:ext cx="559752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>
            <a:extLst>
              <a:ext uri="{FF2B5EF4-FFF2-40B4-BE49-F238E27FC236}">
                <a16:creationId xmlns:a16="http://schemas.microsoft.com/office/drawing/2014/main" id="{187FB979-AB9F-42DA-B02F-F83DB23F4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2BFD00B-7F2F-4096-983A-39EF479669A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en-US" sz="14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B4D2DA8E-5C5B-409F-84A0-8AC149092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Producing an Object Module</a:t>
            </a:r>
            <a:endParaRPr lang="en-AU" altLang="en-US"/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F8E0A86E-7329-4D40-A8F0-D73BB933C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Assembler (or compiler) translates program into machine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Provides information for building a complete program from the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Header: described contents of object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Text segment: translated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Static data segment: data allocated for the life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Relocation info: for contents that depend on absolute location of loaded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Symbol table: global definitions and external refs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Debug info: for associating with source code</a:t>
            </a:r>
            <a:endParaRPr lang="en-AU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>
            <a:extLst>
              <a:ext uri="{FF2B5EF4-FFF2-40B4-BE49-F238E27FC236}">
                <a16:creationId xmlns:a16="http://schemas.microsoft.com/office/drawing/2014/main" id="{AA3FD864-2C24-49AA-A6FC-06441F2899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A6BA453-412F-4697-89E3-69D8291BABC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143363" name="Rectangle 4">
            <a:extLst>
              <a:ext uri="{FF2B5EF4-FFF2-40B4-BE49-F238E27FC236}">
                <a16:creationId xmlns:a16="http://schemas.microsoft.com/office/drawing/2014/main" id="{8BB66970-FE4E-4A3F-A72E-4E3D247D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Linking Object Modules</a:t>
            </a:r>
            <a:endParaRPr lang="en-AU" altLang="en-US"/>
          </a:p>
        </p:txBody>
      </p:sp>
      <p:sp>
        <p:nvSpPr>
          <p:cNvPr id="143364" name="Rectangle 5">
            <a:extLst>
              <a:ext uri="{FF2B5EF4-FFF2-40B4-BE49-F238E27FC236}">
                <a16:creationId xmlns:a16="http://schemas.microsoft.com/office/drawing/2014/main" id="{45D0ED99-D058-4E98-B23C-D1A725F52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Produces an executable image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Merges segments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Resolve labels (determine their addresses)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Patch location-dependent and external refs</a:t>
            </a:r>
          </a:p>
          <a:p>
            <a:pPr eaLnBrk="1" hangingPunct="1"/>
            <a:r>
              <a:rPr lang="en-US" altLang="en-US"/>
              <a:t>Could leave location dependencies for fixing by a relocating loader</a:t>
            </a:r>
          </a:p>
          <a:p>
            <a:pPr lvl="1" eaLnBrk="1" hangingPunct="1"/>
            <a:r>
              <a:rPr lang="en-US" altLang="en-US"/>
              <a:t>But with virtual memory, no need to do this</a:t>
            </a:r>
          </a:p>
          <a:p>
            <a:pPr lvl="1" eaLnBrk="1" hangingPunct="1"/>
            <a:r>
              <a:rPr lang="en-US" altLang="en-US"/>
              <a:t>Program can be loaded into absolute location in virtual memory space</a:t>
            </a:r>
            <a:endParaRPr lang="en-AU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>
            <a:extLst>
              <a:ext uri="{FF2B5EF4-FFF2-40B4-BE49-F238E27FC236}">
                <a16:creationId xmlns:a16="http://schemas.microsoft.com/office/drawing/2014/main" id="{9CE7F57A-3BEF-4C9B-84C7-A8C1F16A5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F97C034-22E3-42BE-B2CA-BA4F1F25E08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/>
          </a:p>
        </p:txBody>
      </p:sp>
      <p:sp>
        <p:nvSpPr>
          <p:cNvPr id="145411" name="Rectangle 4">
            <a:extLst>
              <a:ext uri="{FF2B5EF4-FFF2-40B4-BE49-F238E27FC236}">
                <a16:creationId xmlns:a16="http://schemas.microsoft.com/office/drawing/2014/main" id="{67157F38-3774-4283-B093-94D9309D4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a Program</a:t>
            </a:r>
            <a:endParaRPr lang="en-AU" altLang="en-US"/>
          </a:p>
        </p:txBody>
      </p:sp>
      <p:sp>
        <p:nvSpPr>
          <p:cNvPr id="145412" name="Rectangle 5">
            <a:extLst>
              <a:ext uri="{FF2B5EF4-FFF2-40B4-BE49-F238E27FC236}">
                <a16:creationId xmlns:a16="http://schemas.microsoft.com/office/drawing/2014/main" id="{99C99159-818C-4034-AAB7-141E37EEE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 from image file on disk into memory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Read header to determine segment sizes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Create virtual address space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Copy text and initialized data into memory</a:t>
            </a:r>
          </a:p>
          <a:p>
            <a:pPr lvl="2" eaLnBrk="1" hangingPunct="1"/>
            <a:r>
              <a:rPr lang="en-US" altLang="en-US"/>
              <a:t>Or set page table entries so they can be faulted in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Set up arguments on stack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5.</a:t>
            </a:r>
            <a:r>
              <a:rPr lang="en-US" altLang="en-US"/>
              <a:t>	Initialize registers (including sp, fp, gp)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6.</a:t>
            </a:r>
            <a:r>
              <a:rPr lang="en-US" altLang="en-US"/>
              <a:t>	Jump to startup routine</a:t>
            </a:r>
          </a:p>
          <a:p>
            <a:pPr lvl="2" eaLnBrk="1" hangingPunct="1"/>
            <a:r>
              <a:rPr lang="en-US" altLang="en-US"/>
              <a:t>Copies arguments to x10, … and calls main</a:t>
            </a:r>
          </a:p>
          <a:p>
            <a:pPr lvl="2" eaLnBrk="1" hangingPunct="1"/>
            <a:r>
              <a:rPr lang="en-US" altLang="en-US"/>
              <a:t>When main returns, do exit syscall</a:t>
            </a:r>
            <a:endParaRPr lang="en-AU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>
            <a:extLst>
              <a:ext uri="{FF2B5EF4-FFF2-40B4-BE49-F238E27FC236}">
                <a16:creationId xmlns:a16="http://schemas.microsoft.com/office/drawing/2014/main" id="{A1298201-20AF-4C70-B8B3-8A74B2624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B0E5773-7A56-42C8-968A-DF205E05F25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en-US" sz="14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94B980DD-9B79-49CC-971E-E014CF86E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</a:t>
            </a:r>
            <a:endParaRPr lang="en-AU" altLang="en-US"/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665C8CBA-45F6-4C97-A346-DCF1E0BC9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Only link/load library procedure when it is called</a:t>
            </a:r>
          </a:p>
          <a:p>
            <a:pPr lvl="1" eaLnBrk="1" hangingPunct="1"/>
            <a:r>
              <a:rPr lang="en-US" altLang="en-US"/>
              <a:t>Requires procedure code to be relocatable</a:t>
            </a:r>
          </a:p>
          <a:p>
            <a:pPr lvl="1" eaLnBrk="1" hangingPunct="1"/>
            <a:r>
              <a:rPr lang="en-US" altLang="en-US"/>
              <a:t>Avoids image bloat caused by static linking of all (transitively) referenced libraries</a:t>
            </a:r>
          </a:p>
          <a:p>
            <a:pPr lvl="1" eaLnBrk="1" hangingPunct="1"/>
            <a:r>
              <a:rPr lang="en-US" altLang="en-US"/>
              <a:t>Automatically picks up new library versions</a:t>
            </a:r>
            <a:endParaRPr lang="en-AU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>
            <a:extLst>
              <a:ext uri="{FF2B5EF4-FFF2-40B4-BE49-F238E27FC236}">
                <a16:creationId xmlns:a16="http://schemas.microsoft.com/office/drawing/2014/main" id="{F13DCD66-C3A0-40EB-B8AC-2DC291092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824466C-239F-41BF-8A6C-71AB3DA3F5B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en-US" sz="14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766677C5-D957-4FEC-9273-96FA84ACD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E61974C8-69D8-4560-BC97-52626FEC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Indirection table</a:t>
            </a:r>
            <a:endParaRPr lang="en-AU" altLang="en-US" sz="1800"/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462BA723-F1FC-4F58-A915-24FC3EEC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Stub: Loads routine ID,</a:t>
            </a:r>
            <a:br>
              <a:rPr lang="en-US" altLang="en-US" sz="1800"/>
            </a:br>
            <a:r>
              <a:rPr lang="en-US" altLang="en-US" sz="1800"/>
              <a:t>Jump to linker/loader</a:t>
            </a:r>
            <a:endParaRPr lang="en-AU" altLang="en-US" sz="1800"/>
          </a:p>
        </p:txBody>
      </p:sp>
      <p:sp>
        <p:nvSpPr>
          <p:cNvPr id="149510" name="Text Box 6">
            <a:extLst>
              <a:ext uri="{FF2B5EF4-FFF2-40B4-BE49-F238E27FC236}">
                <a16:creationId xmlns:a16="http://schemas.microsoft.com/office/drawing/2014/main" id="{1CE36F25-5FAD-4A69-AC43-558D4819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Linker/loader code</a:t>
            </a:r>
            <a:endParaRPr lang="en-AU" altLang="en-US" sz="1800"/>
          </a:p>
        </p:txBody>
      </p:sp>
      <p:sp>
        <p:nvSpPr>
          <p:cNvPr id="149511" name="Text Box 7">
            <a:extLst>
              <a:ext uri="{FF2B5EF4-FFF2-40B4-BE49-F238E27FC236}">
                <a16:creationId xmlns:a16="http://schemas.microsoft.com/office/drawing/2014/main" id="{DE4A6CAB-81C3-423D-9125-04F5F55B3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Dynamically</a:t>
            </a:r>
            <a:br>
              <a:rPr lang="en-US" altLang="en-US" sz="1800"/>
            </a:br>
            <a:r>
              <a:rPr lang="en-US" altLang="en-US" sz="1800"/>
              <a:t>mapped code</a:t>
            </a:r>
            <a:endParaRPr lang="en-AU" altLang="en-US" sz="1800"/>
          </a:p>
        </p:txBody>
      </p:sp>
      <p:pic>
        <p:nvPicPr>
          <p:cNvPr id="149512" name="Picture 1">
            <a:extLst>
              <a:ext uri="{FF2B5EF4-FFF2-40B4-BE49-F238E27FC236}">
                <a16:creationId xmlns:a16="http://schemas.microsoft.com/office/drawing/2014/main" id="{5FB4BFA2-98EA-48C1-B128-68EA9D740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233488"/>
            <a:ext cx="40132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1">
            <a:extLst>
              <a:ext uri="{FF2B5EF4-FFF2-40B4-BE49-F238E27FC236}">
                <a16:creationId xmlns:a16="http://schemas.microsoft.com/office/drawing/2014/main" id="{17A3A7B3-ACA2-4FFF-9D1D-D26EF50D0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95488"/>
            <a:ext cx="60452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Footer Placeholder 3">
            <a:extLst>
              <a:ext uri="{FF2B5EF4-FFF2-40B4-BE49-F238E27FC236}">
                <a16:creationId xmlns:a16="http://schemas.microsoft.com/office/drawing/2014/main" id="{AE5CBE58-BBD4-43F0-ADDC-B6DB1E8125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42D88E0-ED33-4996-9656-A1085C89423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en-US" sz="1400"/>
          </a:p>
        </p:txBody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5152FFB6-3637-4B3F-B014-829F5EB5E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Java Applications</a:t>
            </a:r>
            <a:endParaRPr lang="en-AU" altLang="en-US"/>
          </a:p>
        </p:txBody>
      </p:sp>
      <p:sp>
        <p:nvSpPr>
          <p:cNvPr id="151557" name="AutoShape 4">
            <a:extLst>
              <a:ext uri="{FF2B5EF4-FFF2-40B4-BE49-F238E27FC236}">
                <a16:creationId xmlns:a16="http://schemas.microsoft.com/office/drawing/2014/main" id="{FA25EF12-2A2F-45B4-A2C6-0BA7667B79CD}"/>
              </a:ext>
            </a:extLst>
          </p:cNvPr>
          <p:cNvSpPr>
            <a:spLocks/>
          </p:cNvSpPr>
          <p:nvPr/>
        </p:nvSpPr>
        <p:spPr bwMode="auto">
          <a:xfrm>
            <a:off x="6003925" y="1844675"/>
            <a:ext cx="1939925" cy="906463"/>
          </a:xfrm>
          <a:prstGeom prst="borderCallout1">
            <a:avLst>
              <a:gd name="adj1" fmla="val 12611"/>
              <a:gd name="adj2" fmla="val -3926"/>
              <a:gd name="adj3" fmla="val 138005"/>
              <a:gd name="adj4" fmla="val -50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Simple portable instruction set for the JVM</a:t>
            </a:r>
            <a:endParaRPr lang="en-AU" altLang="en-US" sz="1800"/>
          </a:p>
        </p:txBody>
      </p:sp>
      <p:sp>
        <p:nvSpPr>
          <p:cNvPr id="151558" name="AutoShape 5">
            <a:extLst>
              <a:ext uri="{FF2B5EF4-FFF2-40B4-BE49-F238E27FC236}">
                <a16:creationId xmlns:a16="http://schemas.microsoft.com/office/drawing/2014/main" id="{0E5FF8DF-6A22-41BF-8A61-3B423B936524}"/>
              </a:ext>
            </a:extLst>
          </p:cNvPr>
          <p:cNvSpPr>
            <a:spLocks/>
          </p:cNvSpPr>
          <p:nvPr/>
        </p:nvSpPr>
        <p:spPr bwMode="auto">
          <a:xfrm>
            <a:off x="7156450" y="4149725"/>
            <a:ext cx="1584325" cy="647700"/>
          </a:xfrm>
          <a:prstGeom prst="borderCallout1">
            <a:avLst>
              <a:gd name="adj1" fmla="val 17648"/>
              <a:gd name="adj2" fmla="val -4810"/>
              <a:gd name="adj3" fmla="val -23528"/>
              <a:gd name="adj4" fmla="val -59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Interprets bytecodes</a:t>
            </a:r>
            <a:endParaRPr lang="en-AU" altLang="en-US" sz="1800"/>
          </a:p>
        </p:txBody>
      </p:sp>
      <p:sp>
        <p:nvSpPr>
          <p:cNvPr id="151559" name="AutoShape 6">
            <a:extLst>
              <a:ext uri="{FF2B5EF4-FFF2-40B4-BE49-F238E27FC236}">
                <a16:creationId xmlns:a16="http://schemas.microsoft.com/office/drawing/2014/main" id="{96447246-FDB4-4205-BAC4-BF1F7BD3C501}"/>
              </a:ext>
            </a:extLst>
          </p:cNvPr>
          <p:cNvSpPr>
            <a:spLocks/>
          </p:cNvSpPr>
          <p:nvPr/>
        </p:nvSpPr>
        <p:spPr bwMode="auto">
          <a:xfrm>
            <a:off x="179388" y="4005263"/>
            <a:ext cx="1704975" cy="1728787"/>
          </a:xfrm>
          <a:prstGeom prst="borderCallout1">
            <a:avLst>
              <a:gd name="adj1" fmla="val 6611"/>
              <a:gd name="adj2" fmla="val 104468"/>
              <a:gd name="adj3" fmla="val -2019"/>
              <a:gd name="adj4" fmla="val 127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Compiles bytecodes of “hot” methods into native code for host machine</a:t>
            </a:r>
            <a:endParaRPr lang="en-AU" altLang="en-US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>
            <a:extLst>
              <a:ext uri="{FF2B5EF4-FFF2-40B4-BE49-F238E27FC236}">
                <a16:creationId xmlns:a16="http://schemas.microsoft.com/office/drawing/2014/main" id="{C4FE7E4B-185A-4AE4-8A42-D32CA557A5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EF43337-7328-42C8-9956-6FD1C7E9A59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en-US" sz="14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015F393B-0E5E-41EE-A3A2-5206678E4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Sort Example</a:t>
            </a:r>
            <a:endParaRPr lang="en-AU" altLang="en-US"/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1E732F73-12AB-43AE-BE6C-2435FFCB1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216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Illustrates use of assembly instructions for a C bubble sort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Swap procedure (leaf)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void swap(long long int v[],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	     long long int k)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long long int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temp = v[k];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v[k] = v[k+1];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v[k+1] = temp;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v in x10, k in x11, temp in x5</a:t>
            </a:r>
          </a:p>
        </p:txBody>
      </p:sp>
      <p:sp>
        <p:nvSpPr>
          <p:cNvPr id="153605" name="Text Box 4">
            <a:extLst>
              <a:ext uri="{FF2B5EF4-FFF2-40B4-BE49-F238E27FC236}">
                <a16:creationId xmlns:a16="http://schemas.microsoft.com/office/drawing/2014/main" id="{A54D9787-CD6E-40B0-BC62-061A481E97C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69869" y="2207419"/>
            <a:ext cx="4781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§2.13 A C Sort Example to Put It All Together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>
            <a:extLst>
              <a:ext uri="{FF2B5EF4-FFF2-40B4-BE49-F238E27FC236}">
                <a16:creationId xmlns:a16="http://schemas.microsoft.com/office/drawing/2014/main" id="{C175CF99-537F-4AC7-B7AD-812772182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swap: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slli x6,x11,3    // reg x6 = k * 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add  x6,x10,x6   // reg x6 = v + (k * 8)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ld   x5,0(x6)    // reg x5 (temp) = v[k]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ld   x7,8(x6)    // reg x7 = v[k + 1]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sd   x7,0(x6)    // v[k] = reg x7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sd   x5,8(x6)    // v[k+1] = reg x5 (temp)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jalr x0,0(x1)    // return to calling routine</a:t>
            </a:r>
          </a:p>
        </p:txBody>
      </p:sp>
      <p:sp>
        <p:nvSpPr>
          <p:cNvPr id="155651" name="Footer Placeholder 3">
            <a:extLst>
              <a:ext uri="{FF2B5EF4-FFF2-40B4-BE49-F238E27FC236}">
                <a16:creationId xmlns:a16="http://schemas.microsoft.com/office/drawing/2014/main" id="{2BEFC475-FD84-4E55-91A9-7B31597173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ECA7C36-1B88-4D96-A8E7-DB29AEBB6B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en-US" sz="1400"/>
          </a:p>
        </p:txBody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E4EBAD5A-28A7-4A00-B09B-AE60BF358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Procedure Swap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13328311-89B1-497C-8954-0DAC0FCF6C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079A8AB-EADB-458C-9920-65AB2CF0D3F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AA4442F-C64D-4A9D-B92A-D079B64C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40C92A5-0D33-4E45-AE12-E3D0E3477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sz="280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t1, i, j   // temp t1 = i + j</a:t>
            </a:r>
            <a:br>
              <a:rPr lang="en-US" altLang="en-US" sz="2800">
                <a:latin typeface="Lucida Console" panose="020B0609040504020204" pitchFamily="49" charset="0"/>
              </a:rPr>
            </a:br>
            <a:r>
              <a:rPr lang="en-US" altLang="en-US" sz="2800">
                <a:latin typeface="Lucida Console" panose="020B0609040504020204" pitchFamily="49" charset="0"/>
              </a:rPr>
              <a:t>add f, t0, t1  // f = t0 - t1</a:t>
            </a:r>
            <a:endParaRPr lang="en-AU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>
            <a:extLst>
              <a:ext uri="{FF2B5EF4-FFF2-40B4-BE49-F238E27FC236}">
                <a16:creationId xmlns:a16="http://schemas.microsoft.com/office/drawing/2014/main" id="{B07A2B2D-009D-4266-A695-C1C4F399C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B094657-84F5-4BF3-94D7-F290D11900C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en-US" sz="14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DB476E23-23D5-4A20-9910-C7BA47989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Sort Procedure in C</a:t>
            </a:r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94B3DA7F-F506-4B9A-A04B-DD132E54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Non-leaf (calls swap)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void sort (long long int v[], size_t n)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size_t i, 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for (i = 0; i &lt; n; i +=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for (j = i –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&gt;= 0 &amp;&amp; v[j] &gt; v[j + 1];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   j -= 1)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  swap(v,j);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v in x10, n in x11, i in x19, j in x20</a:t>
            </a:r>
            <a:endParaRPr lang="en-AU" altLang="en-US"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">
            <a:extLst>
              <a:ext uri="{FF2B5EF4-FFF2-40B4-BE49-F238E27FC236}">
                <a16:creationId xmlns:a16="http://schemas.microsoft.com/office/drawing/2014/main" id="{75A0A94D-1181-4A5F-A163-AC46E38FE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en-US" sz="2400"/>
              <a:t>Skeleton of outer loop:</a:t>
            </a:r>
          </a:p>
          <a:p>
            <a:pPr lvl="1" eaLnBrk="1" hangingPunct="1">
              <a:spcBef>
                <a:spcPct val="15000"/>
              </a:spcBef>
            </a:pPr>
            <a:r>
              <a:rPr lang="nn-NO" altLang="zh-TW" sz="2000">
                <a:ea typeface="新細明體" panose="02020500000000000000" pitchFamily="18" charset="-120"/>
              </a:rPr>
              <a:t>for (i = 0; i &lt;n; i += 1) {</a:t>
            </a:r>
            <a:endParaRPr lang="en-AU" altLang="en-US" sz="20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endParaRPr lang="en-AU" altLang="en-US" sz="14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AU" altLang="en-US" sz="1800">
                <a:latin typeface="Lucida Console" panose="020B0609040504020204" pitchFamily="49" charset="0"/>
              </a:rPr>
              <a:t>	li   x19,0	      // i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for1tst: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bge  x19,x11,exit1   // go to exit1 if x19 ≥ x11 (i≥n)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80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(body of outer for-loop)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80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addi x19,x19,1	     // i +=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	j    for1tst	     // branch to test of outer loop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>
                <a:latin typeface="Lucida Console" panose="020B0609040504020204" pitchFamily="49" charset="0"/>
                <a:ea typeface="新細明體" panose="02020500000000000000" pitchFamily="18" charset="-120"/>
              </a:rPr>
              <a:t>exit1:</a:t>
            </a:r>
          </a:p>
        </p:txBody>
      </p:sp>
      <p:sp>
        <p:nvSpPr>
          <p:cNvPr id="159747" name="Footer Placeholder 3">
            <a:extLst>
              <a:ext uri="{FF2B5EF4-FFF2-40B4-BE49-F238E27FC236}">
                <a16:creationId xmlns:a16="http://schemas.microsoft.com/office/drawing/2014/main" id="{8AF5FD1A-2F38-42EA-A517-F00565618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470CE38-079E-4F8F-A372-95CA3C2A668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en-US" sz="1400"/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BB3E14BA-F7FF-4ACA-9464-2E4F609EC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Outer Loop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4">
            <a:extLst>
              <a:ext uri="{FF2B5EF4-FFF2-40B4-BE49-F238E27FC236}">
                <a16:creationId xmlns:a16="http://schemas.microsoft.com/office/drawing/2014/main" id="{3C2263B6-1E22-4FD6-B505-7FD430B2A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87438"/>
            <a:ext cx="8270875" cy="511175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en-US" sz="2000"/>
              <a:t>Skeleton of inner loop: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for (j = i − 1; j &gt;= 0 &amp;&amp; v[j] &gt; v[j + 1]; j − = 1)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	addi x20,x19,-1    // j = i −1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for2tst: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blt  x20,x0,exit2  // go to exit2 if X20 &lt; 0 (j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slli x5,x20,3      // reg x5 = j * 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add  x5,x10,x5     // reg x5 = v + (j * 8)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ld   x6,0(x5)      // reg x6 = v[j]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ld   x7,8(x5)      // reg x7 = v[j + 1]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ble  x6,x7,exit2   // go to exit2 if x6 ≤ x7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mv   x21, x10      // copy parameter x10 into x21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mv   x22, x11      // copy parameter x11 into x22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mv   x10, x21      // first swap parameter is v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    mv   x11, x20      // second swap parameter is j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	jal  x1,swap	  // call swap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	addi x20,x20,-1	  // j –=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	j    for2tst	  // branch to test of inner loop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exit2:</a:t>
            </a:r>
          </a:p>
        </p:txBody>
      </p:sp>
      <p:sp>
        <p:nvSpPr>
          <p:cNvPr id="161795" name="Footer Placeholder 3">
            <a:extLst>
              <a:ext uri="{FF2B5EF4-FFF2-40B4-BE49-F238E27FC236}">
                <a16:creationId xmlns:a16="http://schemas.microsoft.com/office/drawing/2014/main" id="{48CC50CF-E838-4956-8D36-6EEA7FD10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67EB5C9-AE4D-4BA6-ABC8-205C16F7E5B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en-US" sz="1400"/>
          </a:p>
        </p:txBody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id="{C3287F7E-43B8-4C8A-8D47-B37BAA485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The Inner Loop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>
            <a:extLst>
              <a:ext uri="{FF2B5EF4-FFF2-40B4-BE49-F238E27FC236}">
                <a16:creationId xmlns:a16="http://schemas.microsoft.com/office/drawing/2014/main" id="{B4EAA7B4-52CA-41B0-9C0E-C0D7C593B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270875" cy="4968875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Preserve saved registers:</a:t>
            </a:r>
            <a:endParaRPr lang="en-US" altLang="zh-TW" sz="200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addi sp,sp,-40  // make room on stack for 5 regs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sd   x1,32(sp)  // save x1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sd   x22,24(sp) // save x22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sd   x21,16(sp) // save x21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sd   x20,8(sp)  // save x20 on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sd   x19,0(sp)  // save x19 on stack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Restore saved registers: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exit1: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sd   x19,0(sp) 	 // restore x19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sd   x20,8(sp)  // restore x20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sd   x21,16(sp) // restore x21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sd   x22,24(sp) // restore x22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sd   x1,32(sp)  // restore x1 from stack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	addi sp,sp, 40  // restore stack pointer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400">
                <a:latin typeface="Lucida Console" panose="020B0609040504020204" pitchFamily="49" charset="0"/>
                <a:ea typeface="新細明體" panose="02020500000000000000" pitchFamily="18" charset="-120"/>
              </a:rPr>
              <a:t>  jalr x0,0(x1)</a:t>
            </a:r>
          </a:p>
        </p:txBody>
      </p:sp>
      <p:sp>
        <p:nvSpPr>
          <p:cNvPr id="163843" name="Footer Placeholder 3">
            <a:extLst>
              <a:ext uri="{FF2B5EF4-FFF2-40B4-BE49-F238E27FC236}">
                <a16:creationId xmlns:a16="http://schemas.microsoft.com/office/drawing/2014/main" id="{F32762E8-29F6-4A23-8E92-FFCA0620EB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445C173-7F2F-4090-BA48-37D71327CA4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en-US" sz="1400"/>
          </a:p>
        </p:txBody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BB1DBD0E-D66A-44A8-AF68-EB684254A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Preserving Registers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>
            <a:extLst>
              <a:ext uri="{FF2B5EF4-FFF2-40B4-BE49-F238E27FC236}">
                <a16:creationId xmlns:a16="http://schemas.microsoft.com/office/drawing/2014/main" id="{DB43544F-D9F2-4161-945F-86AA6D406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0B680318-EA98-4579-9A64-AE2A8A07791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en-US" sz="1400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B110E866-F988-46C0-B75E-38CC7597E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Effect of Compiler Optimization</a:t>
            </a:r>
            <a:endParaRPr lang="en-AU" altLang="en-US" sz="4000"/>
          </a:p>
        </p:txBody>
      </p:sp>
      <p:graphicFrame>
        <p:nvGraphicFramePr>
          <p:cNvPr id="165892" name="Object 3">
            <a:extLst>
              <a:ext uri="{FF2B5EF4-FFF2-40B4-BE49-F238E27FC236}">
                <a16:creationId xmlns:a16="http://schemas.microsoft.com/office/drawing/2014/main" id="{3D32B09B-8939-4DE7-A8BA-6C88298B3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17748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7" name="Chart" r:id="rId4" imgW="0" imgH="0" progId="MSGraph.Chart.8">
                  <p:embed followColorScheme="full"/>
                </p:oleObj>
              </mc:Choice>
              <mc:Fallback>
                <p:oleObj name="Chart" r:id="rId4" imgW="0" imgH="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748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4">
            <a:extLst>
              <a:ext uri="{FF2B5EF4-FFF2-40B4-BE49-F238E27FC236}">
                <a16:creationId xmlns:a16="http://schemas.microsoft.com/office/drawing/2014/main" id="{BD9C351F-55F1-4287-938F-880B16F31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4044950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8" name="Chart" r:id="rId6" imgW="0" imgH="0" progId="MSGraph.Chart.8">
                  <p:embed followColorScheme="full"/>
                </p:oleObj>
              </mc:Choice>
              <mc:Fallback>
                <p:oleObj name="Chart" r:id="rId6" imgW="0" imgH="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44950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5">
            <a:extLst>
              <a:ext uri="{FF2B5EF4-FFF2-40B4-BE49-F238E27FC236}">
                <a16:creationId xmlns:a16="http://schemas.microsoft.com/office/drawing/2014/main" id="{0241BA3D-297E-4442-A5EB-5CF71389E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773238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9" name="Chart" r:id="rId8" imgW="0" imgH="0" progId="MSGraph.Chart.8">
                  <p:embed followColorScheme="full"/>
                </p:oleObj>
              </mc:Choice>
              <mc:Fallback>
                <p:oleObj name="Chart" r:id="rId8" imgW="0" imgH="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3238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6">
            <a:extLst>
              <a:ext uri="{FF2B5EF4-FFF2-40B4-BE49-F238E27FC236}">
                <a16:creationId xmlns:a16="http://schemas.microsoft.com/office/drawing/2014/main" id="{55AA30E3-EA3E-4F8C-A7D0-A7F1D05DE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0481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0" name="Chart" r:id="rId10" imgW="0" imgH="0" progId="MSGraph.Chart.8">
                  <p:embed followColorScheme="full"/>
                </p:oleObj>
              </mc:Choice>
              <mc:Fallback>
                <p:oleObj name="Chart" r:id="rId10" imgW="0" imgH="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481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6" name="Text Box 7">
            <a:extLst>
              <a:ext uri="{FF2B5EF4-FFF2-40B4-BE49-F238E27FC236}">
                <a16:creationId xmlns:a16="http://schemas.microsoft.com/office/drawing/2014/main" id="{601D7095-A6D6-44F7-A7AA-E5528013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268413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Compiled with gcc for Pentium 4 under Linux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>
            <a:extLst>
              <a:ext uri="{FF2B5EF4-FFF2-40B4-BE49-F238E27FC236}">
                <a16:creationId xmlns:a16="http://schemas.microsoft.com/office/drawing/2014/main" id="{1099C257-6098-42E4-BF4D-729C5EBA7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E0B4918-AE7A-4788-B4FC-45E342198D3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en-US" sz="1400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A6E0CCD1-62DC-4810-9C2B-5F577F5D2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Effect of Language and Algorithm</a:t>
            </a:r>
            <a:endParaRPr lang="en-AU" altLang="en-US" sz="3600"/>
          </a:p>
        </p:txBody>
      </p:sp>
      <p:graphicFrame>
        <p:nvGraphicFramePr>
          <p:cNvPr id="167940" name="Object 3">
            <a:extLst>
              <a:ext uri="{FF2B5EF4-FFF2-40B4-BE49-F238E27FC236}">
                <a16:creationId xmlns:a16="http://schemas.microsoft.com/office/drawing/2014/main" id="{0B0DCEEA-A503-4605-8731-B2378FF0C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1125538"/>
          <a:ext cx="50863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3" name="Chart" r:id="rId4" imgW="0" imgH="0" progId="MSGraph.Chart.8">
                  <p:embed followColorScheme="full"/>
                </p:oleObj>
              </mc:Choice>
              <mc:Fallback>
                <p:oleObj name="Chart" r:id="rId4" imgW="0" imgH="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125538"/>
                        <a:ext cx="50863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4">
            <a:extLst>
              <a:ext uri="{FF2B5EF4-FFF2-40B4-BE49-F238E27FC236}">
                <a16:creationId xmlns:a16="http://schemas.microsoft.com/office/drawing/2014/main" id="{E1277D09-6BAA-4C6E-A35A-C67C06132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2852738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4" name="Chart" r:id="rId6" imgW="0" imgH="0" progId="MSGraph.Chart.8">
                  <p:embed followColorScheme="full"/>
                </p:oleObj>
              </mc:Choice>
              <mc:Fallback>
                <p:oleObj name="Chart" r:id="rId6" imgW="0" imgH="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852738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5">
            <a:extLst>
              <a:ext uri="{FF2B5EF4-FFF2-40B4-BE49-F238E27FC236}">
                <a16:creationId xmlns:a16="http://schemas.microsoft.com/office/drawing/2014/main" id="{0865F935-A1CB-4758-9B04-07674A16E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652963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Chart" r:id="rId8" imgW="0" imgH="0" progId="MSGraph.Chart.8">
                  <p:embed followColorScheme="full"/>
                </p:oleObj>
              </mc:Choice>
              <mc:Fallback>
                <p:oleObj name="Chart" r:id="rId8" imgW="0" imgH="0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3">
            <a:extLst>
              <a:ext uri="{FF2B5EF4-FFF2-40B4-BE49-F238E27FC236}">
                <a16:creationId xmlns:a16="http://schemas.microsoft.com/office/drawing/2014/main" id="{A92232CB-DC30-46CE-92D1-69CD91304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36E4F2F1-22E3-4ABA-A274-94F68CFFD8F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en-US" sz="1400"/>
          </a:p>
        </p:txBody>
      </p:sp>
      <p:sp>
        <p:nvSpPr>
          <p:cNvPr id="169987" name="Rectangle 4">
            <a:extLst>
              <a:ext uri="{FF2B5EF4-FFF2-40B4-BE49-F238E27FC236}">
                <a16:creationId xmlns:a16="http://schemas.microsoft.com/office/drawing/2014/main" id="{8A8195AB-AEA8-4A4C-8C7F-DB513039E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Lessons Learnt</a:t>
            </a:r>
            <a:endParaRPr lang="en-AU" altLang="en-US"/>
          </a:p>
        </p:txBody>
      </p:sp>
      <p:sp>
        <p:nvSpPr>
          <p:cNvPr id="169988" name="Rectangle 5">
            <a:extLst>
              <a:ext uri="{FF2B5EF4-FFF2-40B4-BE49-F238E27FC236}">
                <a16:creationId xmlns:a16="http://schemas.microsoft.com/office/drawing/2014/main" id="{810B3B67-BA13-4171-97E9-91A12CE08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 are not good performance indicators in isolation</a:t>
            </a:r>
          </a:p>
          <a:p>
            <a:pPr eaLnBrk="1" hangingPunct="1"/>
            <a:r>
              <a:rPr lang="en-US" altLang="en-US"/>
              <a:t>Compiler optimizations are sensitive to the algorithm</a:t>
            </a:r>
          </a:p>
          <a:p>
            <a:pPr eaLnBrk="1" hangingPunct="1"/>
            <a:r>
              <a:rPr lang="en-US" altLang="en-US"/>
              <a:t>Java/JIT compiled code is significantly faster than JVM interpreted</a:t>
            </a:r>
          </a:p>
          <a:p>
            <a:pPr lvl="1" eaLnBrk="1" hangingPunct="1"/>
            <a:r>
              <a:rPr lang="en-US" altLang="en-US"/>
              <a:t>Comparable to optimized C in some cases</a:t>
            </a:r>
            <a:endParaRPr lang="en-AU" altLang="en-US"/>
          </a:p>
          <a:p>
            <a:pPr eaLnBrk="1" hangingPunct="1"/>
            <a:r>
              <a:rPr lang="en-US" altLang="en-US"/>
              <a:t>Nothing can fix a dumb algorithm!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>
            <a:extLst>
              <a:ext uri="{FF2B5EF4-FFF2-40B4-BE49-F238E27FC236}">
                <a16:creationId xmlns:a16="http://schemas.microsoft.com/office/drawing/2014/main" id="{AA168E0E-F83E-4966-8BF6-75DBE70FE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58AD4F43-1475-49EF-B835-DF2F730593A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en-US" sz="140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03EAC40-7D84-4F3B-81B5-9141FF42D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vs. Pointers</a:t>
            </a:r>
            <a:endParaRPr lang="en-AU" altLang="en-US"/>
          </a:p>
        </p:txBody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467ED4CC-24BD-4FAD-B261-D6F51E6CC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/>
              <a:t>Array indexing involves</a:t>
            </a:r>
          </a:p>
          <a:p>
            <a:pPr lvl="1" eaLnBrk="1" hangingPunct="1"/>
            <a:r>
              <a:rPr lang="en-US" altLang="en-US"/>
              <a:t>Multiplying index by element size</a:t>
            </a:r>
          </a:p>
          <a:p>
            <a:pPr lvl="1" eaLnBrk="1" hangingPunct="1"/>
            <a:r>
              <a:rPr lang="en-US" altLang="en-US"/>
              <a:t>Adding to array base address</a:t>
            </a:r>
            <a:endParaRPr lang="en-AU" altLang="en-US"/>
          </a:p>
          <a:p>
            <a:pPr eaLnBrk="1" hangingPunct="1"/>
            <a:r>
              <a:rPr lang="en-US" altLang="en-US"/>
              <a:t>Pointers correspond directly to memory addresses</a:t>
            </a:r>
          </a:p>
          <a:p>
            <a:pPr lvl="1" eaLnBrk="1" hangingPunct="1"/>
            <a:r>
              <a:rPr lang="en-US" altLang="en-US"/>
              <a:t>Can avoid indexing complexity</a:t>
            </a:r>
          </a:p>
        </p:txBody>
      </p:sp>
      <p:sp>
        <p:nvSpPr>
          <p:cNvPr id="172037" name="Text Box 4">
            <a:extLst>
              <a:ext uri="{FF2B5EF4-FFF2-40B4-BE49-F238E27FC236}">
                <a16:creationId xmlns:a16="http://schemas.microsoft.com/office/drawing/2014/main" id="{780AE578-0629-4490-B6A1-1F59D559146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§2.14 Arrays versus Pointers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3">
            <a:extLst>
              <a:ext uri="{FF2B5EF4-FFF2-40B4-BE49-F238E27FC236}">
                <a16:creationId xmlns:a16="http://schemas.microsoft.com/office/drawing/2014/main" id="{C0960B62-DD85-43EB-AA7C-FB8E65376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7BEF875-7CD7-4167-91D1-EDB44AC72E9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en-US" sz="1400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FD473E1C-4E43-4888-9893-7E493CC8B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Clearing an Array</a:t>
            </a:r>
            <a:endParaRPr lang="en-AU" altLang="en-US"/>
          </a:p>
        </p:txBody>
      </p:sp>
      <p:graphicFrame>
        <p:nvGraphicFramePr>
          <p:cNvPr id="396291" name="Group 3">
            <a:extLst>
              <a:ext uri="{FF2B5EF4-FFF2-40B4-BE49-F238E27FC236}">
                <a16:creationId xmlns:a16="http://schemas.microsoft.com/office/drawing/2014/main" id="{B5CEACEB-C480-594D-93AC-AA1F4DE189A7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457325"/>
          <a:ext cx="8928100" cy="483393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2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clear1(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array[],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int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&lt; size; 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array[</a:t>
                      </a:r>
                      <a:r>
                        <a:rPr kumimoji="0" lang="en-A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li   x5,0       //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x6,x5,3    // x6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*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add  x7,x10,x6  // x7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// of array[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x0,0(x7)   // array[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x5,x5,1    //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blt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x5,x11,loop1  // if 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&lt;size)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// go to loop1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mv x5,x10      // p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of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x6,x11,3  // x6 = size *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add x7,x10,x6  // x7 = 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of array[size]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x0,0(x5)    // Memory[p]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x5,x5,8   // p = p + 8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bltu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x5,x7,loop2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if (p&lt;&amp;array[size])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// go to loop2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3">
            <a:extLst>
              <a:ext uri="{FF2B5EF4-FFF2-40B4-BE49-F238E27FC236}">
                <a16:creationId xmlns:a16="http://schemas.microsoft.com/office/drawing/2014/main" id="{02C4DFA6-9E7B-421C-8573-00EAA3C04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1B25BE6-A2A2-46A7-95F2-E3B34DEC352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en-US" sz="14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5052518A-993E-4460-9440-DECE1B03A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Array vs. Ptr</a:t>
            </a:r>
            <a:endParaRPr lang="en-AU" altLang="en-US"/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F513877B-0C02-4FE4-B376-76EA049A0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 “strength reduced” to shift</a:t>
            </a:r>
          </a:p>
          <a:p>
            <a:pPr eaLnBrk="1" hangingPunct="1"/>
            <a:r>
              <a:rPr lang="en-US" altLang="en-US"/>
              <a:t>Array version requires shift to be inside loop</a:t>
            </a:r>
          </a:p>
          <a:p>
            <a:pPr lvl="1" eaLnBrk="1" hangingPunct="1"/>
            <a:r>
              <a:rPr lang="en-US" altLang="en-US"/>
              <a:t>Part of index calculation for incremented i</a:t>
            </a:r>
          </a:p>
          <a:p>
            <a:pPr lvl="1" eaLnBrk="1" hangingPunct="1"/>
            <a:r>
              <a:rPr lang="en-US" altLang="en-US"/>
              <a:t>c.f. incrementing pointer</a:t>
            </a:r>
          </a:p>
          <a:p>
            <a:pPr eaLnBrk="1" hangingPunct="1"/>
            <a:r>
              <a:rPr lang="en-US" altLang="en-US"/>
              <a:t>Compiler can achieve same effect as manual use of pointers</a:t>
            </a:r>
          </a:p>
          <a:p>
            <a:pPr lvl="1" eaLnBrk="1" hangingPunct="1"/>
            <a:r>
              <a:rPr lang="en-US" altLang="en-US"/>
              <a:t>Induction variable elimination</a:t>
            </a:r>
          </a:p>
          <a:p>
            <a:pPr lvl="1" eaLnBrk="1" hangingPunct="1"/>
            <a:r>
              <a:rPr lang="en-US" altLang="en-US"/>
              <a:t>Better to make program clearer and safer</a:t>
            </a:r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A7FA3401-82CB-415D-B3E1-10180FDB2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74C2E979-5A60-4C59-A90D-F940453CB49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A689758B-A807-4E4C-A32A-0C1488F7B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 (RISC-V)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62821D27-44B3-3240-965C-A145ABE04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Arithmetic instructions use register</a:t>
            </a:r>
            <a:br>
              <a:rPr lang="en-US" altLang="en-US" sz="2800" dirty="0"/>
            </a:br>
            <a:r>
              <a:rPr lang="en-US" altLang="en-US" sz="2800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RISC-V has a </a:t>
            </a:r>
            <a:r>
              <a:rPr lang="en-US" altLang="en-US" sz="2800" dirty="0">
                <a:solidFill>
                  <a:srgbClr val="0070C0"/>
                </a:solidFill>
              </a:rPr>
              <a:t>32 × 64-bit </a:t>
            </a:r>
            <a:r>
              <a:rPr lang="en-US" altLang="en-US" sz="2800" dirty="0"/>
              <a:t>register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64-bit data is called a “</a:t>
            </a:r>
            <a:r>
              <a:rPr lang="en-US" altLang="en-US" sz="2400" dirty="0" err="1"/>
              <a:t>doubleword</a:t>
            </a:r>
            <a:r>
              <a:rPr lang="en-US" altLang="en-US" sz="2400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/>
              <a:t>32 x 64-bit general purpose registers x0 to x30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32-bit data is called a “word”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800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i="1" dirty="0">
                <a:solidFill>
                  <a:srgbClr val="0070C0"/>
                </a:solidFill>
              </a:rPr>
              <a:t>Design Principle 2:</a:t>
            </a:r>
            <a:r>
              <a:rPr lang="en-US" altLang="en-US" sz="2800" dirty="0">
                <a:solidFill>
                  <a:srgbClr val="0070C0"/>
                </a:solidFill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c.f. main memory: millions of locations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9A201A5D-B90E-40D8-BED6-8C5A6F874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MIPS Instructions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7C99AD2E-EBAB-4721-AD52-9FB254B44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MIPS: commercial predecessor to RISC-V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Similar basic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32-bit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 general purpose registers, register 0 is always 0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32 floating-point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Memory accessed only by load/store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Consistent use of addressing modes for all data sizes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/>
              <a:t>Different conditional branches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/>
              <a:t>For &lt;, &lt;=, &gt;, &gt;=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/>
              <a:t>RISC-V: blt, bge, bltu, bgeu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/>
              <a:t>MIPS: slt, sltu (set less than, result is 0 or 1)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/>
              <a:t>Then use beq, bne to complete the branch</a:t>
            </a:r>
          </a:p>
          <a:p>
            <a:pPr lvl="1" eaLnBrk="1" hangingPunct="1">
              <a:lnSpc>
                <a:spcPct val="80000"/>
              </a:lnSpc>
            </a:pPr>
            <a:endParaRPr lang="en-AU" altLang="en-US"/>
          </a:p>
          <a:p>
            <a:pPr lvl="1" eaLnBrk="1" hangingPunct="1">
              <a:lnSpc>
                <a:spcPct val="80000"/>
              </a:lnSpc>
            </a:pPr>
            <a:endParaRPr lang="en-AU" altLang="en-US" sz="2400"/>
          </a:p>
        </p:txBody>
      </p:sp>
      <p:sp>
        <p:nvSpPr>
          <p:cNvPr id="178180" name="Footer Placeholder 3">
            <a:extLst>
              <a:ext uri="{FF2B5EF4-FFF2-40B4-BE49-F238E27FC236}">
                <a16:creationId xmlns:a16="http://schemas.microsoft.com/office/drawing/2014/main" id="{DC27C27C-A179-4BA4-8970-9AA2807BB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806987DA-7CB0-4255-98AC-C7D68009AFF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en-US" sz="1400"/>
          </a:p>
        </p:txBody>
      </p:sp>
      <p:sp>
        <p:nvSpPr>
          <p:cNvPr id="178181" name="Text Box 4">
            <a:extLst>
              <a:ext uri="{FF2B5EF4-FFF2-40B4-BE49-F238E27FC236}">
                <a16:creationId xmlns:a16="http://schemas.microsoft.com/office/drawing/2014/main" id="{E0A27534-4AA5-407E-A0E9-79773AA883B7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074694" y="1659731"/>
            <a:ext cx="37719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§2.16 Real Stuff: MIPS Instructions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2">
            <a:extLst>
              <a:ext uri="{FF2B5EF4-FFF2-40B4-BE49-F238E27FC236}">
                <a16:creationId xmlns:a16="http://schemas.microsoft.com/office/drawing/2014/main" id="{A1813514-CAED-4A63-9A6D-14F2CAED1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2AE46407-290D-454F-B57A-6577B5F2586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AU" altLang="en-US" sz="14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C707565F-1B12-469F-A44F-5A1C4D3CF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Encoding</a:t>
            </a:r>
          </a:p>
        </p:txBody>
      </p:sp>
      <p:pic>
        <p:nvPicPr>
          <p:cNvPr id="180228" name="Picture 1">
            <a:extLst>
              <a:ext uri="{FF2B5EF4-FFF2-40B4-BE49-F238E27FC236}">
                <a16:creationId xmlns:a16="http://schemas.microsoft.com/office/drawing/2014/main" id="{1DFD220D-A0DB-4E28-8F40-0ACB1971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65250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3">
            <a:extLst>
              <a:ext uri="{FF2B5EF4-FFF2-40B4-BE49-F238E27FC236}">
                <a16:creationId xmlns:a16="http://schemas.microsoft.com/office/drawing/2014/main" id="{75D0E43A-E671-4A5E-909B-337580104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B097A721-C2A5-41CD-A192-F21F0E33663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AU" altLang="en-US" sz="1400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5239A0B7-1DBC-493A-ACE3-F2E57F4D4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261C5CC2-92C6-4232-9666-227EFF3C3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Evolution with backward compatibility</a:t>
            </a:r>
          </a:p>
          <a:p>
            <a:pPr lvl="1" eaLnBrk="1" hangingPunct="1"/>
            <a:r>
              <a:rPr lang="en-US" altLang="en-US" sz="2400"/>
              <a:t>8080 (1974): 8-bit microprocessor</a:t>
            </a:r>
          </a:p>
          <a:p>
            <a:pPr lvl="2" eaLnBrk="1" hangingPunct="1"/>
            <a:r>
              <a:rPr lang="en-US" altLang="en-US" sz="2000"/>
              <a:t>Accumulator, plus 3 index-register pairs</a:t>
            </a:r>
          </a:p>
          <a:p>
            <a:pPr lvl="1" eaLnBrk="1" hangingPunct="1"/>
            <a:r>
              <a:rPr lang="en-US" altLang="en-US" sz="2400"/>
              <a:t>8086 (1978): 16-bit extension to 8080</a:t>
            </a:r>
          </a:p>
          <a:p>
            <a:pPr lvl="2" eaLnBrk="1" hangingPunct="1"/>
            <a:r>
              <a:rPr lang="en-US" altLang="en-US" sz="2000"/>
              <a:t>Complex instruction set (CISC)</a:t>
            </a:r>
          </a:p>
          <a:p>
            <a:pPr lvl="1" eaLnBrk="1" hangingPunct="1"/>
            <a:r>
              <a:rPr lang="en-US" altLang="en-US" sz="2400"/>
              <a:t>8087 (1980): floating-point coprocessor</a:t>
            </a:r>
          </a:p>
          <a:p>
            <a:pPr lvl="2" eaLnBrk="1" hangingPunct="1"/>
            <a:r>
              <a:rPr lang="en-US" altLang="en-US" sz="2000"/>
              <a:t>Adds FP instructions and register stack</a:t>
            </a:r>
          </a:p>
          <a:p>
            <a:pPr lvl="1" eaLnBrk="1" hangingPunct="1"/>
            <a:r>
              <a:rPr lang="en-US" altLang="en-US" sz="2400"/>
              <a:t>80286 (1982): 24-bit addresses, MMU</a:t>
            </a:r>
          </a:p>
          <a:p>
            <a:pPr lvl="2" eaLnBrk="1" hangingPunct="1"/>
            <a:r>
              <a:rPr lang="en-US" altLang="en-US" sz="2000"/>
              <a:t>Segmented memory mapping and protection</a:t>
            </a:r>
          </a:p>
          <a:p>
            <a:pPr lvl="1" eaLnBrk="1" hangingPunct="1"/>
            <a:r>
              <a:rPr lang="en-US" altLang="en-US" sz="2400"/>
              <a:t>80386 (1985): 32-bit extension (now IA-32)</a:t>
            </a:r>
          </a:p>
          <a:p>
            <a:pPr lvl="2" eaLnBrk="1" hangingPunct="1"/>
            <a:r>
              <a:rPr lang="en-US" altLang="en-US" sz="2000"/>
              <a:t>Additional addressing modes and operations</a:t>
            </a:r>
          </a:p>
          <a:p>
            <a:pPr lvl="2" eaLnBrk="1" hangingPunct="1"/>
            <a:r>
              <a:rPr lang="en-US" altLang="en-US" sz="2000"/>
              <a:t>Paged memory mapping as well as segments</a:t>
            </a:r>
            <a:endParaRPr lang="en-AU" altLang="en-US" sz="2000"/>
          </a:p>
        </p:txBody>
      </p:sp>
      <p:sp>
        <p:nvSpPr>
          <p:cNvPr id="182277" name="Text Box 4">
            <a:extLst>
              <a:ext uri="{FF2B5EF4-FFF2-40B4-BE49-F238E27FC236}">
                <a16:creationId xmlns:a16="http://schemas.microsoft.com/office/drawing/2014/main" id="{A49B95EC-BCAC-4783-9F57-56511328E8C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85819" y="1591469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§2.17 Real Stuff: x86 Instructions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>
            <a:extLst>
              <a:ext uri="{FF2B5EF4-FFF2-40B4-BE49-F238E27FC236}">
                <a16:creationId xmlns:a16="http://schemas.microsoft.com/office/drawing/2014/main" id="{412440CD-DE2E-48B7-8FEB-E876C1989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DF1B3C2A-9BEA-498C-9117-4DA143EC7CB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AU" altLang="en-US" sz="14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6C6C1030-1C27-47FD-AC5A-ABF869016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55F9A9F2-C251-4676-82F3-38B759962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Further evolution…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i486 (1989): pipelined, on-chip caches and FPU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Compatible competitors: AMD, Cyrix,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(1993): superscalar, 64-bit datapath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Later versions added MMX (Multi-Media eXtension)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infamous FDIV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Pro (1995), Pentium II (1997)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 (see Colwell, </a:t>
            </a:r>
            <a:r>
              <a:rPr lang="en-US" altLang="en-US" sz="2000" i="1"/>
              <a:t>The Pentium Chronicles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III (1999)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 (Streaming SIMD Extensions) and associated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4 (2001)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SSE2 instructions</a:t>
            </a:r>
            <a:endParaRPr lang="en-AU" altLang="en-US" sz="2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3">
            <a:extLst>
              <a:ext uri="{FF2B5EF4-FFF2-40B4-BE49-F238E27FC236}">
                <a16:creationId xmlns:a16="http://schemas.microsoft.com/office/drawing/2014/main" id="{740537AF-5F84-4B8E-AB10-53CDFEB97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AF7DFFDC-DCEF-47D1-99C0-965B174AB3C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AU" altLang="en-US" sz="14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3671F5FF-73B5-4317-B5C6-B15907BCE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76AFD5DC-031E-4A6F-8B0E-7C0061472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And further…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(2003): extended architecture to 64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EM64T </a:t>
            </a:r>
            <a:r>
              <a:rPr lang="en-US" altLang="en-US" sz="2400">
                <a:cs typeface="Arial" panose="020B0604020202020204" pitchFamily="34" charset="0"/>
              </a:rPr>
              <a:t>– </a:t>
            </a:r>
            <a:r>
              <a:rPr lang="en-US" altLang="en-US" sz="2400"/>
              <a:t>Extended Memory 64 Technology (2004)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AMD64 adopted by Intel (with refinements)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SSE3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Intel Core (2006)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SSE4 instructions, virtual machine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(announced 2007): SSE5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Intel declined to follow, instead…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Advanced Vector Extension (announced 2008)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Longer SSE registers, more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Intel didn’t extend with compatibility, its competitors would!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Technical elegance ≠ market success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2">
            <a:extLst>
              <a:ext uri="{FF2B5EF4-FFF2-40B4-BE49-F238E27FC236}">
                <a16:creationId xmlns:a16="http://schemas.microsoft.com/office/drawing/2014/main" id="{8476B395-3DAF-421D-B3D4-F8E260988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F5AFB2B4-733C-4D85-8D43-F90C1F56794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AU" altLang="en-US" sz="1400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C8658316-1C1D-4D74-B2C2-991391A22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Registers</a:t>
            </a:r>
          </a:p>
        </p:txBody>
      </p:sp>
      <p:pic>
        <p:nvPicPr>
          <p:cNvPr id="188420" name="Picture 5" descr="f02-36-P374493">
            <a:extLst>
              <a:ext uri="{FF2B5EF4-FFF2-40B4-BE49-F238E27FC236}">
                <a16:creationId xmlns:a16="http://schemas.microsoft.com/office/drawing/2014/main" id="{C21DC0F0-D375-4BF6-A930-65D8C991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3">
            <a:extLst>
              <a:ext uri="{FF2B5EF4-FFF2-40B4-BE49-F238E27FC236}">
                <a16:creationId xmlns:a16="http://schemas.microsoft.com/office/drawing/2014/main" id="{0D13CAF5-5ABA-4E85-8488-478B0BFB2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E6E5CD05-6FF3-486E-B021-8C6B0004922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AU" altLang="en-US" sz="14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725451A0-872C-4D96-A3A5-30A8E2DD4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Addressing Modes</a:t>
            </a:r>
          </a:p>
        </p:txBody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7F70ABBA-5A2D-4C3E-916C-D417F4F95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/>
              <a:t>Two operands per instruction</a:t>
            </a:r>
          </a:p>
        </p:txBody>
      </p:sp>
      <p:graphicFrame>
        <p:nvGraphicFramePr>
          <p:cNvPr id="471080" name="Group 40">
            <a:extLst>
              <a:ext uri="{FF2B5EF4-FFF2-40B4-BE49-F238E27FC236}">
                <a16:creationId xmlns:a16="http://schemas.microsoft.com/office/drawing/2014/main" id="{5A556C8C-2456-A945-85AE-BC3A2A1A35B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700213"/>
          <a:ext cx="6697663" cy="2193925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492" name="Rectangle 41">
            <a:extLst>
              <a:ext uri="{FF2B5EF4-FFF2-40B4-BE49-F238E27FC236}">
                <a16:creationId xmlns:a16="http://schemas.microsoft.com/office/drawing/2014/main" id="{D595C228-42FC-4652-8235-7C2F7FB7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2800"/>
              <a:t>Memory addressing modes</a:t>
            </a:r>
          </a:p>
          <a:p>
            <a:pPr lvl="1" eaLnBrk="1" hangingPunct="1"/>
            <a:r>
              <a:rPr lang="en-AU" altLang="en-US" sz="2400"/>
              <a:t>Address in register</a:t>
            </a:r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</a:p>
          <a:p>
            <a:pPr lvl="1" eaLnBrk="1" hangingPunct="1"/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</a:p>
          <a:p>
            <a:pPr lvl="1" eaLnBrk="1" hangingPunct="1"/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Footer Placeholder 3">
            <a:extLst>
              <a:ext uri="{FF2B5EF4-FFF2-40B4-BE49-F238E27FC236}">
                <a16:creationId xmlns:a16="http://schemas.microsoft.com/office/drawing/2014/main" id="{4DECFB23-57A8-497A-84F2-B32B12B89E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1894A47-9FD3-4F8B-BEAE-1B134CF1A66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AU" altLang="en-US" sz="14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96754589-A57B-418D-9727-059496A38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Instruction Encoding</a:t>
            </a:r>
          </a:p>
        </p:txBody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9B3D5D88-74AF-48C6-8C3E-6E92706A5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/>
              <a:t>Variable length encoding</a:t>
            </a:r>
          </a:p>
          <a:p>
            <a:pPr lvl="1" eaLnBrk="1" hangingPunct="1"/>
            <a:r>
              <a:rPr lang="en-AU" altLang="en-US"/>
              <a:t>Postfix bytes specify addressing mode</a:t>
            </a:r>
          </a:p>
          <a:p>
            <a:pPr lvl="1" eaLnBrk="1" hangingPunct="1"/>
            <a:r>
              <a:rPr lang="en-AU" altLang="en-US"/>
              <a:t>Prefix bytes modify operation</a:t>
            </a:r>
          </a:p>
          <a:p>
            <a:pPr lvl="2" eaLnBrk="1" hangingPunct="1"/>
            <a:r>
              <a:rPr lang="en-AU" altLang="en-US"/>
              <a:t>Operand length, repetition, locking, …</a:t>
            </a:r>
          </a:p>
        </p:txBody>
      </p:sp>
      <p:pic>
        <p:nvPicPr>
          <p:cNvPr id="192517" name="Picture 4" descr="f02-41-P374493">
            <a:extLst>
              <a:ext uri="{FF2B5EF4-FFF2-40B4-BE49-F238E27FC236}">
                <a16:creationId xmlns:a16="http://schemas.microsoft.com/office/drawing/2014/main" id="{3069B3A1-A24B-451E-B121-AE7A9970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1438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Footer Placeholder 3">
            <a:extLst>
              <a:ext uri="{FF2B5EF4-FFF2-40B4-BE49-F238E27FC236}">
                <a16:creationId xmlns:a16="http://schemas.microsoft.com/office/drawing/2014/main" id="{E6FFAF97-4911-4621-868D-64EF3865C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5C170AF-3661-4460-A66A-ADDFBD0C6C5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AU" altLang="en-US" sz="1400"/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86AADE14-687F-4DA8-8B87-077408017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IA-32</a:t>
            </a:r>
            <a:endParaRPr lang="en-AU" altLang="en-US"/>
          </a:p>
        </p:txBody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682929BE-7218-41F2-96E5-11F91E066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instruction set makes implementation difficult</a:t>
            </a:r>
          </a:p>
          <a:p>
            <a:pPr lvl="1" eaLnBrk="1" hangingPunct="1"/>
            <a:r>
              <a:rPr lang="en-US" altLang="en-US"/>
              <a:t>Hardware translates instructions to simpler microoperations</a:t>
            </a:r>
          </a:p>
          <a:p>
            <a:pPr lvl="2" eaLnBrk="1" hangingPunct="1"/>
            <a:r>
              <a:rPr lang="en-US" altLang="en-US"/>
              <a:t>Simple instructions: 1–1</a:t>
            </a:r>
          </a:p>
          <a:p>
            <a:pPr lvl="2" eaLnBrk="1" hangingPunct="1"/>
            <a:r>
              <a:rPr lang="en-US" altLang="en-US"/>
              <a:t>Complex instructions: 1–many</a:t>
            </a:r>
          </a:p>
          <a:p>
            <a:pPr lvl="1" eaLnBrk="1" hangingPunct="1"/>
            <a:r>
              <a:rPr lang="en-US" altLang="en-US"/>
              <a:t>Microengine similar to RISC</a:t>
            </a:r>
          </a:p>
          <a:p>
            <a:pPr lvl="1" eaLnBrk="1" hangingPunct="1"/>
            <a:r>
              <a:rPr lang="en-US" altLang="en-US"/>
              <a:t>Market share makes this economically viable</a:t>
            </a:r>
          </a:p>
          <a:p>
            <a:pPr eaLnBrk="1" hangingPunct="1"/>
            <a:r>
              <a:rPr lang="en-US" altLang="en-US"/>
              <a:t>Comparable performance to RISC</a:t>
            </a:r>
          </a:p>
          <a:p>
            <a:pPr lvl="1" eaLnBrk="1" hangingPunct="1"/>
            <a:r>
              <a:rPr lang="en-US" altLang="en-US"/>
              <a:t>Compilers avoid complex instructions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>
            <a:extLst>
              <a:ext uri="{FF2B5EF4-FFF2-40B4-BE49-F238E27FC236}">
                <a16:creationId xmlns:a16="http://schemas.microsoft.com/office/drawing/2014/main" id="{CAE6B410-E00A-475E-B20B-241366EE0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r>
              <a:rPr lang="en-US" altLang="en-US"/>
              <a:t>Other RISC-V Instructions</a:t>
            </a:r>
          </a:p>
        </p:txBody>
      </p:sp>
      <p:sp>
        <p:nvSpPr>
          <p:cNvPr id="196611" name="Content Placeholder 2">
            <a:extLst>
              <a:ext uri="{FF2B5EF4-FFF2-40B4-BE49-F238E27FC236}">
                <a16:creationId xmlns:a16="http://schemas.microsoft.com/office/drawing/2014/main" id="{274D9898-3973-4EEC-8874-02776F313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Base integer instructions (RV64I)</a:t>
            </a:r>
          </a:p>
          <a:p>
            <a:pPr lvl="1"/>
            <a:r>
              <a:rPr lang="en-US" altLang="en-US"/>
              <a:t>Those previously described, plus</a:t>
            </a:r>
          </a:p>
          <a:p>
            <a:pPr lvl="1"/>
            <a:r>
              <a:rPr lang="en-US" altLang="en-US"/>
              <a:t>auipc rd, immed  // rd = (imm&lt;&lt;12) + pc</a:t>
            </a:r>
          </a:p>
          <a:p>
            <a:pPr lvl="2"/>
            <a:r>
              <a:rPr lang="en-US" altLang="en-US"/>
              <a:t>follow by jalr (adds 12-bit immed) for long jump</a:t>
            </a:r>
          </a:p>
          <a:p>
            <a:pPr lvl="1"/>
            <a:r>
              <a:rPr lang="en-US" altLang="en-US"/>
              <a:t>slt, sltu, slti, sltui: set less than (like MIPS)</a:t>
            </a:r>
          </a:p>
          <a:p>
            <a:pPr lvl="1"/>
            <a:r>
              <a:rPr lang="en-US" altLang="en-US"/>
              <a:t>addw, subw, addiw: 32-bit add/sub</a:t>
            </a:r>
          </a:p>
          <a:p>
            <a:pPr lvl="1"/>
            <a:r>
              <a:rPr lang="en-US" altLang="en-US"/>
              <a:t>sllw, srlw, srlw, slliw, srliw, sraiw: 32-bit shift</a:t>
            </a:r>
          </a:p>
          <a:p>
            <a:r>
              <a:rPr lang="en-US" altLang="en-US"/>
              <a:t>32-bit variant: RV32I</a:t>
            </a:r>
          </a:p>
          <a:p>
            <a:pPr lvl="1"/>
            <a:r>
              <a:rPr lang="en-US" altLang="en-US"/>
              <a:t>registers are 32-bits wide, 32-bit operations</a:t>
            </a:r>
          </a:p>
        </p:txBody>
      </p:sp>
      <p:sp>
        <p:nvSpPr>
          <p:cNvPr id="196612" name="Footer Placeholder 3">
            <a:extLst>
              <a:ext uri="{FF2B5EF4-FFF2-40B4-BE49-F238E27FC236}">
                <a16:creationId xmlns:a16="http://schemas.microsoft.com/office/drawing/2014/main" id="{E01497DF-E898-4528-9848-7C69A408F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2 — Instructions: Language of the Computer — </a:t>
            </a:r>
            <a:fld id="{48ABA971-1AC6-4BB3-9631-D5CD52F3937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AU" altLang="en-US" sz="1400"/>
          </a:p>
        </p:txBody>
      </p:sp>
      <p:sp>
        <p:nvSpPr>
          <p:cNvPr id="196613" name="Text Box 4">
            <a:extLst>
              <a:ext uri="{FF2B5EF4-FFF2-40B4-BE49-F238E27FC236}">
                <a16:creationId xmlns:a16="http://schemas.microsoft.com/office/drawing/2014/main" id="{71B66009-3B29-48FD-8530-702663275CE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72250" y="2208213"/>
            <a:ext cx="4784725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§2.18 The Rest of the RISC-V Instruction 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42491</TotalTime>
  <Words>7193</Words>
  <Application>Microsoft Office PowerPoint</Application>
  <PresentationFormat>如螢幕大小 (4:3)</PresentationFormat>
  <Paragraphs>1551</Paragraphs>
  <Slides>104</Slides>
  <Notes>93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104</vt:i4>
      </vt:variant>
    </vt:vector>
  </HeadingPairs>
  <TitlesOfParts>
    <vt:vector size="105" baseType="lpstr">
      <vt:lpstr>1_cod4e</vt:lpstr>
      <vt:lpstr>Chapter 2</vt:lpstr>
      <vt:lpstr>PowerPoint 簡報</vt:lpstr>
      <vt:lpstr>Instruction Set</vt:lpstr>
      <vt:lpstr>The MIPS Instruction Set</vt:lpstr>
      <vt:lpstr>The RISC-V Instruction Set</vt:lpstr>
      <vt:lpstr>ISA</vt:lpstr>
      <vt:lpstr>Arithmetic Operations</vt:lpstr>
      <vt:lpstr>Arithmetic Example</vt:lpstr>
      <vt:lpstr>Register Operands (RISC-V)</vt:lpstr>
      <vt:lpstr>Register Operands (MIPS)</vt:lpstr>
      <vt:lpstr>RISC-V Registers</vt:lpstr>
      <vt:lpstr>Register Operand Example</vt:lpstr>
      <vt:lpstr>Memory Operands</vt:lpstr>
      <vt:lpstr>Memory Operands (MIPS)</vt:lpstr>
      <vt:lpstr>Big-Endian vs Little-Endian</vt:lpstr>
      <vt:lpstr>Memory Operand Example</vt:lpstr>
      <vt:lpstr>Memory Operand (MIPS)</vt:lpstr>
      <vt:lpstr>Registers vs. Memory</vt:lpstr>
      <vt:lpstr>Immediate Operands</vt:lpstr>
      <vt:lpstr>The Constant Zero</vt:lpstr>
      <vt:lpstr>Unsigned Binary Integers</vt:lpstr>
      <vt:lpstr>2s-Complement Signed Integers</vt:lpstr>
      <vt:lpstr>2s-Complement Signed Integers</vt:lpstr>
      <vt:lpstr>Signed Negation</vt:lpstr>
      <vt:lpstr>Sign Extension</vt:lpstr>
      <vt:lpstr>Representing Instructions</vt:lpstr>
      <vt:lpstr>Hexadecimal</vt:lpstr>
      <vt:lpstr>RISC-V R-format Instructions</vt:lpstr>
      <vt:lpstr>MIPS R-format Instructions</vt:lpstr>
      <vt:lpstr>R-format Example</vt:lpstr>
      <vt:lpstr>RISC-V I-format Instructions</vt:lpstr>
      <vt:lpstr>RISC-V S-format Instructions</vt:lpstr>
      <vt:lpstr>MIPS I-format Instructions</vt:lpstr>
      <vt:lpstr>Stored Program Computers</vt:lpstr>
      <vt:lpstr>Logical Operations</vt:lpstr>
      <vt:lpstr>Shift Operations</vt:lpstr>
      <vt:lpstr>AND Operations</vt:lpstr>
      <vt:lpstr>OR Operations</vt:lpstr>
      <vt:lpstr>XOR Operations</vt:lpstr>
      <vt:lpstr>Conditional Operations</vt:lpstr>
      <vt:lpstr>Compiling If Statements</vt:lpstr>
      <vt:lpstr>Compiling Loop Statements</vt:lpstr>
      <vt:lpstr>Basic Blocks</vt:lpstr>
      <vt:lpstr>More Conditional Operations</vt:lpstr>
      <vt:lpstr>MIPS Design (1/2)</vt:lpstr>
      <vt:lpstr>MIPS Design (2/2)</vt:lpstr>
      <vt:lpstr>Signed vs. Unsigned</vt:lpstr>
      <vt:lpstr>Procedure Calling</vt:lpstr>
      <vt:lpstr>Procedure Call Instructions</vt:lpstr>
      <vt:lpstr>Leaf Procedure Example</vt:lpstr>
      <vt:lpstr>Leaf Procedure Example</vt:lpstr>
      <vt:lpstr>Local Data on the Stack</vt:lpstr>
      <vt:lpstr>Register Usage</vt:lpstr>
      <vt:lpstr>Non-Leaf Procedures</vt:lpstr>
      <vt:lpstr>Non-Leaf Procedure Example</vt:lpstr>
      <vt:lpstr> Non-Leaf Procedure Example</vt:lpstr>
      <vt:lpstr>Memory Layout</vt:lpstr>
      <vt:lpstr>Local Data on the Stack</vt:lpstr>
      <vt:lpstr>Character Data</vt:lpstr>
      <vt:lpstr>Byte/Halfword/Word Operations</vt:lpstr>
      <vt:lpstr>String Copy Example</vt:lpstr>
      <vt:lpstr>String Copy Example</vt:lpstr>
      <vt:lpstr>32-bit Constants</vt:lpstr>
      <vt:lpstr>Branch Addressing</vt:lpstr>
      <vt:lpstr>Jump Addressing</vt:lpstr>
      <vt:lpstr>RISC-V Addressing Summary</vt:lpstr>
      <vt:lpstr>RISC-V Encoding Summary</vt:lpstr>
      <vt:lpstr>Synchronization</vt:lpstr>
      <vt:lpstr>Synchronization in RISC-V</vt:lpstr>
      <vt:lpstr>Synchronization in RISC-V</vt:lpstr>
      <vt:lpstr>Translation and Startup</vt:lpstr>
      <vt:lpstr>Producing an Object Module</vt:lpstr>
      <vt:lpstr>Linking Object Modules</vt:lpstr>
      <vt:lpstr>Loading a Program</vt:lpstr>
      <vt:lpstr>Dynamic Linking</vt:lpstr>
      <vt:lpstr>Lazy Linkage</vt:lpstr>
      <vt:lpstr>Starting Java Applications</vt:lpstr>
      <vt:lpstr>C Sort Example</vt:lpstr>
      <vt:lpstr>The Procedure Swap</vt:lpstr>
      <vt:lpstr>The Sort Procedure in C</vt:lpstr>
      <vt:lpstr>The Outer Loop</vt:lpstr>
      <vt:lpstr>The Inner Loop</vt:lpstr>
      <vt:lpstr>Preserving Registers</vt:lpstr>
      <vt:lpstr>Effect of Compiler Optimization</vt:lpstr>
      <vt:lpstr>Effect of Language and Algorithm</vt:lpstr>
      <vt:lpstr>Lessons Learnt</vt:lpstr>
      <vt:lpstr>Arrays vs. Pointers</vt:lpstr>
      <vt:lpstr>Example: Clearing an Array</vt:lpstr>
      <vt:lpstr>Comparison of Array vs. Ptr</vt:lpstr>
      <vt:lpstr>MIPS Instructions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Other RISC-V Instructions</vt:lpstr>
      <vt:lpstr>Instruction Set Extensions</vt:lpstr>
      <vt:lpstr>Fallacies</vt:lpstr>
      <vt:lpstr>Fallacies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Shih-Hao Hung</cp:lastModifiedBy>
  <cp:revision>209</cp:revision>
  <dcterms:created xsi:type="dcterms:W3CDTF">2008-07-27T22:34:41Z</dcterms:created>
  <dcterms:modified xsi:type="dcterms:W3CDTF">2021-11-14T16:13:10Z</dcterms:modified>
</cp:coreProperties>
</file>