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270" r:id="rId2"/>
    <p:sldId id="271" r:id="rId3"/>
    <p:sldId id="288" r:id="rId4"/>
    <p:sldId id="289" r:id="rId5"/>
    <p:sldId id="274" r:id="rId6"/>
    <p:sldId id="275" r:id="rId7"/>
    <p:sldId id="290" r:id="rId8"/>
    <p:sldId id="291" r:id="rId9"/>
    <p:sldId id="292" r:id="rId10"/>
    <p:sldId id="348" r:id="rId11"/>
    <p:sldId id="335" r:id="rId12"/>
    <p:sldId id="349" r:id="rId13"/>
    <p:sldId id="350" r:id="rId14"/>
    <p:sldId id="334" r:id="rId15"/>
    <p:sldId id="337" r:id="rId16"/>
    <p:sldId id="338" r:id="rId17"/>
    <p:sldId id="339" r:id="rId18"/>
    <p:sldId id="340" r:id="rId19"/>
    <p:sldId id="341" r:id="rId20"/>
    <p:sldId id="294" r:id="rId21"/>
    <p:sldId id="295" r:id="rId22"/>
    <p:sldId id="296" r:id="rId23"/>
    <p:sldId id="342" r:id="rId24"/>
    <p:sldId id="343" r:id="rId25"/>
    <p:sldId id="344" r:id="rId26"/>
    <p:sldId id="345" r:id="rId27"/>
    <p:sldId id="346" r:id="rId28"/>
    <p:sldId id="351" r:id="rId29"/>
    <p:sldId id="347" r:id="rId30"/>
    <p:sldId id="352" r:id="rId31"/>
    <p:sldId id="353" r:id="rId32"/>
    <p:sldId id="298" r:id="rId33"/>
    <p:sldId id="299" r:id="rId34"/>
    <p:sldId id="300" r:id="rId35"/>
    <p:sldId id="301" r:id="rId36"/>
    <p:sldId id="302" r:id="rId37"/>
    <p:sldId id="306" r:id="rId38"/>
    <p:sldId id="321" r:id="rId39"/>
    <p:sldId id="320" r:id="rId40"/>
    <p:sldId id="307" r:id="rId41"/>
    <p:sldId id="322" r:id="rId42"/>
    <p:sldId id="308" r:id="rId43"/>
    <p:sldId id="323" r:id="rId44"/>
    <p:sldId id="324" r:id="rId45"/>
    <p:sldId id="325" r:id="rId46"/>
    <p:sldId id="326" r:id="rId47"/>
    <p:sldId id="309" r:id="rId48"/>
    <p:sldId id="354" r:id="rId49"/>
    <p:sldId id="355" r:id="rId50"/>
    <p:sldId id="356" r:id="rId51"/>
    <p:sldId id="357" r:id="rId52"/>
    <p:sldId id="358" r:id="rId53"/>
    <p:sldId id="359" r:id="rId54"/>
    <p:sldId id="310" r:id="rId55"/>
    <p:sldId id="332" r:id="rId56"/>
    <p:sldId id="287" r:id="rId57"/>
    <p:sldId id="360" r:id="rId58"/>
  </p:sldIdLst>
  <p:sldSz cx="9144000" cy="6858000" type="screen4x3"/>
  <p:notesSz cx="7099300" cy="10234613"/>
  <p:custDataLst>
    <p:tags r:id="rId61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3" autoAdjust="0"/>
    <p:restoredTop sz="94686" autoAdjust="0"/>
  </p:normalViewPr>
  <p:slideViewPr>
    <p:cSldViewPr snapToObjects="1">
      <p:cViewPr varScale="1">
        <p:scale>
          <a:sx n="105" d="100"/>
          <a:sy n="105" d="100"/>
        </p:scale>
        <p:origin x="9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ags" Target="tags/tag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4A41702-19B1-4947-AD4B-A3D8237E06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C2004AF-CDD1-42F1-8AE3-20B6A80991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9945618-E66B-417F-BF94-5EC46D69A660}" type="datetime3">
              <a:rPr lang="en-AU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2CB43AE-DCD0-46A1-A142-2D1F7C4D87A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20E67EF-322B-4525-9A55-71879BFC439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7C14E90E-43BF-4845-864E-528A38131098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CFD399F-81E5-41CC-B03F-5230592C64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DE3AE18-FA32-4070-A4B1-354ABE19CB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20EF4A0-B8C8-4E73-9320-61C1F0F2F17F}" type="datetime3">
              <a:rPr lang="en-AU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B727876-70D7-44F4-8CA7-DCE8E71DDE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907B703-9C37-4671-A39F-A058C58FF9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BC853E7-CE77-4394-98BE-8BDCAC687D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ED5B334-6276-427D-BC06-9093E4C532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3E9E485F-9509-41E7-8A21-47A05100FBB1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2848CAB-433A-4D93-903A-0867273E07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461537F-CC49-4C94-B5BE-6E71E85CE0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45EC501-2EB1-4B25-A9BB-79D2BB05A12C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E3F45725-F462-4562-B16D-EC0135522B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D4B80DA0-AC5B-4848-806D-5883CB9AC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D1C7ED0-7C6B-4E24-AE8E-2F34CA3030AF}" type="slidenum">
              <a:rPr lang="en-AU" altLang="en-US" sz="1300"/>
              <a:pPr>
                <a:spcBef>
                  <a:spcPct val="0"/>
                </a:spcBef>
              </a:pPr>
              <a:t>1</a:t>
            </a:fld>
            <a:endParaRPr lang="en-AU" altLang="en-US" sz="1300"/>
          </a:p>
        </p:txBody>
      </p:sp>
      <p:sp>
        <p:nvSpPr>
          <p:cNvPr id="6150" name="Rectangle 2">
            <a:extLst>
              <a:ext uri="{FF2B5EF4-FFF2-40B4-BE49-F238E27FC236}">
                <a16:creationId xmlns:a16="http://schemas.microsoft.com/office/drawing/2014/main" id="{9B89543A-08E8-404C-9386-5200BB53A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585F2162-E28F-4D37-9A9A-9580F2E2D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2F8F184C-7B77-4499-95C8-8AB81E97ED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7663E8-702D-4B36-A106-1B98A0E799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25D458A-5F3D-4E91-899F-120693BC3923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E496772B-EE13-4ED1-8F3D-1482CAEE47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C95C07DD-ED72-47A7-8499-EEA9005DE6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2AECE2-F706-4773-8545-7F15ED4A443C}" type="slidenum">
              <a:rPr lang="en-AU" altLang="en-US" sz="1300"/>
              <a:pPr>
                <a:spcBef>
                  <a:spcPct val="0"/>
                </a:spcBef>
              </a:pPr>
              <a:t>10</a:t>
            </a:fld>
            <a:endParaRPr lang="en-AU" altLang="en-US" sz="1300"/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330DAD51-40B8-429B-AFBC-26CFFA5CF0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ADEE4D0-79A8-4536-8E41-9D0273219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3F53C79-3218-4BAC-8DA1-3A8E76F466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69550864-949F-4250-99AD-76329A9664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5A20D72-3CB6-4D73-8F11-B50BA51EA1F7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E525C661-88EA-4709-9190-FB0540F067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6629" name="Rectangle 7">
            <a:extLst>
              <a:ext uri="{FF2B5EF4-FFF2-40B4-BE49-F238E27FC236}">
                <a16:creationId xmlns:a16="http://schemas.microsoft.com/office/drawing/2014/main" id="{EB263D29-78E9-488F-8F8A-259B55A52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9249D9D-6823-4A7A-9060-5812B4F86A98}" type="slidenum">
              <a:rPr lang="en-AU" altLang="en-US" sz="1300"/>
              <a:pPr>
                <a:spcBef>
                  <a:spcPct val="0"/>
                </a:spcBef>
              </a:pPr>
              <a:t>11</a:t>
            </a:fld>
            <a:endParaRPr lang="en-AU" altLang="en-US" sz="1300"/>
          </a:p>
        </p:txBody>
      </p:sp>
      <p:sp>
        <p:nvSpPr>
          <p:cNvPr id="26630" name="Rectangle 2">
            <a:extLst>
              <a:ext uri="{FF2B5EF4-FFF2-40B4-BE49-F238E27FC236}">
                <a16:creationId xmlns:a16="http://schemas.microsoft.com/office/drawing/2014/main" id="{02E70484-1CA8-45AA-A43E-3D7B922A89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1" name="Rectangle 3">
            <a:extLst>
              <a:ext uri="{FF2B5EF4-FFF2-40B4-BE49-F238E27FC236}">
                <a16:creationId xmlns:a16="http://schemas.microsoft.com/office/drawing/2014/main" id="{3E9939AE-05C3-4218-B22B-223DDBAAA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EEF2BD8-0960-49D3-9B32-B8E16F5EC2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7839AE0-B619-423A-9120-952483C642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63E0665-C81A-4BFE-B7C5-01B0F526BAF3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A4DFF85C-AD7D-46EA-890F-42FD6274ED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8677" name="Rectangle 7">
            <a:extLst>
              <a:ext uri="{FF2B5EF4-FFF2-40B4-BE49-F238E27FC236}">
                <a16:creationId xmlns:a16="http://schemas.microsoft.com/office/drawing/2014/main" id="{FBAFB593-5F72-440C-8518-1C7ABE067A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A5A227-2AE0-4AFB-84F4-57D54151F9E1}" type="slidenum">
              <a:rPr lang="en-AU" altLang="en-US" sz="1300"/>
              <a:pPr>
                <a:spcBef>
                  <a:spcPct val="0"/>
                </a:spcBef>
              </a:pPr>
              <a:t>12</a:t>
            </a:fld>
            <a:endParaRPr lang="en-AU" altLang="en-US" sz="1300"/>
          </a:p>
        </p:txBody>
      </p:sp>
      <p:sp>
        <p:nvSpPr>
          <p:cNvPr id="28678" name="Rectangle 2">
            <a:extLst>
              <a:ext uri="{FF2B5EF4-FFF2-40B4-BE49-F238E27FC236}">
                <a16:creationId xmlns:a16="http://schemas.microsoft.com/office/drawing/2014/main" id="{B582B018-7025-4DB8-809A-C18C73D81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>
            <a:extLst>
              <a:ext uri="{FF2B5EF4-FFF2-40B4-BE49-F238E27FC236}">
                <a16:creationId xmlns:a16="http://schemas.microsoft.com/office/drawing/2014/main" id="{8F0175C8-B7A8-4E4D-BA97-414BA3F22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2FF7CAB-4470-46B8-A245-C6925611E9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FCD7ECC-36E6-4C6B-AAD9-C586EB0C71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AC2923-1937-4F20-93A3-9643FC5BBE17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4756" name="Rectangle 6">
            <a:extLst>
              <a:ext uri="{FF2B5EF4-FFF2-40B4-BE49-F238E27FC236}">
                <a16:creationId xmlns:a16="http://schemas.microsoft.com/office/drawing/2014/main" id="{AB67EC6A-5F43-47D4-BD83-171A1723DA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0725" name="Rectangle 7">
            <a:extLst>
              <a:ext uri="{FF2B5EF4-FFF2-40B4-BE49-F238E27FC236}">
                <a16:creationId xmlns:a16="http://schemas.microsoft.com/office/drawing/2014/main" id="{146D89DF-7721-4166-99BC-1DD311093F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407888-6C1D-4141-9176-B369D1389274}" type="slidenum">
              <a:rPr lang="en-AU" altLang="en-US" sz="1300"/>
              <a:pPr>
                <a:spcBef>
                  <a:spcPct val="0"/>
                </a:spcBef>
              </a:pPr>
              <a:t>13</a:t>
            </a:fld>
            <a:endParaRPr lang="en-AU" altLang="en-US" sz="1300"/>
          </a:p>
        </p:txBody>
      </p:sp>
      <p:sp>
        <p:nvSpPr>
          <p:cNvPr id="30726" name="Rectangle 2">
            <a:extLst>
              <a:ext uri="{FF2B5EF4-FFF2-40B4-BE49-F238E27FC236}">
                <a16:creationId xmlns:a16="http://schemas.microsoft.com/office/drawing/2014/main" id="{B1A97EC0-1FBA-4C4B-AA6C-44FFDF89D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>
            <a:extLst>
              <a:ext uri="{FF2B5EF4-FFF2-40B4-BE49-F238E27FC236}">
                <a16:creationId xmlns:a16="http://schemas.microsoft.com/office/drawing/2014/main" id="{CC7B90BD-F2CC-4EAB-B521-4B168C3BC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1FFC07F-E9E8-46BB-8E89-48315AF7FE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3E0E34C-FBE6-4AAE-BDE0-6B56C7F977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CD53D3A-AFCD-4BF8-AE52-DB08AA735EFE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5780" name="Rectangle 6">
            <a:extLst>
              <a:ext uri="{FF2B5EF4-FFF2-40B4-BE49-F238E27FC236}">
                <a16:creationId xmlns:a16="http://schemas.microsoft.com/office/drawing/2014/main" id="{BFA07FD0-64AB-45D8-AC92-1D7BB76302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342E09BA-7DCF-4FBA-BFD5-747B4472B7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96F52C-BC33-48DE-A072-677B410E6147}" type="slidenum">
              <a:rPr lang="en-AU" altLang="en-US" sz="1300"/>
              <a:pPr>
                <a:spcBef>
                  <a:spcPct val="0"/>
                </a:spcBef>
              </a:pPr>
              <a:t>14</a:t>
            </a:fld>
            <a:endParaRPr lang="en-AU" altLang="en-US" sz="1300"/>
          </a:p>
        </p:txBody>
      </p:sp>
      <p:sp>
        <p:nvSpPr>
          <p:cNvPr id="32774" name="Rectangle 2">
            <a:extLst>
              <a:ext uri="{FF2B5EF4-FFF2-40B4-BE49-F238E27FC236}">
                <a16:creationId xmlns:a16="http://schemas.microsoft.com/office/drawing/2014/main" id="{B6196B39-4365-4C75-B8E9-A2B8072856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5" name="Rectangle 3">
            <a:extLst>
              <a:ext uri="{FF2B5EF4-FFF2-40B4-BE49-F238E27FC236}">
                <a16:creationId xmlns:a16="http://schemas.microsoft.com/office/drawing/2014/main" id="{AA65920B-D188-42DF-A7AD-172A2B9DE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E4F925E-2A51-4034-B659-2D16D8C70C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072FC052-FAC5-47F5-A4FE-0903940CC2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14CE30C7-C54C-432D-9589-9C5120F65C6F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654F630F-7B7B-4A3D-93EE-5E4EDEB1A6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5845" name="Rectangle 7">
            <a:extLst>
              <a:ext uri="{FF2B5EF4-FFF2-40B4-BE49-F238E27FC236}">
                <a16:creationId xmlns:a16="http://schemas.microsoft.com/office/drawing/2014/main" id="{4EF04520-0088-4EAE-9582-3401C56439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4B32D9-6AB9-47E5-A9CC-D4F55C25C43E}" type="slidenum">
              <a:rPr lang="en-AU" altLang="en-US" sz="1300"/>
              <a:pPr>
                <a:spcBef>
                  <a:spcPct val="0"/>
                </a:spcBef>
              </a:pPr>
              <a:t>16</a:t>
            </a:fld>
            <a:endParaRPr lang="en-AU" altLang="en-US" sz="1300"/>
          </a:p>
        </p:txBody>
      </p:sp>
      <p:sp>
        <p:nvSpPr>
          <p:cNvPr id="35846" name="Rectangle 2">
            <a:extLst>
              <a:ext uri="{FF2B5EF4-FFF2-40B4-BE49-F238E27FC236}">
                <a16:creationId xmlns:a16="http://schemas.microsoft.com/office/drawing/2014/main" id="{380F7E3F-142B-4F09-8FB5-6ABCBC1A3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>
            <a:extLst>
              <a:ext uri="{FF2B5EF4-FFF2-40B4-BE49-F238E27FC236}">
                <a16:creationId xmlns:a16="http://schemas.microsoft.com/office/drawing/2014/main" id="{EAD7A698-E5E6-40DD-812E-CDF8F5EA5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F4933C7-1B40-4120-81D8-06186927DA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D108AB2-586F-4E0F-9201-C895CC24F3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B96F41D2-94EE-43C5-8026-8AB545F19306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7828" name="Rectangle 6">
            <a:extLst>
              <a:ext uri="{FF2B5EF4-FFF2-40B4-BE49-F238E27FC236}">
                <a16:creationId xmlns:a16="http://schemas.microsoft.com/office/drawing/2014/main" id="{7B4FD825-17CC-4C9E-A28C-FF92856FDB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7893" name="Rectangle 7">
            <a:extLst>
              <a:ext uri="{FF2B5EF4-FFF2-40B4-BE49-F238E27FC236}">
                <a16:creationId xmlns:a16="http://schemas.microsoft.com/office/drawing/2014/main" id="{F3A7F676-0B76-4201-82E8-4B5145A9FE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E83626-0C12-4955-912B-C9890825B863}" type="slidenum">
              <a:rPr lang="en-AU" altLang="en-US" sz="1300"/>
              <a:pPr>
                <a:spcBef>
                  <a:spcPct val="0"/>
                </a:spcBef>
              </a:pPr>
              <a:t>17</a:t>
            </a:fld>
            <a:endParaRPr lang="en-AU" altLang="en-US" sz="1300"/>
          </a:p>
        </p:txBody>
      </p:sp>
      <p:sp>
        <p:nvSpPr>
          <p:cNvPr id="37894" name="Rectangle 2">
            <a:extLst>
              <a:ext uri="{FF2B5EF4-FFF2-40B4-BE49-F238E27FC236}">
                <a16:creationId xmlns:a16="http://schemas.microsoft.com/office/drawing/2014/main" id="{B7719607-808B-454A-B69A-BD0E48EAA3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5" name="Rectangle 3">
            <a:extLst>
              <a:ext uri="{FF2B5EF4-FFF2-40B4-BE49-F238E27FC236}">
                <a16:creationId xmlns:a16="http://schemas.microsoft.com/office/drawing/2014/main" id="{6EF74CC1-6979-4FB9-A2B5-94A10EF84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58152AA-E43C-42D1-9F49-FD1C17F30D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5CD318F-4352-4F7C-B790-F1E1711239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BA2A58A-23C2-49C3-A7B6-0B8FAB778D7F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32EAAA19-4068-46F6-A0BC-F664DF5A23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39941" name="Rectangle 7">
            <a:extLst>
              <a:ext uri="{FF2B5EF4-FFF2-40B4-BE49-F238E27FC236}">
                <a16:creationId xmlns:a16="http://schemas.microsoft.com/office/drawing/2014/main" id="{36B23730-60AE-4FA1-8023-9A99D38CC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38996C-6496-4BCE-B800-A3FDF203422F}" type="slidenum">
              <a:rPr lang="en-AU" altLang="en-US" sz="1300"/>
              <a:pPr>
                <a:spcBef>
                  <a:spcPct val="0"/>
                </a:spcBef>
              </a:pPr>
              <a:t>18</a:t>
            </a:fld>
            <a:endParaRPr lang="en-AU" altLang="en-US" sz="1300"/>
          </a:p>
        </p:txBody>
      </p:sp>
      <p:sp>
        <p:nvSpPr>
          <p:cNvPr id="39942" name="Rectangle 2">
            <a:extLst>
              <a:ext uri="{FF2B5EF4-FFF2-40B4-BE49-F238E27FC236}">
                <a16:creationId xmlns:a16="http://schemas.microsoft.com/office/drawing/2014/main" id="{E7371FF9-0D1A-4F59-A149-32CC2EDDF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3" name="Rectangle 3">
            <a:extLst>
              <a:ext uri="{FF2B5EF4-FFF2-40B4-BE49-F238E27FC236}">
                <a16:creationId xmlns:a16="http://schemas.microsoft.com/office/drawing/2014/main" id="{630F7E8E-7FD5-4200-8268-EF6A342EA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B67BA78-D852-4A79-AA50-3338E1A3980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72B242D-096D-4298-BD01-8F28B22193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FBFF91A-F840-4264-83EB-D9735D5DFD32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9876" name="Rectangle 6">
            <a:extLst>
              <a:ext uri="{FF2B5EF4-FFF2-40B4-BE49-F238E27FC236}">
                <a16:creationId xmlns:a16="http://schemas.microsoft.com/office/drawing/2014/main" id="{F4B21D4A-682E-406D-B5E1-D16E0FE248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41989" name="Rectangle 7">
            <a:extLst>
              <a:ext uri="{FF2B5EF4-FFF2-40B4-BE49-F238E27FC236}">
                <a16:creationId xmlns:a16="http://schemas.microsoft.com/office/drawing/2014/main" id="{399812E5-95D2-4423-A660-A933583A4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9A2A00-9943-4F9D-A9B4-DB0376A9F8C5}" type="slidenum">
              <a:rPr lang="en-AU" altLang="en-US" sz="1300"/>
              <a:pPr>
                <a:spcBef>
                  <a:spcPct val="0"/>
                </a:spcBef>
              </a:pPr>
              <a:t>19</a:t>
            </a:fld>
            <a:endParaRPr lang="en-AU" altLang="en-US" sz="1300"/>
          </a:p>
        </p:txBody>
      </p:sp>
      <p:sp>
        <p:nvSpPr>
          <p:cNvPr id="41990" name="Rectangle 2">
            <a:extLst>
              <a:ext uri="{FF2B5EF4-FFF2-40B4-BE49-F238E27FC236}">
                <a16:creationId xmlns:a16="http://schemas.microsoft.com/office/drawing/2014/main" id="{49E4AF9D-1B9C-4539-9BED-8FF0463E0D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1" name="Rectangle 3">
            <a:extLst>
              <a:ext uri="{FF2B5EF4-FFF2-40B4-BE49-F238E27FC236}">
                <a16:creationId xmlns:a16="http://schemas.microsoft.com/office/drawing/2014/main" id="{4FCB862F-FE31-41B7-9208-E9C52EFE8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98887CB-69B7-4232-8C52-EB906F54A6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22A5733-BCA4-461B-9D5A-9C6B1E8247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BEC012-9E29-47EA-92A1-EFDDC373D7C0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608894A9-3A15-443A-ACDD-B3AE2748EA3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70249252-47DB-491A-8E29-C0E418FDF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0F5515-ADAE-4187-974B-813A7740CA3A}" type="slidenum">
              <a:rPr lang="en-AU" altLang="en-US" sz="1300"/>
              <a:pPr>
                <a:spcBef>
                  <a:spcPct val="0"/>
                </a:spcBef>
              </a:pPr>
              <a:t>20</a:t>
            </a:fld>
            <a:endParaRPr lang="en-AU" altLang="en-US" sz="1300"/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57EA9175-3AAD-4B9C-824E-965ABA8422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298D599C-7B1D-470D-B858-36448827F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21CF445-5D18-4E7A-96A0-A6A7F92943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59D283C-97C2-4367-B66B-F49043D91E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0A36A97-E660-4949-A10E-7FCB3851C421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E9FE9D65-10CA-42CD-8E7B-C37C352373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DDBEDC29-E6CC-4E4C-81C4-09712A45CA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C130718-93DE-4DC2-A63E-BB60798A2D42}" type="slidenum">
              <a:rPr lang="en-AU" altLang="en-US" sz="1300"/>
              <a:pPr>
                <a:spcBef>
                  <a:spcPct val="0"/>
                </a:spcBef>
              </a:pPr>
              <a:t>2</a:t>
            </a:fld>
            <a:endParaRPr lang="en-AU" altLang="en-US" sz="1300"/>
          </a:p>
        </p:txBody>
      </p:sp>
      <p:sp>
        <p:nvSpPr>
          <p:cNvPr id="8198" name="Rectangle 2">
            <a:extLst>
              <a:ext uri="{FF2B5EF4-FFF2-40B4-BE49-F238E27FC236}">
                <a16:creationId xmlns:a16="http://schemas.microsoft.com/office/drawing/2014/main" id="{02EC2719-DC98-4A40-922F-3E49F0ED7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9" name="Rectangle 3">
            <a:extLst>
              <a:ext uri="{FF2B5EF4-FFF2-40B4-BE49-F238E27FC236}">
                <a16:creationId xmlns:a16="http://schemas.microsoft.com/office/drawing/2014/main" id="{BEA11834-6EEF-42BF-BBF3-5EC5DC3FF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5143161-E10E-4C43-BECF-8F7C88DCCA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F98B2BC4-5CD5-4C80-9373-F2DFE55EDF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16FEAC7-7252-445E-9263-39DE3AAEB389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4CDDD95C-0C0E-4E35-B4D8-663D0E7D91E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A12AAF9-4927-44B3-AD9C-07F0AA551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CE4E84-3731-4E85-9DD1-40DE17600F11}" type="slidenum">
              <a:rPr lang="en-AU" altLang="en-US" sz="1300"/>
              <a:pPr>
                <a:spcBef>
                  <a:spcPct val="0"/>
                </a:spcBef>
              </a:pPr>
              <a:t>21</a:t>
            </a:fld>
            <a:endParaRPr lang="en-AU" altLang="en-US" sz="1300"/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A567612F-EED8-4D7C-836C-2D086EF22B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BDD9F3A3-742E-4A6C-A17B-1FD0E11C9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F7F5519-122B-45AB-85BF-249C5CF689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4AA7747-B56A-41EA-BAAC-7DB1FCCA28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843928D-7F7A-4425-8FD3-ED48D1EFA160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55EA1B2A-9092-4C99-B7F1-DD5F5BEB74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E3605410-1A6B-41E3-B8AD-F4A0DB256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17B0FB6-1280-4F31-9BCA-1C6367CFF92A}" type="slidenum">
              <a:rPr lang="en-AU" altLang="en-US" sz="1300"/>
              <a:pPr>
                <a:spcBef>
                  <a:spcPct val="0"/>
                </a:spcBef>
              </a:pPr>
              <a:t>22</a:t>
            </a:fld>
            <a:endParaRPr lang="en-AU" altLang="en-US" sz="1300"/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91E24A55-FE49-4067-995E-0E45DCFDFF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3F8CCACB-4C86-46A0-AFA7-877370416E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E7584E8C-6D0A-46FD-80B3-46548CEE59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1DA1FC8-8A81-4C0E-B02D-DAD4F1996EB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68705D-4788-4E2A-9136-8F415B3737F7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83972" name="Rectangle 6">
            <a:extLst>
              <a:ext uri="{FF2B5EF4-FFF2-40B4-BE49-F238E27FC236}">
                <a16:creationId xmlns:a16="http://schemas.microsoft.com/office/drawing/2014/main" id="{5DF796F9-65A6-4EE3-B942-31F5309F96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2C06FC11-F4BC-4DD3-A80F-BED6C248B1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70A19E-97F6-447E-AA2C-11BA17DBA451}" type="slidenum">
              <a:rPr lang="en-AU" altLang="en-US" sz="1300"/>
              <a:pPr>
                <a:spcBef>
                  <a:spcPct val="0"/>
                </a:spcBef>
              </a:pPr>
              <a:t>23</a:t>
            </a:fld>
            <a:endParaRPr lang="en-AU" altLang="en-US" sz="1300"/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0045C787-7666-4F66-B744-6331D01C0A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8174B694-4049-44AF-9139-F7DA715C5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1E13EDF-219C-4F20-A5FD-358D1BD136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450D392-7B5A-46BF-9BA6-B38441B3EEB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6BF61976-D751-4E32-9103-3BEB4EE9FF88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84996" name="Rectangle 6">
            <a:extLst>
              <a:ext uri="{FF2B5EF4-FFF2-40B4-BE49-F238E27FC236}">
                <a16:creationId xmlns:a16="http://schemas.microsoft.com/office/drawing/2014/main" id="{5D89A4D6-2E5E-442D-B716-429BFCA75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2229" name="Rectangle 7">
            <a:extLst>
              <a:ext uri="{FF2B5EF4-FFF2-40B4-BE49-F238E27FC236}">
                <a16:creationId xmlns:a16="http://schemas.microsoft.com/office/drawing/2014/main" id="{E30ABF11-A809-4709-81D9-C830D8D8DD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10404C1-A3C4-44EC-A9DA-B7ED3FA74368}" type="slidenum">
              <a:rPr lang="en-AU" altLang="en-US" sz="1300"/>
              <a:pPr>
                <a:spcBef>
                  <a:spcPct val="0"/>
                </a:spcBef>
              </a:pPr>
              <a:t>24</a:t>
            </a:fld>
            <a:endParaRPr lang="en-AU" altLang="en-US" sz="1300"/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406A001F-301A-4BB3-B4D9-CB80F164A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1" name="Rectangle 3">
            <a:extLst>
              <a:ext uri="{FF2B5EF4-FFF2-40B4-BE49-F238E27FC236}">
                <a16:creationId xmlns:a16="http://schemas.microsoft.com/office/drawing/2014/main" id="{6A1A52DA-9EAE-4527-BB30-3787625E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95EBAFF3-9886-4DC8-A20D-1E8228CB16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C7A506C-F4D5-4ECB-915A-AE5A8791D6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73C6833-6048-4713-8457-C39CB37BDEAA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86020" name="Rectangle 6">
            <a:extLst>
              <a:ext uri="{FF2B5EF4-FFF2-40B4-BE49-F238E27FC236}">
                <a16:creationId xmlns:a16="http://schemas.microsoft.com/office/drawing/2014/main" id="{1F7A27C1-ABFA-4B25-B963-3EAFDACE1C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AB0A8C6D-2D7B-475E-811A-A8B27BB44E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8B6498D-D263-4AFA-9ADE-CB27CD529380}" type="slidenum">
              <a:rPr lang="en-AU" altLang="en-US" sz="1300"/>
              <a:pPr>
                <a:spcBef>
                  <a:spcPct val="0"/>
                </a:spcBef>
              </a:pPr>
              <a:t>25</a:t>
            </a:fld>
            <a:endParaRPr lang="en-AU" altLang="en-US" sz="1300"/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A6487E2B-6F4A-417A-9B66-F2F2304DA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72482791-0386-47FE-9ADD-CABF50707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45BA3D1F-BC0F-4407-A8A2-56F005A2CD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19C5660-C48B-4E23-A7CF-E7A141D832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6B7C6A8-FC2D-41A1-95F2-56B108B24230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87044" name="Rectangle 6">
            <a:extLst>
              <a:ext uri="{FF2B5EF4-FFF2-40B4-BE49-F238E27FC236}">
                <a16:creationId xmlns:a16="http://schemas.microsoft.com/office/drawing/2014/main" id="{8974A575-1177-4372-B380-E69BA6AE20E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474E514-5A5C-46B6-93A1-D845F20FA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4A40B7D-D90A-4B92-8A95-A61DC3ECC9F7}" type="slidenum">
              <a:rPr lang="en-AU" altLang="en-US" sz="1300"/>
              <a:pPr>
                <a:spcBef>
                  <a:spcPct val="0"/>
                </a:spcBef>
              </a:pPr>
              <a:t>26</a:t>
            </a:fld>
            <a:endParaRPr lang="en-AU" altLang="en-US" sz="1300"/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49BA8126-BCFA-410C-BDCE-3417D1412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C8A9AEFD-25CD-4AC1-AD02-664B2F22D6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841276B6-D98A-4569-9963-0D2344BE0E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D70DBEDE-794D-4275-A731-3412BA5473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D237FDD-B277-48F9-9D77-C05E32F3CF61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88068" name="Rectangle 6">
            <a:extLst>
              <a:ext uri="{FF2B5EF4-FFF2-40B4-BE49-F238E27FC236}">
                <a16:creationId xmlns:a16="http://schemas.microsoft.com/office/drawing/2014/main" id="{4387FB60-4E59-4F10-88D8-E7D437076C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988B18A5-B38B-4E03-AA81-DC9CAE379C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AAC317-7AC0-4EE3-BD1C-EDB7BFDB9C69}" type="slidenum">
              <a:rPr lang="en-AU" altLang="en-US" sz="1300"/>
              <a:pPr>
                <a:spcBef>
                  <a:spcPct val="0"/>
                </a:spcBef>
              </a:pPr>
              <a:t>27</a:t>
            </a:fld>
            <a:endParaRPr lang="en-AU" altLang="en-US" sz="1300"/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FC36C879-C1B5-42BC-9268-F7DD81C68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D401EF14-EFCF-44F8-9562-6D1738816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1421024-BA2B-4E18-BB9B-8204A077CA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9B826BE-DCA9-438D-800E-19738A1B47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546A3A7-36D1-4CA5-BA6F-A757A1B3E39F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89092" name="Rectangle 6">
            <a:extLst>
              <a:ext uri="{FF2B5EF4-FFF2-40B4-BE49-F238E27FC236}">
                <a16:creationId xmlns:a16="http://schemas.microsoft.com/office/drawing/2014/main" id="{61AA4557-BB23-40B4-9277-4F6C408521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1445" name="Rectangle 7">
            <a:extLst>
              <a:ext uri="{FF2B5EF4-FFF2-40B4-BE49-F238E27FC236}">
                <a16:creationId xmlns:a16="http://schemas.microsoft.com/office/drawing/2014/main" id="{E789DBCA-4930-4634-96F0-F983A219CE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545909-754C-4555-AAC8-17EBAEF8CCAE}" type="slidenum">
              <a:rPr lang="en-AU" altLang="en-US" sz="1300"/>
              <a:pPr>
                <a:spcBef>
                  <a:spcPct val="0"/>
                </a:spcBef>
              </a:pPr>
              <a:t>29</a:t>
            </a:fld>
            <a:endParaRPr lang="en-AU" altLang="en-US" sz="1300"/>
          </a:p>
        </p:txBody>
      </p:sp>
      <p:sp>
        <p:nvSpPr>
          <p:cNvPr id="61446" name="Rectangle 2">
            <a:extLst>
              <a:ext uri="{FF2B5EF4-FFF2-40B4-BE49-F238E27FC236}">
                <a16:creationId xmlns:a16="http://schemas.microsoft.com/office/drawing/2014/main" id="{FA6C2491-3EC9-4876-A41B-167811E76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>
            <a:extLst>
              <a:ext uri="{FF2B5EF4-FFF2-40B4-BE49-F238E27FC236}">
                <a16:creationId xmlns:a16="http://schemas.microsoft.com/office/drawing/2014/main" id="{3A69BA61-B7BA-4553-B26C-10CBF6169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4A3F4C2-50D7-4EB1-892C-3FBD4CB776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10AF97F-B5FD-46A8-9102-F9E4684B2F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66C3E1-0578-4FD4-8863-47B3E6095D68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0116" name="Rectangle 6">
            <a:extLst>
              <a:ext uri="{FF2B5EF4-FFF2-40B4-BE49-F238E27FC236}">
                <a16:creationId xmlns:a16="http://schemas.microsoft.com/office/drawing/2014/main" id="{9826DC70-7896-47EF-A77B-0B6FF553AC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5541" name="Rectangle 7">
            <a:extLst>
              <a:ext uri="{FF2B5EF4-FFF2-40B4-BE49-F238E27FC236}">
                <a16:creationId xmlns:a16="http://schemas.microsoft.com/office/drawing/2014/main" id="{93FD1BC3-E6DA-40DC-90D3-E7132AA56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CA60BAA-2644-4D39-9CA7-40812CFEF167}" type="slidenum">
              <a:rPr lang="en-AU" altLang="en-US" sz="1300"/>
              <a:pPr>
                <a:spcBef>
                  <a:spcPct val="0"/>
                </a:spcBef>
              </a:pPr>
              <a:t>32</a:t>
            </a:fld>
            <a:endParaRPr lang="en-AU" altLang="en-US" sz="1300"/>
          </a:p>
        </p:txBody>
      </p:sp>
      <p:sp>
        <p:nvSpPr>
          <p:cNvPr id="65542" name="Rectangle 2">
            <a:extLst>
              <a:ext uri="{FF2B5EF4-FFF2-40B4-BE49-F238E27FC236}">
                <a16:creationId xmlns:a16="http://schemas.microsoft.com/office/drawing/2014/main" id="{85FA6B5D-191B-4664-9167-252804C835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>
            <a:extLst>
              <a:ext uri="{FF2B5EF4-FFF2-40B4-BE49-F238E27FC236}">
                <a16:creationId xmlns:a16="http://schemas.microsoft.com/office/drawing/2014/main" id="{3EE21DE1-9792-4B0C-861B-4851D989B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42641557-25B8-446F-9FCA-EB69EF029E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BC37573-96A7-4E88-B081-B875A1E523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46E8B39-0964-4B5E-9117-9B45CFED57A2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E2671A41-5BAB-4FCD-B763-263767621A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7589" name="Rectangle 7">
            <a:extLst>
              <a:ext uri="{FF2B5EF4-FFF2-40B4-BE49-F238E27FC236}">
                <a16:creationId xmlns:a16="http://schemas.microsoft.com/office/drawing/2014/main" id="{102DD95D-BFC5-4FE0-AAB6-539183FBB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F2138AF-64C3-4745-9B75-3CC4EBEAF083}" type="slidenum">
              <a:rPr lang="en-AU" altLang="en-US" sz="1300"/>
              <a:pPr>
                <a:spcBef>
                  <a:spcPct val="0"/>
                </a:spcBef>
              </a:pPr>
              <a:t>33</a:t>
            </a:fld>
            <a:endParaRPr lang="en-AU" altLang="en-US" sz="1300"/>
          </a:p>
        </p:txBody>
      </p:sp>
      <p:sp>
        <p:nvSpPr>
          <p:cNvPr id="67590" name="Rectangle 2">
            <a:extLst>
              <a:ext uri="{FF2B5EF4-FFF2-40B4-BE49-F238E27FC236}">
                <a16:creationId xmlns:a16="http://schemas.microsoft.com/office/drawing/2014/main" id="{87B794AB-8208-4EF0-B6C1-32F49D3E3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>
            <a:extLst>
              <a:ext uri="{FF2B5EF4-FFF2-40B4-BE49-F238E27FC236}">
                <a16:creationId xmlns:a16="http://schemas.microsoft.com/office/drawing/2014/main" id="{F3F947EC-9EE2-4BC4-B7F3-01F2F3E8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BB73E4B-FB95-47BA-B5D9-BD48AF826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6E6846D-3C2C-4C37-BCBE-34C64DDCAA1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A8461BE-5FBA-41C0-85FA-9D5A609E837B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1676C8F5-A04E-464A-A03B-E4E91F44C92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B4ABD5D6-BBDD-4E92-91B3-3CAD768DD6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005D99-3C8D-48DF-8CBB-D681A1A2DDC1}" type="slidenum">
              <a:rPr lang="en-AU" altLang="en-US" sz="1300"/>
              <a:pPr>
                <a:spcBef>
                  <a:spcPct val="0"/>
                </a:spcBef>
              </a:pPr>
              <a:t>3</a:t>
            </a:fld>
            <a:endParaRPr lang="en-AU" altLang="en-US" sz="1300"/>
          </a:p>
        </p:txBody>
      </p:sp>
      <p:sp>
        <p:nvSpPr>
          <p:cNvPr id="10246" name="Rectangle 2">
            <a:extLst>
              <a:ext uri="{FF2B5EF4-FFF2-40B4-BE49-F238E27FC236}">
                <a16:creationId xmlns:a16="http://schemas.microsoft.com/office/drawing/2014/main" id="{4C9CE2FA-0B86-4263-8772-FD3E56A85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8E540763-A94D-4078-8981-6856D40F9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5A6F778-419F-4C1F-8C52-0E4CD582B9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2062E0F-C7EF-4912-B335-EC4039A44FD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E56E3A0-B68C-428C-84E9-1910E48D8BF3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2164" name="Rectangle 6">
            <a:extLst>
              <a:ext uri="{FF2B5EF4-FFF2-40B4-BE49-F238E27FC236}">
                <a16:creationId xmlns:a16="http://schemas.microsoft.com/office/drawing/2014/main" id="{A0C24342-7F37-4968-90FE-E21240C5F6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A91497E9-EEEF-4986-875B-A9559D52C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E8FC67-ED0E-47CD-A86B-28C4517516DB}" type="slidenum">
              <a:rPr lang="en-AU" altLang="en-US" sz="1300"/>
              <a:pPr>
                <a:spcBef>
                  <a:spcPct val="0"/>
                </a:spcBef>
              </a:pPr>
              <a:t>34</a:t>
            </a:fld>
            <a:endParaRPr lang="en-AU" altLang="en-US" sz="1300"/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1A0DE26E-3684-40A3-ADA9-89754B0E3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30B71A00-895C-4EFD-9FBF-E94C3497E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C3EADCF-A8B8-4413-8C7A-AAA246D489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51F9B92-722F-4B5E-93AF-03442D3C62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43C96AD-EDC3-4D40-AE58-829CA3BCF34D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3188" name="Rectangle 6">
            <a:extLst>
              <a:ext uri="{FF2B5EF4-FFF2-40B4-BE49-F238E27FC236}">
                <a16:creationId xmlns:a16="http://schemas.microsoft.com/office/drawing/2014/main" id="{9385926E-8831-4DD9-9B4E-37BC3D9959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6E169EE9-F39A-4666-BBE1-0AD0ED7E76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011880-AEFB-4525-B192-0EB587520255}" type="slidenum">
              <a:rPr lang="en-AU" altLang="en-US" sz="1300"/>
              <a:pPr>
                <a:spcBef>
                  <a:spcPct val="0"/>
                </a:spcBef>
              </a:pPr>
              <a:t>35</a:t>
            </a:fld>
            <a:endParaRPr lang="en-AU" altLang="en-US" sz="1300"/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8E63B17B-2BEA-4F02-8C7C-9074356E5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8E872C29-F79F-49B4-958C-7A3412BB3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2B1D084A-93E6-4789-A1A5-B8FEBFE51C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255F250-13A3-4E37-883A-6555AD0972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ED680E2-AC72-4D8E-B348-0FDD3E4E54B9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4212" name="Rectangle 6">
            <a:extLst>
              <a:ext uri="{FF2B5EF4-FFF2-40B4-BE49-F238E27FC236}">
                <a16:creationId xmlns:a16="http://schemas.microsoft.com/office/drawing/2014/main" id="{779D82F4-A410-45B6-B9A8-E2AB6B164C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FAEA0F07-68E9-4CE7-9DBB-2787AF9DFE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EECB219-59F6-411F-9B69-C4406C9E1DD2}" type="slidenum">
              <a:rPr lang="en-AU" altLang="en-US" sz="1300"/>
              <a:pPr>
                <a:spcBef>
                  <a:spcPct val="0"/>
                </a:spcBef>
              </a:pPr>
              <a:t>36</a:t>
            </a:fld>
            <a:endParaRPr lang="en-AU" altLang="en-US" sz="1300"/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6ACCF73D-F277-487D-AE10-0FFFFCACC2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B90FC761-B52C-4DF8-9C1C-61203B2F4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E75C29A0-79E3-43FC-A304-DDF464F527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8E7AFF8-823E-4986-8D82-2531CE59CA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0346F91-B59E-4BAB-98B2-3ED6D96F6A21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658F7D6D-9CF9-4965-AFB5-3940AAEDC6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5781" name="Rectangle 7">
            <a:extLst>
              <a:ext uri="{FF2B5EF4-FFF2-40B4-BE49-F238E27FC236}">
                <a16:creationId xmlns:a16="http://schemas.microsoft.com/office/drawing/2014/main" id="{818EF464-65C5-426C-B69D-B9F34558F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BB001A-A475-4606-9F70-CEF7FF1F1E21}" type="slidenum">
              <a:rPr lang="en-AU" altLang="en-US" sz="1300"/>
              <a:pPr>
                <a:spcBef>
                  <a:spcPct val="0"/>
                </a:spcBef>
              </a:pPr>
              <a:t>37</a:t>
            </a:fld>
            <a:endParaRPr lang="en-AU" altLang="en-US" sz="1300"/>
          </a:p>
        </p:txBody>
      </p:sp>
      <p:sp>
        <p:nvSpPr>
          <p:cNvPr id="75782" name="Rectangle 2">
            <a:extLst>
              <a:ext uri="{FF2B5EF4-FFF2-40B4-BE49-F238E27FC236}">
                <a16:creationId xmlns:a16="http://schemas.microsoft.com/office/drawing/2014/main" id="{C184D304-093D-4C55-A445-3DCC07338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>
            <a:extLst>
              <a:ext uri="{FF2B5EF4-FFF2-40B4-BE49-F238E27FC236}">
                <a16:creationId xmlns:a16="http://schemas.microsoft.com/office/drawing/2014/main" id="{2095E9EC-8F84-4AC6-8918-691C69E86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8D6CFEB-5507-47A5-A151-808D27D204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EED8309-5D72-4C16-AA03-1AF47B53A2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2A99CAB-8502-4386-B1AF-F41696CE3432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2C62E645-D5AC-47CF-B647-D76A8A1A9B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7829" name="Rectangle 7">
            <a:extLst>
              <a:ext uri="{FF2B5EF4-FFF2-40B4-BE49-F238E27FC236}">
                <a16:creationId xmlns:a16="http://schemas.microsoft.com/office/drawing/2014/main" id="{2B9D01A4-EC48-4CDB-9AB1-F096AC940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D0C7F3-7717-4065-A9F8-0CA143FA3B01}" type="slidenum">
              <a:rPr lang="en-AU" altLang="en-US" sz="1300"/>
              <a:pPr>
                <a:spcBef>
                  <a:spcPct val="0"/>
                </a:spcBef>
              </a:pPr>
              <a:t>38</a:t>
            </a:fld>
            <a:endParaRPr lang="en-AU" altLang="en-US" sz="1300"/>
          </a:p>
        </p:txBody>
      </p:sp>
      <p:sp>
        <p:nvSpPr>
          <p:cNvPr id="77830" name="Rectangle 2">
            <a:extLst>
              <a:ext uri="{FF2B5EF4-FFF2-40B4-BE49-F238E27FC236}">
                <a16:creationId xmlns:a16="http://schemas.microsoft.com/office/drawing/2014/main" id="{74379377-C50F-4BCA-BADC-E0198B649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1" name="Rectangle 3">
            <a:extLst>
              <a:ext uri="{FF2B5EF4-FFF2-40B4-BE49-F238E27FC236}">
                <a16:creationId xmlns:a16="http://schemas.microsoft.com/office/drawing/2014/main" id="{30F560A5-BA83-4EF7-B580-C4703A430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8768C775-BEC5-4AB4-A680-5711DB8B62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0B0CAAA0-FD6D-40A1-AD44-D272B808D4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7969C96D-29DC-4351-BEA7-D7CB98BC08FE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7284" name="Rectangle 6">
            <a:extLst>
              <a:ext uri="{FF2B5EF4-FFF2-40B4-BE49-F238E27FC236}">
                <a16:creationId xmlns:a16="http://schemas.microsoft.com/office/drawing/2014/main" id="{B9F911DB-D7E3-4640-BC07-8729DCCFFA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79877" name="Rectangle 7">
            <a:extLst>
              <a:ext uri="{FF2B5EF4-FFF2-40B4-BE49-F238E27FC236}">
                <a16:creationId xmlns:a16="http://schemas.microsoft.com/office/drawing/2014/main" id="{309CEFF3-A6C1-4F97-8A4C-54BBE39BFD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70DFA3-334C-4F29-97E4-67C8203DA12B}" type="slidenum">
              <a:rPr lang="en-AU" altLang="en-US" sz="1300"/>
              <a:pPr>
                <a:spcBef>
                  <a:spcPct val="0"/>
                </a:spcBef>
              </a:pPr>
              <a:t>39</a:t>
            </a:fld>
            <a:endParaRPr lang="en-AU" altLang="en-US" sz="1300"/>
          </a:p>
        </p:txBody>
      </p:sp>
      <p:sp>
        <p:nvSpPr>
          <p:cNvPr id="79878" name="Rectangle 2">
            <a:extLst>
              <a:ext uri="{FF2B5EF4-FFF2-40B4-BE49-F238E27FC236}">
                <a16:creationId xmlns:a16="http://schemas.microsoft.com/office/drawing/2014/main" id="{445E79F5-357D-495F-A40B-86C88830EC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>
            <a:extLst>
              <a:ext uri="{FF2B5EF4-FFF2-40B4-BE49-F238E27FC236}">
                <a16:creationId xmlns:a16="http://schemas.microsoft.com/office/drawing/2014/main" id="{4D05B243-2858-448B-BDFC-4E613249F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E2B36AD8-41E5-4A2C-AE36-98C0E9B8CE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785F7C9F-CEC2-414E-9D74-3297856864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F77C198-4D68-4B8B-B408-0F1DF628D703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8308" name="Rectangle 6">
            <a:extLst>
              <a:ext uri="{FF2B5EF4-FFF2-40B4-BE49-F238E27FC236}">
                <a16:creationId xmlns:a16="http://schemas.microsoft.com/office/drawing/2014/main" id="{A41FC39A-8544-475C-BA0E-9C3BF0C4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1925" name="Rectangle 7">
            <a:extLst>
              <a:ext uri="{FF2B5EF4-FFF2-40B4-BE49-F238E27FC236}">
                <a16:creationId xmlns:a16="http://schemas.microsoft.com/office/drawing/2014/main" id="{8A5C59D8-5F65-4B1E-AF53-7D86DFE94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2FACA3A-743A-4586-9100-28C3671D3B4B}" type="slidenum">
              <a:rPr lang="en-AU" altLang="en-US" sz="1300"/>
              <a:pPr>
                <a:spcBef>
                  <a:spcPct val="0"/>
                </a:spcBef>
              </a:pPr>
              <a:t>40</a:t>
            </a:fld>
            <a:endParaRPr lang="en-AU" altLang="en-US" sz="1300"/>
          </a:p>
        </p:txBody>
      </p:sp>
      <p:sp>
        <p:nvSpPr>
          <p:cNvPr id="81926" name="Rectangle 2">
            <a:extLst>
              <a:ext uri="{FF2B5EF4-FFF2-40B4-BE49-F238E27FC236}">
                <a16:creationId xmlns:a16="http://schemas.microsoft.com/office/drawing/2014/main" id="{03529D3A-93D4-4C37-B132-FEE200276E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7" name="Rectangle 3">
            <a:extLst>
              <a:ext uri="{FF2B5EF4-FFF2-40B4-BE49-F238E27FC236}">
                <a16:creationId xmlns:a16="http://schemas.microsoft.com/office/drawing/2014/main" id="{05287016-5983-47A4-8254-8E8CA215A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9D1196DA-F180-4D3A-A491-FC66226D74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3B86D6C-3FF5-40D6-9240-2A66091089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DB2FF73B-1BBA-4696-8D1C-8CF1B1BD5176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50C40007-2668-422D-8A14-EEDDA14646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3973" name="Rectangle 7">
            <a:extLst>
              <a:ext uri="{FF2B5EF4-FFF2-40B4-BE49-F238E27FC236}">
                <a16:creationId xmlns:a16="http://schemas.microsoft.com/office/drawing/2014/main" id="{0A83CA03-B882-4DDD-BC94-9DCCD6FD7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351BCF-49E9-4B59-8E8E-D48B8E763A50}" type="slidenum">
              <a:rPr lang="en-AU" altLang="en-US" sz="1300"/>
              <a:pPr>
                <a:spcBef>
                  <a:spcPct val="0"/>
                </a:spcBef>
              </a:pPr>
              <a:t>41</a:t>
            </a:fld>
            <a:endParaRPr lang="en-AU" altLang="en-US" sz="1300"/>
          </a:p>
        </p:txBody>
      </p:sp>
      <p:sp>
        <p:nvSpPr>
          <p:cNvPr id="83974" name="Rectangle 2">
            <a:extLst>
              <a:ext uri="{FF2B5EF4-FFF2-40B4-BE49-F238E27FC236}">
                <a16:creationId xmlns:a16="http://schemas.microsoft.com/office/drawing/2014/main" id="{1DE9A6C0-B770-4208-B446-8AAF25DAE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5" name="Rectangle 3">
            <a:extLst>
              <a:ext uri="{FF2B5EF4-FFF2-40B4-BE49-F238E27FC236}">
                <a16:creationId xmlns:a16="http://schemas.microsoft.com/office/drawing/2014/main" id="{44CD0041-B229-43DB-BDA9-0B4510B38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F5D3D55-F916-4168-8BAD-A2E9AE2310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9A40FBAA-4136-4B92-BE22-9308C0F2116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65D2B9C-717A-469F-B806-0328D032E883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100356" name="Rectangle 6">
            <a:extLst>
              <a:ext uri="{FF2B5EF4-FFF2-40B4-BE49-F238E27FC236}">
                <a16:creationId xmlns:a16="http://schemas.microsoft.com/office/drawing/2014/main" id="{8E0C2D9F-2313-4518-848F-4C8A7609B1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6021" name="Rectangle 7">
            <a:extLst>
              <a:ext uri="{FF2B5EF4-FFF2-40B4-BE49-F238E27FC236}">
                <a16:creationId xmlns:a16="http://schemas.microsoft.com/office/drawing/2014/main" id="{EF251F92-8DA2-4FA4-86CC-A2BF336D8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4F4CCE-2592-4789-9504-CD9C07BCE378}" type="slidenum">
              <a:rPr lang="en-AU" altLang="en-US" sz="1300"/>
              <a:pPr>
                <a:spcBef>
                  <a:spcPct val="0"/>
                </a:spcBef>
              </a:pPr>
              <a:t>42</a:t>
            </a:fld>
            <a:endParaRPr lang="en-AU" altLang="en-US" sz="1300"/>
          </a:p>
        </p:txBody>
      </p:sp>
      <p:sp>
        <p:nvSpPr>
          <p:cNvPr id="86022" name="Rectangle 2">
            <a:extLst>
              <a:ext uri="{FF2B5EF4-FFF2-40B4-BE49-F238E27FC236}">
                <a16:creationId xmlns:a16="http://schemas.microsoft.com/office/drawing/2014/main" id="{7D9B3134-DC46-49E8-B2D5-39FE5835A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>
            <a:extLst>
              <a:ext uri="{FF2B5EF4-FFF2-40B4-BE49-F238E27FC236}">
                <a16:creationId xmlns:a16="http://schemas.microsoft.com/office/drawing/2014/main" id="{A505409B-9639-4A0A-BFE0-500305AEA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07C958FA-095C-4410-82D4-4A3472ED0D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750F4A3-C135-4FE0-AC87-3D17E86DCE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9C8A5DC1-BCC1-471D-B2D2-200372185B1C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101380" name="Rectangle 6">
            <a:extLst>
              <a:ext uri="{FF2B5EF4-FFF2-40B4-BE49-F238E27FC236}">
                <a16:creationId xmlns:a16="http://schemas.microsoft.com/office/drawing/2014/main" id="{C01B5330-D392-4193-8D65-457DC33D9F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88069" name="Rectangle 7">
            <a:extLst>
              <a:ext uri="{FF2B5EF4-FFF2-40B4-BE49-F238E27FC236}">
                <a16:creationId xmlns:a16="http://schemas.microsoft.com/office/drawing/2014/main" id="{B87AC304-D04A-4822-AD18-0885080665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241F230-2712-4620-A4C9-4EEE7332C713}" type="slidenum">
              <a:rPr lang="en-AU" altLang="en-US" sz="1300"/>
              <a:pPr>
                <a:spcBef>
                  <a:spcPct val="0"/>
                </a:spcBef>
              </a:pPr>
              <a:t>43</a:t>
            </a:fld>
            <a:endParaRPr lang="en-AU" altLang="en-US" sz="1300"/>
          </a:p>
        </p:txBody>
      </p:sp>
      <p:sp>
        <p:nvSpPr>
          <p:cNvPr id="88070" name="Rectangle 2">
            <a:extLst>
              <a:ext uri="{FF2B5EF4-FFF2-40B4-BE49-F238E27FC236}">
                <a16:creationId xmlns:a16="http://schemas.microsoft.com/office/drawing/2014/main" id="{FF456B65-5ECC-48AB-9F49-42815AF7BD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1" name="Rectangle 3">
            <a:extLst>
              <a:ext uri="{FF2B5EF4-FFF2-40B4-BE49-F238E27FC236}">
                <a16:creationId xmlns:a16="http://schemas.microsoft.com/office/drawing/2014/main" id="{5B2380D0-B411-4B1B-9028-1AC58E3FA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B334A7D-DCC3-4A82-878F-B7EA944B98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E8D0A2F-1AC2-4CC6-982B-678C861E217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F05BE06D-0F64-4A3D-BD7C-9183FACEE116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65540" name="Rectangle 6">
            <a:extLst>
              <a:ext uri="{FF2B5EF4-FFF2-40B4-BE49-F238E27FC236}">
                <a16:creationId xmlns:a16="http://schemas.microsoft.com/office/drawing/2014/main" id="{C58CDD70-4BF7-4E33-B9AE-C45D91D506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CBA7439E-2FE9-413F-B885-F2A6BEA58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F358D00-CBB6-4E44-B758-0ED11CFE55E6}" type="slidenum">
              <a:rPr lang="en-AU" altLang="en-US" sz="1300"/>
              <a:pPr>
                <a:spcBef>
                  <a:spcPct val="0"/>
                </a:spcBef>
              </a:pPr>
              <a:t>4</a:t>
            </a:fld>
            <a:endParaRPr lang="en-AU" altLang="en-US" sz="1300"/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03014720-6927-401D-AB63-065CD1BC6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A03BCB95-66CF-4C82-A2E8-97EFB807F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03CA1F24-A6C8-4653-A90A-BE5B9ADCAE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3234A909-5BB4-495C-9F58-5350DB381D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A2369F1-7C29-44B5-84D8-ED0EF410C484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102404" name="Rectangle 6">
            <a:extLst>
              <a:ext uri="{FF2B5EF4-FFF2-40B4-BE49-F238E27FC236}">
                <a16:creationId xmlns:a16="http://schemas.microsoft.com/office/drawing/2014/main" id="{4EB63F7D-AFF3-41A4-85DB-7EFA56DBEE3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0117" name="Rectangle 7">
            <a:extLst>
              <a:ext uri="{FF2B5EF4-FFF2-40B4-BE49-F238E27FC236}">
                <a16:creationId xmlns:a16="http://schemas.microsoft.com/office/drawing/2014/main" id="{96216D3D-E072-46AC-9667-1F90F5077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BE1256-52F5-4403-9C5A-59AC4CEE2BDD}" type="slidenum">
              <a:rPr lang="en-AU" altLang="en-US" sz="1300"/>
              <a:pPr>
                <a:spcBef>
                  <a:spcPct val="0"/>
                </a:spcBef>
              </a:pPr>
              <a:t>44</a:t>
            </a:fld>
            <a:endParaRPr lang="en-AU" altLang="en-US" sz="1300"/>
          </a:p>
        </p:txBody>
      </p:sp>
      <p:sp>
        <p:nvSpPr>
          <p:cNvPr id="90118" name="Rectangle 2">
            <a:extLst>
              <a:ext uri="{FF2B5EF4-FFF2-40B4-BE49-F238E27FC236}">
                <a16:creationId xmlns:a16="http://schemas.microsoft.com/office/drawing/2014/main" id="{7CA4BC19-DC79-4E6D-A3D8-5EC0F3052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9" name="Rectangle 3">
            <a:extLst>
              <a:ext uri="{FF2B5EF4-FFF2-40B4-BE49-F238E27FC236}">
                <a16:creationId xmlns:a16="http://schemas.microsoft.com/office/drawing/2014/main" id="{F3BC5F5F-1947-4188-891B-9EB2CB1C2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22A11A7-048A-44A8-BD89-148B4C40A0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AF8EEDF-16C0-41F2-AA8A-E0B1D9818C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876C5F2-287C-4A27-8016-5927EB4DF7C3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103428" name="Rectangle 6">
            <a:extLst>
              <a:ext uri="{FF2B5EF4-FFF2-40B4-BE49-F238E27FC236}">
                <a16:creationId xmlns:a16="http://schemas.microsoft.com/office/drawing/2014/main" id="{ACC26341-3AD4-4428-98E9-9E3DE8BA83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2165" name="Rectangle 7">
            <a:extLst>
              <a:ext uri="{FF2B5EF4-FFF2-40B4-BE49-F238E27FC236}">
                <a16:creationId xmlns:a16="http://schemas.microsoft.com/office/drawing/2014/main" id="{2E6F78B1-B09A-4231-85E7-1C31E06D91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4AE326B-6A9A-48AC-99E7-812CAEA5FE39}" type="slidenum">
              <a:rPr lang="en-AU" altLang="en-US" sz="1300"/>
              <a:pPr>
                <a:spcBef>
                  <a:spcPct val="0"/>
                </a:spcBef>
              </a:pPr>
              <a:t>45</a:t>
            </a:fld>
            <a:endParaRPr lang="en-AU" altLang="en-US" sz="1300"/>
          </a:p>
        </p:txBody>
      </p:sp>
      <p:sp>
        <p:nvSpPr>
          <p:cNvPr id="92166" name="Rectangle 2">
            <a:extLst>
              <a:ext uri="{FF2B5EF4-FFF2-40B4-BE49-F238E27FC236}">
                <a16:creationId xmlns:a16="http://schemas.microsoft.com/office/drawing/2014/main" id="{53DE8D84-B722-4483-8435-B0D2AB820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7" name="Rectangle 3">
            <a:extLst>
              <a:ext uri="{FF2B5EF4-FFF2-40B4-BE49-F238E27FC236}">
                <a16:creationId xmlns:a16="http://schemas.microsoft.com/office/drawing/2014/main" id="{41D98A86-2DD3-40BD-84A9-16196B42B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B90E30B6-B8BD-4572-B575-D5DC747C88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5E6B1C0-E8CB-46F4-BEFE-73E18208D1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EB0A35C1-86D6-4FEB-9D68-D8B6B5BABCC3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104452" name="Rectangle 6">
            <a:extLst>
              <a:ext uri="{FF2B5EF4-FFF2-40B4-BE49-F238E27FC236}">
                <a16:creationId xmlns:a16="http://schemas.microsoft.com/office/drawing/2014/main" id="{D5BD90E9-B348-4690-B3A7-00BA30A111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4213" name="Rectangle 7">
            <a:extLst>
              <a:ext uri="{FF2B5EF4-FFF2-40B4-BE49-F238E27FC236}">
                <a16:creationId xmlns:a16="http://schemas.microsoft.com/office/drawing/2014/main" id="{8509A525-3A02-4666-AF19-836B37D33C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76144D-8CE5-4672-9888-B62DEA46E02A}" type="slidenum">
              <a:rPr lang="en-AU" altLang="en-US" sz="1300"/>
              <a:pPr>
                <a:spcBef>
                  <a:spcPct val="0"/>
                </a:spcBef>
              </a:pPr>
              <a:t>46</a:t>
            </a:fld>
            <a:endParaRPr lang="en-AU" altLang="en-US" sz="1300"/>
          </a:p>
        </p:txBody>
      </p:sp>
      <p:sp>
        <p:nvSpPr>
          <p:cNvPr id="94214" name="Rectangle 2">
            <a:extLst>
              <a:ext uri="{FF2B5EF4-FFF2-40B4-BE49-F238E27FC236}">
                <a16:creationId xmlns:a16="http://schemas.microsoft.com/office/drawing/2014/main" id="{8B9CF206-E662-4FEC-8A54-85236F823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5" name="Rectangle 3">
            <a:extLst>
              <a:ext uri="{FF2B5EF4-FFF2-40B4-BE49-F238E27FC236}">
                <a16:creationId xmlns:a16="http://schemas.microsoft.com/office/drawing/2014/main" id="{C6818F4A-51EB-4D29-ABF7-CABD5FFFA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C4DD327-D811-4CEA-83CF-8499D92EA0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E4F1349D-5581-4980-9D4E-D0BEA00277E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2FD8706E-A4A3-4B0B-9EFF-25F39E564C40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105476" name="Rectangle 6">
            <a:extLst>
              <a:ext uri="{FF2B5EF4-FFF2-40B4-BE49-F238E27FC236}">
                <a16:creationId xmlns:a16="http://schemas.microsoft.com/office/drawing/2014/main" id="{92B25384-627C-4C8B-A15C-E2A459B81D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96261" name="Rectangle 7">
            <a:extLst>
              <a:ext uri="{FF2B5EF4-FFF2-40B4-BE49-F238E27FC236}">
                <a16:creationId xmlns:a16="http://schemas.microsoft.com/office/drawing/2014/main" id="{F5403319-9CD5-43B1-ABD8-BA55CA22D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AB2279F-FCD5-4EEB-8400-A0F05265AF87}" type="slidenum">
              <a:rPr lang="en-AU" altLang="en-US" sz="1300"/>
              <a:pPr>
                <a:spcBef>
                  <a:spcPct val="0"/>
                </a:spcBef>
              </a:pPr>
              <a:t>47</a:t>
            </a:fld>
            <a:endParaRPr lang="en-AU" altLang="en-US" sz="1300"/>
          </a:p>
        </p:txBody>
      </p:sp>
      <p:sp>
        <p:nvSpPr>
          <p:cNvPr id="96262" name="Rectangle 2">
            <a:extLst>
              <a:ext uri="{FF2B5EF4-FFF2-40B4-BE49-F238E27FC236}">
                <a16:creationId xmlns:a16="http://schemas.microsoft.com/office/drawing/2014/main" id="{CED47094-F84A-4682-999C-F745CDABC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3" name="Rectangle 3">
            <a:extLst>
              <a:ext uri="{FF2B5EF4-FFF2-40B4-BE49-F238E27FC236}">
                <a16:creationId xmlns:a16="http://schemas.microsoft.com/office/drawing/2014/main" id="{3A59D751-AE15-4B8F-A8D1-E4BD9B519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EA69C98-D03E-4C59-A5AC-8356397D5D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8F10A4F4-5121-4850-80CC-08A3A35685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A37C7DC-C7F9-413C-AB39-A4BDEE4FB171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106500" name="Rectangle 6">
            <a:extLst>
              <a:ext uri="{FF2B5EF4-FFF2-40B4-BE49-F238E27FC236}">
                <a16:creationId xmlns:a16="http://schemas.microsoft.com/office/drawing/2014/main" id="{CC01C9EE-DF84-4D73-9429-4C872F370D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4453" name="Rectangle 7">
            <a:extLst>
              <a:ext uri="{FF2B5EF4-FFF2-40B4-BE49-F238E27FC236}">
                <a16:creationId xmlns:a16="http://schemas.microsoft.com/office/drawing/2014/main" id="{5D9571FC-FE52-40C5-9FB7-916BB70A8F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62936F-995B-41B6-BC28-D03C64DA28FE}" type="slidenum">
              <a:rPr lang="en-AU" altLang="en-US" sz="1300"/>
              <a:pPr>
                <a:spcBef>
                  <a:spcPct val="0"/>
                </a:spcBef>
              </a:pPr>
              <a:t>54</a:t>
            </a:fld>
            <a:endParaRPr lang="en-AU" altLang="en-US" sz="1300"/>
          </a:p>
        </p:txBody>
      </p:sp>
      <p:sp>
        <p:nvSpPr>
          <p:cNvPr id="104454" name="Rectangle 2">
            <a:extLst>
              <a:ext uri="{FF2B5EF4-FFF2-40B4-BE49-F238E27FC236}">
                <a16:creationId xmlns:a16="http://schemas.microsoft.com/office/drawing/2014/main" id="{BF46A748-D540-4432-BC16-7D280F8C9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5" name="Rectangle 3">
            <a:extLst>
              <a:ext uri="{FF2B5EF4-FFF2-40B4-BE49-F238E27FC236}">
                <a16:creationId xmlns:a16="http://schemas.microsoft.com/office/drawing/2014/main" id="{0BCBF72D-DB7E-4BC6-8FF1-E8FA369D3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B9E3D59-AD79-4D3B-A1AB-50506A28B8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0C15634-7713-4825-87FA-25A785B2079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AC756043-BCBF-426F-9436-17582B68EA51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A6D374EA-DB1B-4205-BE96-725AD415B4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6501" name="Rectangle 7">
            <a:extLst>
              <a:ext uri="{FF2B5EF4-FFF2-40B4-BE49-F238E27FC236}">
                <a16:creationId xmlns:a16="http://schemas.microsoft.com/office/drawing/2014/main" id="{D90204D5-0EFA-410E-B047-8E07F68A0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C82F53-C6F6-4C97-8608-EF9F543339C9}" type="slidenum">
              <a:rPr lang="en-AU" altLang="en-US" sz="1300"/>
              <a:pPr>
                <a:spcBef>
                  <a:spcPct val="0"/>
                </a:spcBef>
              </a:pPr>
              <a:t>55</a:t>
            </a:fld>
            <a:endParaRPr lang="en-AU" altLang="en-US" sz="1300"/>
          </a:p>
        </p:txBody>
      </p:sp>
      <p:sp>
        <p:nvSpPr>
          <p:cNvPr id="106502" name="Rectangle 2">
            <a:extLst>
              <a:ext uri="{FF2B5EF4-FFF2-40B4-BE49-F238E27FC236}">
                <a16:creationId xmlns:a16="http://schemas.microsoft.com/office/drawing/2014/main" id="{AC843350-230F-446D-9774-900A6760B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3" name="Rectangle 3">
            <a:extLst>
              <a:ext uri="{FF2B5EF4-FFF2-40B4-BE49-F238E27FC236}">
                <a16:creationId xmlns:a16="http://schemas.microsoft.com/office/drawing/2014/main" id="{15202589-2CBA-4CB2-8A22-1BD373782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5668294-AF8E-49D5-B0EF-7723F07691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298D2A1-74D5-4652-A392-BA79EA8949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282C0A1-AEC3-4680-B42D-A6DEA842CB55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108548" name="Rectangle 6">
            <a:extLst>
              <a:ext uri="{FF2B5EF4-FFF2-40B4-BE49-F238E27FC236}">
                <a16:creationId xmlns:a16="http://schemas.microsoft.com/office/drawing/2014/main" id="{AB7C3018-01E5-4A64-9B50-B6936E438F4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08549" name="Rectangle 7">
            <a:extLst>
              <a:ext uri="{FF2B5EF4-FFF2-40B4-BE49-F238E27FC236}">
                <a16:creationId xmlns:a16="http://schemas.microsoft.com/office/drawing/2014/main" id="{9CAB4932-9BCD-4CA4-B468-7CBC3E09D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AF56B1-AE53-43A7-877F-117F7BF210BE}" type="slidenum">
              <a:rPr lang="en-AU" altLang="en-US" sz="1300"/>
              <a:pPr>
                <a:spcBef>
                  <a:spcPct val="0"/>
                </a:spcBef>
              </a:pPr>
              <a:t>56</a:t>
            </a:fld>
            <a:endParaRPr lang="en-AU" altLang="en-US" sz="1300"/>
          </a:p>
        </p:txBody>
      </p:sp>
      <p:sp>
        <p:nvSpPr>
          <p:cNvPr id="108550" name="Rectangle 2">
            <a:extLst>
              <a:ext uri="{FF2B5EF4-FFF2-40B4-BE49-F238E27FC236}">
                <a16:creationId xmlns:a16="http://schemas.microsoft.com/office/drawing/2014/main" id="{5D131907-4782-4207-B952-BDF180682D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1" name="Rectangle 3">
            <a:extLst>
              <a:ext uri="{FF2B5EF4-FFF2-40B4-BE49-F238E27FC236}">
                <a16:creationId xmlns:a16="http://schemas.microsoft.com/office/drawing/2014/main" id="{DD857076-F4B9-4FE5-982F-884CA01DB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AD50506-19CC-44A6-A8C6-2F7B4B2471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504B4F8-8740-4406-9AA5-EEC16C4F8CD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BDE53D6-C2AC-4083-9CFE-BB9E3ABAB175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6AAADA96-9145-455D-9221-9285AC4476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AB05787F-29B7-4D3F-AE8A-F4F404F2E5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8A2445-3BA6-4CF1-8162-B1159365877A}" type="slidenum">
              <a:rPr lang="en-AU" altLang="en-US" sz="1300"/>
              <a:pPr>
                <a:spcBef>
                  <a:spcPct val="0"/>
                </a:spcBef>
              </a:pPr>
              <a:t>5</a:t>
            </a:fld>
            <a:endParaRPr lang="en-AU" altLang="en-US" sz="1300"/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407966BD-CC25-4BB6-A9BF-32EA842D4E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175301AC-A56E-466E-BA8B-79FDFAD7D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3CC49D76-2785-427F-BCA0-A798FCB80F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CC3F8E5-20F7-45C7-8786-B2AE3CD55F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E6273CE-179B-421B-98E6-139A50DF4BA7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67588" name="Rectangle 6">
            <a:extLst>
              <a:ext uri="{FF2B5EF4-FFF2-40B4-BE49-F238E27FC236}">
                <a16:creationId xmlns:a16="http://schemas.microsoft.com/office/drawing/2014/main" id="{D13C9162-8005-4A98-950C-93B1EDC83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1F759F58-354C-46AA-8625-CB83D305AD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14DB7DE-5488-4576-A029-6AA28F715B49}" type="slidenum">
              <a:rPr lang="en-AU" altLang="en-US" sz="1300"/>
              <a:pPr>
                <a:spcBef>
                  <a:spcPct val="0"/>
                </a:spcBef>
              </a:pPr>
              <a:t>6</a:t>
            </a:fld>
            <a:endParaRPr lang="en-AU" altLang="en-US" sz="1300"/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B6BA3167-2876-4B08-8E30-BD506FC05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CBB12190-6D2C-4255-98DA-DB4E0DD44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65E0D15-6984-4B6E-8873-30C8BD2F03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D344528A-97EF-4A89-8CB4-3DDF955954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3AB06209-9B0E-4858-B932-9ADC365B19E1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573B346E-45A4-4C87-913E-86FA6FD6FC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CE24FE20-B73F-46D5-B53C-F9C7D9D8A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19AE2A3-1EB4-42F2-9070-E106EF16F2D8}" type="slidenum">
              <a:rPr lang="en-AU" altLang="en-US" sz="1300"/>
              <a:pPr>
                <a:spcBef>
                  <a:spcPct val="0"/>
                </a:spcBef>
              </a:pPr>
              <a:t>7</a:t>
            </a:fld>
            <a:endParaRPr lang="en-AU" altLang="en-US" sz="1300"/>
          </a:p>
        </p:txBody>
      </p:sp>
      <p:sp>
        <p:nvSpPr>
          <p:cNvPr id="18438" name="Rectangle 2">
            <a:extLst>
              <a:ext uri="{FF2B5EF4-FFF2-40B4-BE49-F238E27FC236}">
                <a16:creationId xmlns:a16="http://schemas.microsoft.com/office/drawing/2014/main" id="{1A597D46-1D04-4B06-A51A-DAF3CDC1E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9" name="Rectangle 3">
            <a:extLst>
              <a:ext uri="{FF2B5EF4-FFF2-40B4-BE49-F238E27FC236}">
                <a16:creationId xmlns:a16="http://schemas.microsoft.com/office/drawing/2014/main" id="{F6489E9A-3633-4688-A3A9-B9C078B97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7D20FC6-4942-4F5F-B3FC-29C608F52F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B3A5754-EE31-4266-BF3F-111329E143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410B7FEF-05DF-486F-8A42-20FD73D63957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F888C1EB-9EAA-4B23-9EC4-B1DF0D11DF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0485" name="Rectangle 7">
            <a:extLst>
              <a:ext uri="{FF2B5EF4-FFF2-40B4-BE49-F238E27FC236}">
                <a16:creationId xmlns:a16="http://schemas.microsoft.com/office/drawing/2014/main" id="{5CE85AD7-15EC-4671-8C1F-4D96BB80C7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ADAC5E-DD8B-4B32-9614-28ABB22C97EF}" type="slidenum">
              <a:rPr lang="en-AU" altLang="en-US" sz="1300"/>
              <a:pPr>
                <a:spcBef>
                  <a:spcPct val="0"/>
                </a:spcBef>
              </a:pPr>
              <a:t>8</a:t>
            </a:fld>
            <a:endParaRPr lang="en-AU" altLang="en-US" sz="1300"/>
          </a:p>
        </p:txBody>
      </p:sp>
      <p:sp>
        <p:nvSpPr>
          <p:cNvPr id="20486" name="Rectangle 2">
            <a:extLst>
              <a:ext uri="{FF2B5EF4-FFF2-40B4-BE49-F238E27FC236}">
                <a16:creationId xmlns:a16="http://schemas.microsoft.com/office/drawing/2014/main" id="{5F193524-A367-491C-9FE2-0CC5506D8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7" name="Rectangle 3">
            <a:extLst>
              <a:ext uri="{FF2B5EF4-FFF2-40B4-BE49-F238E27FC236}">
                <a16:creationId xmlns:a16="http://schemas.microsoft.com/office/drawing/2014/main" id="{98D4767F-E824-4248-A29B-2B3D37CD0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F12C66AA-AE95-488E-9996-0116391FFD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8D4BFDB-B41A-42E4-81B5-208DB47D04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05B8FB32-4B61-46C2-A9DD-2ECB8065057F}" type="datetime3">
              <a:rPr lang="en-AU" smtClean="0"/>
              <a:pPr>
                <a:defRPr/>
              </a:pPr>
              <a:t>10 January, 2022</a:t>
            </a:fld>
            <a:endParaRPr lang="en-AU"/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77AC1E91-5FBE-4350-B4F8-13A4C09889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Chapter 7 — Multicores, Multiprocessors, and Clusters</a:t>
            </a:r>
          </a:p>
        </p:txBody>
      </p:sp>
      <p:sp>
        <p:nvSpPr>
          <p:cNvPr id="22533" name="Rectangle 7">
            <a:extLst>
              <a:ext uri="{FF2B5EF4-FFF2-40B4-BE49-F238E27FC236}">
                <a16:creationId xmlns:a16="http://schemas.microsoft.com/office/drawing/2014/main" id="{89A7C441-7182-440D-8F63-51920C940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E2738E-B052-4237-847B-DBFFF8CF75FB}" type="slidenum">
              <a:rPr lang="en-AU" altLang="en-US" sz="1300"/>
              <a:pPr>
                <a:spcBef>
                  <a:spcPct val="0"/>
                </a:spcBef>
              </a:pPr>
              <a:t>9</a:t>
            </a:fld>
            <a:endParaRPr lang="en-AU" altLang="en-US" sz="1300"/>
          </a:p>
        </p:txBody>
      </p:sp>
      <p:sp>
        <p:nvSpPr>
          <p:cNvPr id="22534" name="Rectangle 2">
            <a:extLst>
              <a:ext uri="{FF2B5EF4-FFF2-40B4-BE49-F238E27FC236}">
                <a16:creationId xmlns:a16="http://schemas.microsoft.com/office/drawing/2014/main" id="{4741A5FF-A284-4142-B930-F77063A1C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5" name="Rectangle 3">
            <a:extLst>
              <a:ext uri="{FF2B5EF4-FFF2-40B4-BE49-F238E27FC236}">
                <a16:creationId xmlns:a16="http://schemas.microsoft.com/office/drawing/2014/main" id="{9FB7861A-16FC-40DD-AEA6-3B0FDB545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752BC932-EF73-4A9B-8A1F-40C5253BF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DC97B2D3-D496-47AC-AA1D-4887BAA8F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E0EEC520-D629-4929-872C-BFA8820DC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3B2E0F0A-8F4A-45D2-BBAE-001C66B8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70C6B742-F537-4241-8B62-D22111F3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9B2B7700-249B-4AF9-BB3F-60FF9ECBC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459E2594-DA04-48B0-BFCD-15D0F7B8CB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3">
            <a:extLst>
              <a:ext uri="{FF2B5EF4-FFF2-40B4-BE49-F238E27FC236}">
                <a16:creationId xmlns:a16="http://schemas.microsoft.com/office/drawing/2014/main" id="{CD739EE6-F295-456E-A64C-413247921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C2A41E36-591C-4509-8986-DBA365B4E0C3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  <a:cs typeface="+mn-cs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  <a:cs typeface="+mn-cs"/>
              </a:endParaRP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42F0152C-AD60-4D83-B5C5-0C48229EA6A5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r>
                <a:rPr lang="en-GB" altLang="en-US" sz="2000">
                  <a:solidFill>
                    <a:schemeClr val="bg1"/>
                  </a:solidFill>
                </a:rPr>
                <a:t>The Hardware/Software Interface</a:t>
              </a:r>
              <a:endParaRPr lang="en-US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55828B99-8AFD-4780-A2D5-D95DB810F69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16875" y="69850"/>
            <a:ext cx="935038" cy="935038"/>
            <a:chOff x="8016875" y="69850"/>
            <a:chExt cx="935038" cy="935038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AD107CAE-7157-4FA6-92D0-1E8F0501FE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16875" y="69850"/>
              <a:ext cx="935038" cy="935038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65388178-1BAD-4EB7-A264-316EBE54F71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29575" y="293688"/>
              <a:ext cx="900113" cy="6143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spc="-100" dirty="0">
                  <a:solidFill>
                    <a:schemeClr val="bg1"/>
                  </a:solidFill>
                  <a:latin typeface="Arial Black" pitchFamily="34" charset="0"/>
                </a:rPr>
                <a:t>RISC-V</a:t>
              </a:r>
            </a:p>
            <a:p>
              <a:pPr>
                <a:defRPr/>
              </a:pPr>
              <a:endParaRPr lang="en-US" sz="2000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2281F8B4-774C-45D3-9F7E-14DAB732F257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24825" y="469900"/>
              <a:ext cx="7318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A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GB" sz="1400" dirty="0">
                  <a:solidFill>
                    <a:schemeClr val="bg1"/>
                  </a:solidFill>
                </a:rPr>
                <a:t>Edition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3930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D65A345-2CB3-4837-B4E3-E248B9CD50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6E49958D-F1EE-4DF3-BCB6-6866FFA5F05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2681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4E58B1CD-F6DA-42F4-930F-13BE817B06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7B7E5BF7-ACE5-4DA3-B8C7-782AA387353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1433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93D5C54-09DC-4082-92E5-A1C6CCBDF3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ABF83264-EE2A-40D6-B7D2-86750B710A0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7139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368FAD6-D383-4776-B509-D6DBE8C056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DC32FA2D-B0BF-4946-AE0F-77593141C9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6316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3C919577-56DF-4F0A-BEA5-34F145DEF6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1F1409BE-9873-4F6E-848A-8D80CCB3F3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8981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B3F36B2-5298-4DBA-B30F-54C1D61D4ED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931AE768-E506-4202-846F-0A1B766758F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3671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EDBFEBB4-2CDB-4FE6-AD67-915EF69ECA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38B48ADC-F866-4966-A8C3-522D306DA8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3473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4ACBFE1-DC5A-43C0-B2D8-C94DC1F086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47FFC46A-ACBE-4046-BFAE-E331A6E924B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9172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357EF0A-920B-49FF-A4E7-2713C1D6ED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32820DDF-6209-4C89-8077-346A716EF4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224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83E4E41-3A0B-45B5-9202-19A2E3DBC40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6 — Parallel Processors from Client to Cloud — </a:t>
            </a:r>
            <a:fld id="{F607672D-925C-4EC3-8E30-281A12CF634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302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B5157808-1CED-4E92-9F1D-F4F59109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9">
            <a:extLst>
              <a:ext uri="{FF2B5EF4-FFF2-40B4-BE49-F238E27FC236}">
                <a16:creationId xmlns:a16="http://schemas.microsoft.com/office/drawing/2014/main" id="{4A8365E4-DE55-4137-9088-B32E8084D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27B90EEB-5C49-4B71-A5EA-C3682EE41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74A83600-7946-45EB-A990-B51C1155A6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6 — Parallel Processors from Client to Cloud — </a:t>
            </a:r>
            <a:fld id="{8430D571-A479-4577-8D2F-2CF8557D4F47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B9BE4A67-2724-4D66-B797-F992FD97D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31" name="Picture 7" descr="MK Logo.jpg">
            <a:extLst>
              <a:ext uri="{FF2B5EF4-FFF2-40B4-BE49-F238E27FC236}">
                <a16:creationId xmlns:a16="http://schemas.microsoft.com/office/drawing/2014/main" id="{5020F513-B12A-4811-A344-E0CB0415157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09DD6E16-D3AC-4048-BA17-48A057BF5D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solidFill>
                  <a:schemeClr val="tx1"/>
                </a:solidFill>
              </a:rPr>
              <a:t>Chapter 6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E596EA9D-5B9E-42A3-AA8A-6B98580C40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1077913"/>
          </a:xfrm>
        </p:spPr>
        <p:txBody>
          <a:bodyPr/>
          <a:lstStyle/>
          <a:p>
            <a:pPr eaLnBrk="1" hangingPunct="1"/>
            <a:r>
              <a:rPr lang="en-AU" altLang="en-US"/>
              <a:t>Parallel Processors from Client to Cloud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61B823-ED9E-4398-97E9-342F0790B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Instruction and Data Streams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E9D6FDD-6855-4933-AF80-99FEB2227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36587"/>
          </a:xfrm>
        </p:spPr>
        <p:txBody>
          <a:bodyPr/>
          <a:lstStyle/>
          <a:p>
            <a:pPr eaLnBrk="1" hangingPunct="1"/>
            <a:r>
              <a:rPr lang="en-AU" altLang="en-US"/>
              <a:t>An alternate classification</a:t>
            </a:r>
          </a:p>
        </p:txBody>
      </p:sp>
      <p:graphicFrame>
        <p:nvGraphicFramePr>
          <p:cNvPr id="312381" name="Group 61">
            <a:extLst>
              <a:ext uri="{FF2B5EF4-FFF2-40B4-BE49-F238E27FC236}">
                <a16:creationId xmlns:a16="http://schemas.microsoft.com/office/drawing/2014/main" id="{75EF2D8E-CEAF-4FEB-B6DD-47ED9869283D}"/>
              </a:ext>
            </a:extLst>
          </p:cNvPr>
          <p:cNvGraphicFramePr>
            <a:graphicFrameLocks noGrp="1"/>
          </p:cNvGraphicFramePr>
          <p:nvPr/>
        </p:nvGraphicFramePr>
        <p:xfrm>
          <a:off x="811213" y="1897063"/>
          <a:ext cx="7529512" cy="2225675"/>
        </p:xfrm>
        <a:graphic>
          <a:graphicData uri="http://schemas.openxmlformats.org/drawingml/2006/table">
            <a:tbl>
              <a:tblPr/>
              <a:tblGrid>
                <a:gridCol w="138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2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96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 Streams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 Streams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Single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SISD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Pentium 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SSE instructions of x86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9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examples today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MIMD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Intel Xeon e5345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8" name="Rectangle 62">
            <a:extLst>
              <a:ext uri="{FF2B5EF4-FFF2-40B4-BE49-F238E27FC236}">
                <a16:creationId xmlns:a16="http://schemas.microsoft.com/office/drawing/2014/main" id="{FD2B0DC9-154E-46FE-9E34-7A217720E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349750"/>
            <a:ext cx="82708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SPMD: Single Program Multiple Data</a:t>
            </a:r>
          </a:p>
          <a:p>
            <a:pPr lvl="1" eaLnBrk="1" hangingPunct="1"/>
            <a:r>
              <a:rPr lang="en-AU" altLang="en-US"/>
              <a:t>A parallel program on a MIMD computer</a:t>
            </a:r>
          </a:p>
          <a:p>
            <a:pPr lvl="1" eaLnBrk="1" hangingPunct="1"/>
            <a:r>
              <a:rPr lang="en-AU" altLang="en-US"/>
              <a:t>Conditional code for different processors</a:t>
            </a:r>
          </a:p>
        </p:txBody>
      </p:sp>
      <p:sp>
        <p:nvSpPr>
          <p:cNvPr id="23579" name="Rectangle 19">
            <a:extLst>
              <a:ext uri="{FF2B5EF4-FFF2-40B4-BE49-F238E27FC236}">
                <a16:creationId xmlns:a16="http://schemas.microsoft.com/office/drawing/2014/main" id="{CC94480D-9073-4BA1-B9B6-C4B5DC8A2B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D429C7D-E2FC-4809-AF90-DFFA935AB76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23580" name="Text Box 4">
            <a:extLst>
              <a:ext uri="{FF2B5EF4-FFF2-40B4-BE49-F238E27FC236}">
                <a16:creationId xmlns:a16="http://schemas.microsoft.com/office/drawing/2014/main" id="{CCC7C8D9-FACA-45E3-A154-C3161E2ABA6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05587" y="2168525"/>
            <a:ext cx="4710113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§6.3 SISD, MIMD, SIMD, SPMD, and Vector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66C8D78-7972-4391-B619-78D395D90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Processors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4EB7DAD-BA65-47D7-A0BA-2AAFD2E71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Highly pipelined function units</a:t>
            </a:r>
          </a:p>
          <a:p>
            <a:pPr eaLnBrk="1" hangingPunct="1"/>
            <a:r>
              <a:rPr lang="en-AU" altLang="en-US" sz="2800"/>
              <a:t>Stream data from/to vector registers to units</a:t>
            </a:r>
          </a:p>
          <a:p>
            <a:pPr lvl="1" eaLnBrk="1" hangingPunct="1"/>
            <a:r>
              <a:rPr lang="en-AU" altLang="en-US" sz="2400"/>
              <a:t>Data collected from memory into registers</a:t>
            </a:r>
          </a:p>
          <a:p>
            <a:pPr lvl="1" eaLnBrk="1" hangingPunct="1"/>
            <a:r>
              <a:rPr lang="en-AU" altLang="en-US" sz="2400"/>
              <a:t>Results stored from registers to memory</a:t>
            </a:r>
          </a:p>
          <a:p>
            <a:pPr eaLnBrk="1" hangingPunct="1"/>
            <a:r>
              <a:rPr lang="en-AU" altLang="en-US" sz="2800"/>
              <a:t>Example: Vector extension to RISC-V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v0 to v31: </a:t>
            </a:r>
            <a:r>
              <a:rPr lang="en-AU" altLang="en-US" sz="2400"/>
              <a:t>32 </a:t>
            </a:r>
            <a:r>
              <a:rPr lang="en-US" altLang="en-US" sz="2400">
                <a:cs typeface="Arial" panose="020B0604020202020204" pitchFamily="34" charset="0"/>
              </a:rPr>
              <a:t>× 64-element registers, (64-bit elements)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Vector instructions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fld.v</a:t>
            </a:r>
            <a:r>
              <a:rPr lang="en-US" altLang="en-US" sz="2000">
                <a:cs typeface="Arial" panose="020B0604020202020204" pitchFamily="34" charset="0"/>
              </a:rPr>
              <a:t>, f</a:t>
            </a:r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sd.v</a:t>
            </a:r>
            <a:r>
              <a:rPr lang="en-US" altLang="en-US" sz="2000">
                <a:cs typeface="Arial" panose="020B0604020202020204" pitchFamily="34" charset="0"/>
              </a:rPr>
              <a:t>: load/store vector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fadd.d.v</a:t>
            </a:r>
            <a:r>
              <a:rPr lang="en-US" altLang="en-US" sz="2000">
                <a:cs typeface="Arial" panose="020B0604020202020204" pitchFamily="34" charset="0"/>
              </a:rPr>
              <a:t>: add vectors of double</a:t>
            </a:r>
          </a:p>
          <a:p>
            <a:pPr lvl="2" eaLnBrk="1" hangingPunct="1"/>
            <a:r>
              <a:rPr lang="en-US" altLang="en-US" sz="2000">
                <a:latin typeface="Lucida Console" panose="020B0609040504020204" pitchFamily="49" charset="0"/>
                <a:cs typeface="Arial" panose="020B0604020202020204" pitchFamily="34" charset="0"/>
              </a:rPr>
              <a:t>fadd.d.vs</a:t>
            </a:r>
            <a:r>
              <a:rPr lang="en-US" altLang="en-US" sz="2000">
                <a:cs typeface="Arial" panose="020B0604020202020204" pitchFamily="34" charset="0"/>
              </a:rPr>
              <a:t>: add scalar to each element of vector of double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Significantly reduces instruction-fetch bandwidth</a:t>
            </a:r>
          </a:p>
        </p:txBody>
      </p:sp>
      <p:sp>
        <p:nvSpPr>
          <p:cNvPr id="25604" name="Rectangle 19">
            <a:extLst>
              <a:ext uri="{FF2B5EF4-FFF2-40B4-BE49-F238E27FC236}">
                <a16:creationId xmlns:a16="http://schemas.microsoft.com/office/drawing/2014/main" id="{577FE527-8973-4A31-A98B-B08615D511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A852F48D-0047-4AEC-B37D-E7214FC1492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AU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AD96F7E-1213-439F-8873-71CA1FFA1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6375"/>
            <a:ext cx="8259762" cy="701675"/>
          </a:xfrm>
        </p:spPr>
        <p:txBody>
          <a:bodyPr/>
          <a:lstStyle/>
          <a:p>
            <a:pPr eaLnBrk="1" hangingPunct="1"/>
            <a:r>
              <a:rPr lang="en-AU" altLang="en-US" sz="4000"/>
              <a:t>Example: DAXPY (Y = a × X + Y)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0AA524F-BE99-4C22-94B6-0A5BB6CAF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AU" altLang="en-US" sz="1600" dirty="0"/>
              <a:t>  Conventional RISC-V code: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 f0,a(x3)     // load scalar a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x5,x19,512   // end of array X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loop: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 f1,0(x19)    // load x[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fmul.d</a:t>
            </a:r>
            <a:r>
              <a:rPr lang="en-AU" altLang="en-US" sz="1400" dirty="0">
                <a:latin typeface="Lucida Console" panose="020B0609040504020204" pitchFamily="49" charset="0"/>
              </a:rPr>
              <a:t> f1,f1,f0     // a * x[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 f2,0(x20)    // load y[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fadd.d</a:t>
            </a:r>
            <a:r>
              <a:rPr lang="en-AU" altLang="en-US" sz="1400" dirty="0">
                <a:latin typeface="Lucida Console" panose="020B0609040504020204" pitchFamily="49" charset="0"/>
              </a:rPr>
              <a:t> f2,f2,f1     // a * x[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 + y[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fsd</a:t>
            </a:r>
            <a:r>
              <a:rPr lang="en-AU" altLang="en-US" sz="1400" dirty="0">
                <a:latin typeface="Lucida Console" panose="020B0609040504020204" pitchFamily="49" charset="0"/>
              </a:rPr>
              <a:t>    f2,0(x20)    // store y[</a:t>
            </a:r>
            <a:r>
              <a:rPr lang="en-AU" altLang="en-US" sz="1400" dirty="0" err="1">
                <a:latin typeface="Lucida Console" panose="020B0609040504020204" pitchFamily="49" charset="0"/>
              </a:rPr>
              <a:t>i</a:t>
            </a:r>
            <a:r>
              <a:rPr lang="en-AU" altLang="en-US" sz="1400" dirty="0">
                <a:latin typeface="Lucida Console" panose="020B0609040504020204" pitchFamily="49" charset="0"/>
              </a:rPr>
              <a:t>]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x19,x19,8    // increment index to x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1400" dirty="0">
                <a:latin typeface="Lucida Console" panose="020B0609040504020204" pitchFamily="49" charset="0"/>
              </a:rPr>
              <a:t>   x20,x20,8    // increment index to y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bltu</a:t>
            </a:r>
            <a:r>
              <a:rPr lang="en-AU" altLang="en-US" sz="1400" dirty="0">
                <a:latin typeface="Lucida Console" panose="020B0609040504020204" pitchFamily="49" charset="0"/>
              </a:rPr>
              <a:t>   x19,x5,loop  // repeat if not done</a:t>
            </a:r>
          </a:p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600" dirty="0"/>
              <a:t>  Vector RISC-V code: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	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</a:t>
            </a:r>
            <a:r>
              <a:rPr lang="en-AU" altLang="en-US" sz="1400" dirty="0">
                <a:latin typeface="Lucida Console" panose="020B0609040504020204" pitchFamily="49" charset="0"/>
              </a:rPr>
              <a:t>       f0,a(x3)    // load scalar a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fld.v</a:t>
            </a:r>
            <a:r>
              <a:rPr lang="en-AU" altLang="en-US" sz="1400" dirty="0">
                <a:latin typeface="Lucida Console" panose="020B0609040504020204" pitchFamily="49" charset="0"/>
              </a:rPr>
              <a:t>     v0,0(x19)   // load vector x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fmul.d.vs</a:t>
            </a:r>
            <a:r>
              <a:rPr lang="en-AU" altLang="en-US" sz="1400" dirty="0">
                <a:latin typeface="Lucida Console" panose="020B0609040504020204" pitchFamily="49" charset="0"/>
              </a:rPr>
              <a:t> v0,v0,f0    // vector-scalar multiply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fld.v</a:t>
            </a:r>
            <a:r>
              <a:rPr lang="en-AU" altLang="en-US" sz="1400" dirty="0">
                <a:latin typeface="Lucida Console" panose="020B0609040504020204" pitchFamily="49" charset="0"/>
              </a:rPr>
              <a:t>     v1,0(x20)   // load vector y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fadd.d.v</a:t>
            </a:r>
            <a:r>
              <a:rPr lang="en-AU" altLang="en-US" sz="1400" dirty="0">
                <a:latin typeface="Lucida Console" panose="020B0609040504020204" pitchFamily="49" charset="0"/>
              </a:rPr>
              <a:t>  v1,v1,v0    // vector-vector add</a:t>
            </a:r>
          </a:p>
          <a:p>
            <a:pPr marL="746125" indent="-746125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AU" altLang="en-US" sz="1400" dirty="0">
                <a:latin typeface="Lucida Console" panose="020B0609040504020204" pitchFamily="49" charset="0"/>
              </a:rPr>
              <a:t>       </a:t>
            </a:r>
            <a:r>
              <a:rPr lang="en-AU" altLang="en-US" sz="1400" dirty="0" err="1">
                <a:latin typeface="Lucida Console" panose="020B0609040504020204" pitchFamily="49" charset="0"/>
              </a:rPr>
              <a:t>fsd.v</a:t>
            </a:r>
            <a:r>
              <a:rPr lang="en-AU" altLang="en-US" sz="1400" dirty="0">
                <a:latin typeface="Lucida Console" panose="020B0609040504020204" pitchFamily="49" charset="0"/>
              </a:rPr>
              <a:t>     v1,0(x20)   // store vector y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989B86CC-0756-4B9E-8FCD-0554C301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2155825"/>
            <a:ext cx="407988" cy="3381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59470DD1-2B3D-475F-A857-7BA9AF8F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63" y="2636838"/>
            <a:ext cx="366712" cy="3381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4" name="Oval 6">
            <a:extLst>
              <a:ext uri="{FF2B5EF4-FFF2-40B4-BE49-F238E27FC236}">
                <a16:creationId xmlns:a16="http://schemas.microsoft.com/office/drawing/2014/main" id="{13A86402-31B2-4169-9AE0-04BE88297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2633663"/>
            <a:ext cx="388938" cy="3381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5" name="Oval 9">
            <a:extLst>
              <a:ext uri="{FF2B5EF4-FFF2-40B4-BE49-F238E27FC236}">
                <a16:creationId xmlns:a16="http://schemas.microsoft.com/office/drawing/2014/main" id="{A153F5D1-6B56-4B8C-AC70-81699F0C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2909888"/>
            <a:ext cx="369888" cy="33813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7656" name="Line 10">
            <a:extLst>
              <a:ext uri="{FF2B5EF4-FFF2-40B4-BE49-F238E27FC236}">
                <a16:creationId xmlns:a16="http://schemas.microsoft.com/office/drawing/2014/main" id="{CFC86BE8-7984-4D8D-A59B-594CDF56B5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1113" y="2433638"/>
            <a:ext cx="323850" cy="2778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7" name="Freeform 11">
            <a:extLst>
              <a:ext uri="{FF2B5EF4-FFF2-40B4-BE49-F238E27FC236}">
                <a16:creationId xmlns:a16="http://schemas.microsoft.com/office/drawing/2014/main" id="{F576EB0F-4851-47DF-851C-558CF62FD7E5}"/>
              </a:ext>
            </a:extLst>
          </p:cNvPr>
          <p:cNvSpPr>
            <a:spLocks/>
          </p:cNvSpPr>
          <p:nvPr/>
        </p:nvSpPr>
        <p:spPr bwMode="auto">
          <a:xfrm>
            <a:off x="2051050" y="2813050"/>
            <a:ext cx="133350" cy="249238"/>
          </a:xfrm>
          <a:custGeom>
            <a:avLst/>
            <a:gdLst>
              <a:gd name="T0" fmla="*/ 2147483646 w 84"/>
              <a:gd name="T1" fmla="*/ 0 h 157"/>
              <a:gd name="T2" fmla="*/ 0 w 84"/>
              <a:gd name="T3" fmla="*/ 2147483646 h 157"/>
              <a:gd name="T4" fmla="*/ 2147483646 w 84"/>
              <a:gd name="T5" fmla="*/ 2147483646 h 157"/>
              <a:gd name="T6" fmla="*/ 0 60000 65536"/>
              <a:gd name="T7" fmla="*/ 0 60000 65536"/>
              <a:gd name="T8" fmla="*/ 0 60000 65536"/>
              <a:gd name="T9" fmla="*/ 0 w 84"/>
              <a:gd name="T10" fmla="*/ 0 h 157"/>
              <a:gd name="T11" fmla="*/ 84 w 84"/>
              <a:gd name="T12" fmla="*/ 157 h 1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" h="157">
                <a:moveTo>
                  <a:pt x="84" y="0"/>
                </a:moveTo>
                <a:cubicBezTo>
                  <a:pt x="70" y="16"/>
                  <a:pt x="0" y="71"/>
                  <a:pt x="0" y="97"/>
                </a:cubicBezTo>
                <a:cubicBezTo>
                  <a:pt x="0" y="123"/>
                  <a:pt x="67" y="145"/>
                  <a:pt x="84" y="15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7658" name="Rectangle 19">
            <a:extLst>
              <a:ext uri="{FF2B5EF4-FFF2-40B4-BE49-F238E27FC236}">
                <a16:creationId xmlns:a16="http://schemas.microsoft.com/office/drawing/2014/main" id="{FCD2B259-8F8C-4EE3-BBA2-C5534114EEB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C1DCA853-B7F6-4EE2-B8FD-1F81F8A74EE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BA87C4F-69AD-496C-8E37-8BB6F92DE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Vector vs. Scalar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839ABD3-E242-4CAF-B093-CCE86C87E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Vector architectures and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Simplify data-parallel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Explicit statement of absence of loop-carried dependences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Reduced checking in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Regular access patterns benefit from interleaved and burst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Avoid control hazards by avoiding loops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More general than ad-hoc media extensions (such as MMX, SSE)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Better match with compiler technology</a:t>
            </a:r>
          </a:p>
        </p:txBody>
      </p:sp>
      <p:sp>
        <p:nvSpPr>
          <p:cNvPr id="29700" name="Rectangle 19">
            <a:extLst>
              <a:ext uri="{FF2B5EF4-FFF2-40B4-BE49-F238E27FC236}">
                <a16:creationId xmlns:a16="http://schemas.microsoft.com/office/drawing/2014/main" id="{C50426E1-47DA-4D18-B5C6-7333C37F42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DCA3196-DB1B-4AA5-8A9C-71038EAC46C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7C6753A-3DBB-41DB-8308-BE24D0AD3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SIMD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78A6CBD-FC02-4FAA-B905-7BFF38763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Operate elementwise on vectors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MMX and SSE instructions in x86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Multiple data elements in 128-bit wide registers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All processors execute the same instruction at the same time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Each with different data address, etc.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Simplifies 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Reduced instruction control hardware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Works best for highly data-parallel applications</a:t>
            </a:r>
          </a:p>
          <a:p>
            <a:pPr lvl="1" eaLnBrk="1" hangingPunct="1">
              <a:lnSpc>
                <a:spcPct val="90000"/>
              </a:lnSpc>
            </a:pPr>
            <a:endParaRPr lang="en-AU" altLang="en-US"/>
          </a:p>
        </p:txBody>
      </p:sp>
      <p:sp>
        <p:nvSpPr>
          <p:cNvPr id="31748" name="Rectangle 19">
            <a:extLst>
              <a:ext uri="{FF2B5EF4-FFF2-40B4-BE49-F238E27FC236}">
                <a16:creationId xmlns:a16="http://schemas.microsoft.com/office/drawing/2014/main" id="{CFD2E721-35AA-4BAF-8CB8-8FDC4115EE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157BF5E-9363-4991-90EC-9EE67F378C3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E7A263B-ACE4-42D7-88ED-3A709505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Vector vs. Multimedia Extensions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8D9EF7E-2E62-4934-B1D9-B6C34E08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Vector instructions have a variable vector width, multimedia extensions have a fixed width</a:t>
            </a:r>
          </a:p>
          <a:p>
            <a:r>
              <a:rPr lang="en-US" altLang="en-US" sz="2800"/>
              <a:t>Vector instructions support strided access, multimedia extensions do not</a:t>
            </a:r>
          </a:p>
          <a:p>
            <a:r>
              <a:rPr lang="en-US" altLang="en-US" sz="2800"/>
              <a:t>Vector units can be combination of pipelined and arrayed functional units:</a:t>
            </a:r>
            <a:endParaRPr lang="en-US" altLang="en-US"/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ACA7509F-F4AD-4465-908D-3EE39DE35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3933825"/>
            <a:ext cx="3703638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19">
            <a:extLst>
              <a:ext uri="{FF2B5EF4-FFF2-40B4-BE49-F238E27FC236}">
                <a16:creationId xmlns:a16="http://schemas.microsoft.com/office/drawing/2014/main" id="{5012D53C-E903-4F71-9B9F-3B21F92DFA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C33A2C8-758E-4FEA-9921-9AC1785A380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AU" altLang="en-US" sz="1400"/>
          </a:p>
        </p:txBody>
      </p:sp>
      <p:pic>
        <p:nvPicPr>
          <p:cNvPr id="33798" name="Picture 2">
            <a:extLst>
              <a:ext uri="{FF2B5EF4-FFF2-40B4-BE49-F238E27FC236}">
                <a16:creationId xmlns:a16="http://schemas.microsoft.com/office/drawing/2014/main" id="{EC311B5F-54C5-47D0-A11B-EB1CDBC22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575050"/>
            <a:ext cx="33115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2B8B5AB-6B78-4367-ADE9-B6D385D5B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ADD0F0A-595F-4C9F-AF45-02FA98E63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Performing multiple threads of execution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Replicate registers, PC,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Fast switching between threads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Fine-grain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Switch threads after each cycle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Interleave instruction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If one thread stalls, others are executed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Coarse-grain multithreading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Only switch on long stall (e.g., L2-cache miss)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Simplifies hardware, but doesn’t hide short stalls (eg, data hazards)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1890BDB8-AFD1-4D85-B3D3-16B34F11E7B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§6.4 Hardware Multithreading</a:t>
            </a:r>
          </a:p>
        </p:txBody>
      </p:sp>
      <p:sp>
        <p:nvSpPr>
          <p:cNvPr id="34821" name="Rectangle 19">
            <a:extLst>
              <a:ext uri="{FF2B5EF4-FFF2-40B4-BE49-F238E27FC236}">
                <a16:creationId xmlns:a16="http://schemas.microsoft.com/office/drawing/2014/main" id="{962E5DA4-F5F5-46AF-AD13-FABCC17F8A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0B049F0-9F7C-4E19-AAA0-B6E89041D60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AU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EA66775-02A0-464F-833A-D1ABA295A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Simultaneous Multithreading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D713A5F-617C-4E2C-B068-2C97B407A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In multiple-issue dynamically scheduled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Schedule instructions from multiple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Instructions from independent threads execute when function units are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Within threads, dependencies handled by scheduling and register renaming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Example: Intel Pentium-4 HT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Two threads: duplicated registers, shared function units and caches</a:t>
            </a:r>
          </a:p>
        </p:txBody>
      </p:sp>
      <p:sp>
        <p:nvSpPr>
          <p:cNvPr id="36868" name="Rectangle 19">
            <a:extLst>
              <a:ext uri="{FF2B5EF4-FFF2-40B4-BE49-F238E27FC236}">
                <a16:creationId xmlns:a16="http://schemas.microsoft.com/office/drawing/2014/main" id="{1011469B-6E05-4B8F-A5AA-924261561C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BF3423B-BEF6-4D76-AEA2-1809D4BDA43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f07-05-P374493">
            <a:extLst>
              <a:ext uri="{FF2B5EF4-FFF2-40B4-BE49-F238E27FC236}">
                <a16:creationId xmlns:a16="http://schemas.microsoft.com/office/drawing/2014/main" id="{3276C2E7-9E1E-4A97-BFB2-47D2317D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281113"/>
            <a:ext cx="470376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2">
            <a:extLst>
              <a:ext uri="{FF2B5EF4-FFF2-40B4-BE49-F238E27FC236}">
                <a16:creationId xmlns:a16="http://schemas.microsoft.com/office/drawing/2014/main" id="{D6C924D3-4182-4E3D-9596-9168F5129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Multithreading Example</a:t>
            </a:r>
          </a:p>
        </p:txBody>
      </p:sp>
      <p:sp>
        <p:nvSpPr>
          <p:cNvPr id="38916" name="Rectangle 19">
            <a:extLst>
              <a:ext uri="{FF2B5EF4-FFF2-40B4-BE49-F238E27FC236}">
                <a16:creationId xmlns:a16="http://schemas.microsoft.com/office/drawing/2014/main" id="{5815DC0C-8729-4728-A8E5-7E5C3E9EF1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878D22C-DDDB-479C-AAB3-6393EEA881A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AU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E5C9F9F-7A1F-42BF-AB9F-4C3AB33CB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Future of Multithreading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71C7251-2213-4CED-AF71-BCFDCA64E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Will it survive? In what form?</a:t>
            </a:r>
          </a:p>
          <a:p>
            <a:pPr eaLnBrk="1" hangingPunct="1"/>
            <a:r>
              <a:rPr lang="en-AU" altLang="en-US"/>
              <a:t>Power considerations </a:t>
            </a:r>
            <a:r>
              <a:rPr lang="en-AU" altLang="en-US">
                <a:sym typeface="Symbol" panose="05050102010706020507" pitchFamily="18" charset="2"/>
              </a:rPr>
              <a:t> simplified microarchitectures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Simpler forms of multithreading</a:t>
            </a:r>
          </a:p>
          <a:p>
            <a:pPr eaLnBrk="1" hangingPunct="1"/>
            <a:r>
              <a:rPr lang="en-AU" altLang="en-US">
                <a:sym typeface="Symbol" panose="05050102010706020507" pitchFamily="18" charset="2"/>
              </a:rPr>
              <a:t>Tolerating cache-miss latency</a:t>
            </a:r>
          </a:p>
          <a:p>
            <a:pPr lvl="1" eaLnBrk="1" hangingPunct="1"/>
            <a:r>
              <a:rPr lang="en-AU" altLang="en-US">
                <a:sym typeface="Symbol" panose="05050102010706020507" pitchFamily="18" charset="2"/>
              </a:rPr>
              <a:t>Thread switch may be most effective</a:t>
            </a:r>
          </a:p>
          <a:p>
            <a:pPr eaLnBrk="1" hangingPunct="1"/>
            <a:r>
              <a:rPr lang="en-AU" altLang="en-US">
                <a:sym typeface="Symbol" panose="05050102010706020507" pitchFamily="18" charset="2"/>
              </a:rPr>
              <a:t>Multiple simple cores might share resources more effectively</a:t>
            </a:r>
          </a:p>
        </p:txBody>
      </p:sp>
      <p:sp>
        <p:nvSpPr>
          <p:cNvPr id="40964" name="Rectangle 19">
            <a:extLst>
              <a:ext uri="{FF2B5EF4-FFF2-40B4-BE49-F238E27FC236}">
                <a16:creationId xmlns:a16="http://schemas.microsoft.com/office/drawing/2014/main" id="{98BA5EDC-8AF6-49CE-AFEB-70766885EF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6775C96-1679-4300-A3DF-3EB7D0382F2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AU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42096CB-3812-4088-B16E-9703C8961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  <a:endParaRPr lang="en-AU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8EE0742-BF9B-470B-817D-8E0F0EBAF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Goal: connecting multiple computers</a:t>
            </a:r>
            <a:br>
              <a:rPr lang="en-US" altLang="en-US"/>
            </a:br>
            <a:r>
              <a:rPr lang="en-US" altLang="en-US"/>
              <a:t>to get higher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Multiprocessors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Scalability, availability, power efficiency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Task-level (process-level) parallelism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High throughput for independent jobs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Parallel processing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Single program run on multiple 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Multicore microprocessors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Chips with multiple processors (cores)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ABB7E0E5-04E9-4C2C-B050-BEF69091A7A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009731" y="758031"/>
            <a:ext cx="19018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 Introduction</a:t>
            </a:r>
          </a:p>
        </p:txBody>
      </p:sp>
      <p:sp>
        <p:nvSpPr>
          <p:cNvPr id="7173" name="Rectangle 19">
            <a:extLst>
              <a:ext uri="{FF2B5EF4-FFF2-40B4-BE49-F238E27FC236}">
                <a16:creationId xmlns:a16="http://schemas.microsoft.com/office/drawing/2014/main" id="{CFEB14BB-CECA-4DFA-A8F3-84B3E1DF93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6D68DC8-C063-41EB-9FEC-2C0252F3251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6" descr="f07-02-P374493">
            <a:extLst>
              <a:ext uri="{FF2B5EF4-FFF2-40B4-BE49-F238E27FC236}">
                <a16:creationId xmlns:a16="http://schemas.microsoft.com/office/drawing/2014/main" id="{6DD63195-664D-4DBA-B02A-356B3B7A5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4011613"/>
            <a:ext cx="4541837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2F72515D-6EE6-4C0E-9F06-943BCBD0A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Shared Memory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418650B-D3A9-42C4-806D-53B7BF63A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654300"/>
          </a:xfrm>
        </p:spPr>
        <p:txBody>
          <a:bodyPr/>
          <a:lstStyle/>
          <a:p>
            <a:pPr eaLnBrk="1" hangingPunct="1"/>
            <a:r>
              <a:rPr lang="en-AU" altLang="en-US" sz="2800"/>
              <a:t>SMP: shared memory multiprocessor</a:t>
            </a:r>
          </a:p>
          <a:p>
            <a:pPr lvl="1" eaLnBrk="1" hangingPunct="1"/>
            <a:r>
              <a:rPr lang="en-AU" altLang="en-US" sz="2400"/>
              <a:t>Hardware provides single physical</a:t>
            </a:r>
            <a:br>
              <a:rPr lang="en-AU" altLang="en-US" sz="2400"/>
            </a:br>
            <a:r>
              <a:rPr lang="en-AU" altLang="en-US" sz="2400"/>
              <a:t>address space for all processors</a:t>
            </a:r>
          </a:p>
          <a:p>
            <a:pPr lvl="1" eaLnBrk="1" hangingPunct="1"/>
            <a:r>
              <a:rPr lang="en-AU" altLang="en-US" sz="2400"/>
              <a:t>Synchronize shared variables using locks</a:t>
            </a:r>
          </a:p>
          <a:p>
            <a:pPr lvl="1" eaLnBrk="1" hangingPunct="1"/>
            <a:r>
              <a:rPr lang="en-AU" altLang="en-US" sz="2400"/>
              <a:t>Memory access time</a:t>
            </a:r>
          </a:p>
          <a:p>
            <a:pPr lvl="2" eaLnBrk="1" hangingPunct="1"/>
            <a:r>
              <a:rPr lang="en-AU" altLang="en-US" sz="2000"/>
              <a:t>UMA (uniform) vs. NUMA (nonuniform)</a:t>
            </a:r>
          </a:p>
          <a:p>
            <a:pPr eaLnBrk="1" hangingPunct="1"/>
            <a:endParaRPr lang="en-AU" altLang="en-US" sz="2800"/>
          </a:p>
        </p:txBody>
      </p:sp>
      <p:sp>
        <p:nvSpPr>
          <p:cNvPr id="43013" name="Rectangle 19">
            <a:extLst>
              <a:ext uri="{FF2B5EF4-FFF2-40B4-BE49-F238E27FC236}">
                <a16:creationId xmlns:a16="http://schemas.microsoft.com/office/drawing/2014/main" id="{4456AFA6-CAC4-41F2-B706-715F3C0523C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AF9742E-B3E1-40B4-B2EA-61C0CF637B4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AU" altLang="en-US" sz="1400"/>
          </a:p>
        </p:txBody>
      </p:sp>
      <p:sp>
        <p:nvSpPr>
          <p:cNvPr id="43014" name="Text Box 4">
            <a:extLst>
              <a:ext uri="{FF2B5EF4-FFF2-40B4-BE49-F238E27FC236}">
                <a16:creationId xmlns:a16="http://schemas.microsoft.com/office/drawing/2014/main" id="{0A81FA5C-8E7E-4C83-9636-87315929A44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06294" y="2869406"/>
            <a:ext cx="61087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§6.5 Multicore and Other Shared Memory Multiprocessors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8621992-31C5-4B3E-AFE6-E8F2DBF17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1C32EFF-1E01-4E59-93B0-272A1D0CA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Sum 64,000 numbers on 64 processor UMA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Each processor has ID: 0 </a:t>
            </a:r>
            <a:r>
              <a:rPr lang="en-AU" altLang="en-US" sz="2400">
                <a:cs typeface="Arial" panose="020B0604020202020204" pitchFamily="34" charset="0"/>
              </a:rPr>
              <a:t>≤ Pn ≤ 63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Partition 1000 numbers per processor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Initial summation on each processor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  <a:t>  sum[Pn] = 0;</a:t>
            </a:r>
            <a:b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  <a:t>  for (i = 1000*Pn;</a:t>
            </a:r>
            <a:b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  <a:t>       i &lt; 1000*(Pn+1); i += 1)</a:t>
            </a:r>
            <a:b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400">
                <a:latin typeface="Lucida Console" panose="020B0609040504020204" pitchFamily="49" charset="0"/>
                <a:cs typeface="Arial" panose="020B0604020202020204" pitchFamily="34" charset="0"/>
              </a:rPr>
              <a:t>    sum[Pn] += A[i];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>
                <a:cs typeface="Arial" panose="020B0604020202020204" pitchFamily="34" charset="0"/>
              </a:rPr>
              <a:t>Now need to add these partial sums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Reduction: divide and conquer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Half the processors add pairs, then quarter, …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Arial" panose="020B0604020202020204" pitchFamily="34" charset="0"/>
              </a:rPr>
              <a:t>Need to synchronize between reduction steps</a:t>
            </a:r>
          </a:p>
        </p:txBody>
      </p:sp>
      <p:sp>
        <p:nvSpPr>
          <p:cNvPr id="45060" name="Rectangle 19">
            <a:extLst>
              <a:ext uri="{FF2B5EF4-FFF2-40B4-BE49-F238E27FC236}">
                <a16:creationId xmlns:a16="http://schemas.microsoft.com/office/drawing/2014/main" id="{850EA9BD-C504-40A3-9F77-2120B90337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1A3D018-F816-4E62-853C-AA3B939EB55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AU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2D30625-7043-47E3-8FB8-303D4BD44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Sum Reduction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97B121B-1BFF-4CBF-8528-8D1D997C7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649538"/>
            <a:ext cx="8270875" cy="3587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half = 64;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do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</a:t>
            </a:r>
            <a:r>
              <a:rPr lang="en-AU" altLang="en-US" sz="2000">
                <a:solidFill>
                  <a:srgbClr val="FF0000"/>
                </a:solidFill>
                <a:latin typeface="Lucida Console" panose="020B0609040504020204" pitchFamily="49" charset="0"/>
              </a:rPr>
              <a:t>synch();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</a:t>
            </a: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if (half%2 != 0 &amp;&amp; Pn == 0)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    sum[0] += sum[half-1];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    /* Conditional sum needed when half is odd;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solidFill>
                  <a:schemeClr val="tx2"/>
                </a:solidFill>
                <a:latin typeface="Lucida Console" panose="020B0609040504020204" pitchFamily="49" charset="0"/>
              </a:rPr>
              <a:t>       Processor0 gets missing element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half = half/2; /* dividing line on who sums */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  if (Pn &lt; half) sum[Pn] += sum[Pn+half];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2000">
                <a:latin typeface="Lucida Console" panose="020B0609040504020204" pitchFamily="49" charset="0"/>
              </a:rPr>
              <a:t>while (half &gt; 1);</a:t>
            </a:r>
          </a:p>
        </p:txBody>
      </p:sp>
      <p:pic>
        <p:nvPicPr>
          <p:cNvPr id="47108" name="Picture 4" descr="f07-03-P374493">
            <a:extLst>
              <a:ext uri="{FF2B5EF4-FFF2-40B4-BE49-F238E27FC236}">
                <a16:creationId xmlns:a16="http://schemas.microsoft.com/office/drawing/2014/main" id="{BB4ED9FF-DC71-4D01-8CCF-FE56B4308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225550"/>
            <a:ext cx="33115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19">
            <a:extLst>
              <a:ext uri="{FF2B5EF4-FFF2-40B4-BE49-F238E27FC236}">
                <a16:creationId xmlns:a16="http://schemas.microsoft.com/office/drawing/2014/main" id="{7AD1510B-5A0D-4FDD-A9FB-C1EB196B26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D69EF021-3279-4550-A6C4-9C0319CE598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AU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0CB55B1-8755-4488-9042-265328E3D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History of GPUs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686E797-D3ED-4ED9-A33F-F86528ADF8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Early video cards</a:t>
            </a:r>
          </a:p>
          <a:p>
            <a:pPr lvl="1" eaLnBrk="1" hangingPunct="1"/>
            <a:r>
              <a:rPr lang="en-AU" altLang="en-US" sz="2400"/>
              <a:t>Frame buffer memory with address generation for video output</a:t>
            </a:r>
          </a:p>
          <a:p>
            <a:pPr eaLnBrk="1" hangingPunct="1"/>
            <a:r>
              <a:rPr lang="en-AU" altLang="en-US" sz="2800"/>
              <a:t>3D graphics processing</a:t>
            </a:r>
          </a:p>
          <a:p>
            <a:pPr lvl="1" eaLnBrk="1" hangingPunct="1"/>
            <a:r>
              <a:rPr lang="en-AU" altLang="en-US" sz="2400"/>
              <a:t>Originally high-end computers (e.g., SGI)</a:t>
            </a:r>
          </a:p>
          <a:p>
            <a:pPr lvl="1" eaLnBrk="1" hangingPunct="1"/>
            <a:r>
              <a:rPr lang="en-AU" altLang="en-US" sz="2400"/>
              <a:t>Moore’s Law </a:t>
            </a:r>
            <a:r>
              <a:rPr lang="en-AU" altLang="en-US" sz="2400">
                <a:sym typeface="Symbol" panose="05050102010706020507" pitchFamily="18" charset="2"/>
              </a:rPr>
              <a:t> lower cost, higher density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3D graphics cards for PCs and game consoles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Graphics Processing Units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Processors oriented to 3D graphics tasks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Vertex/pixel processing, shading, texture mapping,</a:t>
            </a:r>
            <a:br>
              <a:rPr lang="en-AU" altLang="en-US" sz="2400">
                <a:sym typeface="Symbol" panose="05050102010706020507" pitchFamily="18" charset="2"/>
              </a:rPr>
            </a:br>
            <a:r>
              <a:rPr lang="en-AU" altLang="en-US" sz="2400">
                <a:sym typeface="Symbol" panose="05050102010706020507" pitchFamily="18" charset="2"/>
              </a:rPr>
              <a:t>rasterization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354D76B6-512C-466A-BD53-81E8CA3B042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512719" y="2264569"/>
            <a:ext cx="48958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§6.6 </a:t>
            </a:r>
            <a:r>
              <a:rPr lang="en-AU" altLang="en-US" sz="1800">
                <a:solidFill>
                  <a:schemeClr val="folHlink"/>
                </a:solidFill>
              </a:rPr>
              <a:t>Introduction to Graphics Processing Units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49157" name="Rectangle 19">
            <a:extLst>
              <a:ext uri="{FF2B5EF4-FFF2-40B4-BE49-F238E27FC236}">
                <a16:creationId xmlns:a16="http://schemas.microsoft.com/office/drawing/2014/main" id="{95E78BFD-612C-4274-BB0F-518C2C2F3A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28ABC8C-E299-411C-A2E7-D4E4E8559C7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AU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9" descr="App-a-02-02-P374493-bottom">
            <a:extLst>
              <a:ext uri="{FF2B5EF4-FFF2-40B4-BE49-F238E27FC236}">
                <a16:creationId xmlns:a16="http://schemas.microsoft.com/office/drawing/2014/main" id="{1A619720-9FB1-4184-96F0-82B93D7C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8" y="2986088"/>
            <a:ext cx="36385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3" name="Picture 8" descr="App-a-02-02-P374493-top">
            <a:extLst>
              <a:ext uri="{FF2B5EF4-FFF2-40B4-BE49-F238E27FC236}">
                <a16:creationId xmlns:a16="http://schemas.microsoft.com/office/drawing/2014/main" id="{4C415DA3-6243-4F06-A203-4083F75A4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281113"/>
            <a:ext cx="3675063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7" descr="App-a-02-01-P374493">
            <a:extLst>
              <a:ext uri="{FF2B5EF4-FFF2-40B4-BE49-F238E27FC236}">
                <a16:creationId xmlns:a16="http://schemas.microsoft.com/office/drawing/2014/main" id="{FC90E5A6-EF3F-4D83-BD44-7445E34D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3146425"/>
            <a:ext cx="3570288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2">
            <a:extLst>
              <a:ext uri="{FF2B5EF4-FFF2-40B4-BE49-F238E27FC236}">
                <a16:creationId xmlns:a16="http://schemas.microsoft.com/office/drawing/2014/main" id="{13A473DA-F1D6-4664-85C3-5013DDF73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Graphics in the System</a:t>
            </a:r>
          </a:p>
        </p:txBody>
      </p:sp>
      <p:sp>
        <p:nvSpPr>
          <p:cNvPr id="51206" name="Rectangle 19">
            <a:extLst>
              <a:ext uri="{FF2B5EF4-FFF2-40B4-BE49-F238E27FC236}">
                <a16:creationId xmlns:a16="http://schemas.microsoft.com/office/drawing/2014/main" id="{06897748-5BEE-4B3A-A189-E9969C2037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6A0E2A3-EE4E-4F0A-BB4C-502AAE57678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AU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B66EFC7-7815-41BC-A8C1-0DC6D0F71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GPU Architectures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703E7AA-D904-4A09-8301-1F2302D3A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Processing is highly data-parallel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GPUs are highly multithreaded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Use thread switching to hide memory latency</a:t>
            </a:r>
          </a:p>
          <a:p>
            <a:pPr lvl="2" eaLnBrk="1" hangingPunct="1">
              <a:lnSpc>
                <a:spcPct val="80000"/>
              </a:lnSpc>
            </a:pPr>
            <a:r>
              <a:rPr lang="en-AU" altLang="en-US" sz="2000"/>
              <a:t>Less reliance on multi-level caches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Graphics memory is wide and high-bandwidth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Trend toward general purpose GPUs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Heterogeneous CPU/GPU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CPU for sequential code, GPU for parallel code</a:t>
            </a:r>
          </a:p>
          <a:p>
            <a:pPr eaLnBrk="1" hangingPunct="1">
              <a:lnSpc>
                <a:spcPct val="80000"/>
              </a:lnSpc>
            </a:pPr>
            <a:r>
              <a:rPr lang="en-AU" altLang="en-US" sz="2800"/>
              <a:t>Programming languages/APIs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DirectX, OpenGL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 for Graphics (Cg), High Level Shader Language (HLSL)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sz="2400"/>
              <a:t>Compute Unified Device Architecture (CUDA)</a:t>
            </a:r>
          </a:p>
        </p:txBody>
      </p:sp>
      <p:sp>
        <p:nvSpPr>
          <p:cNvPr id="53252" name="Rectangle 19">
            <a:extLst>
              <a:ext uri="{FF2B5EF4-FFF2-40B4-BE49-F238E27FC236}">
                <a16:creationId xmlns:a16="http://schemas.microsoft.com/office/drawing/2014/main" id="{8F9C6FB1-4A06-41CB-97F9-169DFB0418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9A225DC-CE04-4FFB-8889-9C682FAEDCC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AU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133AD0FA-13A7-41A6-942C-0548B1F00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NVIDIA Fermi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2759E0AC-EBDF-4547-9C33-FA2D098F7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647700"/>
          </a:xfrm>
        </p:spPr>
        <p:txBody>
          <a:bodyPr/>
          <a:lstStyle/>
          <a:p>
            <a:r>
              <a:rPr lang="en-US" altLang="ja-JP"/>
              <a:t>Multiple SIMD processors, each as shown:</a:t>
            </a:r>
          </a:p>
        </p:txBody>
      </p:sp>
      <p:sp>
        <p:nvSpPr>
          <p:cNvPr id="55300" name="Rectangle 19">
            <a:extLst>
              <a:ext uri="{FF2B5EF4-FFF2-40B4-BE49-F238E27FC236}">
                <a16:creationId xmlns:a16="http://schemas.microsoft.com/office/drawing/2014/main" id="{EE52AEF0-A19E-4EA3-8910-D48E0B038A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54BA430-8388-48B7-B53A-7811F08089E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AU" altLang="en-US" sz="1400"/>
          </a:p>
        </p:txBody>
      </p:sp>
      <p:pic>
        <p:nvPicPr>
          <p:cNvPr id="55301" name="Picture 1">
            <a:extLst>
              <a:ext uri="{FF2B5EF4-FFF2-40B4-BE49-F238E27FC236}">
                <a16:creationId xmlns:a16="http://schemas.microsoft.com/office/drawing/2014/main" id="{2B24D6CD-5E64-4A2A-A107-5ACB04951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16113"/>
            <a:ext cx="8112125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1C81B42-B117-43BB-A045-678803C8A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Example: NVIDIA Fermi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4E1DFE8-D43B-4CBF-AE5F-EDA3B5805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SIMD Processor: 16 SIMD lanes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SIMD instruction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Operates on 32 element wide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Dynamically scheduled on 16-wide processor over 2 cycles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32K x 32-bit registers spread across lanes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64 registers per thread context</a:t>
            </a:r>
          </a:p>
        </p:txBody>
      </p:sp>
      <p:sp>
        <p:nvSpPr>
          <p:cNvPr id="57348" name="Rectangle 19">
            <a:extLst>
              <a:ext uri="{FF2B5EF4-FFF2-40B4-BE49-F238E27FC236}">
                <a16:creationId xmlns:a16="http://schemas.microsoft.com/office/drawing/2014/main" id="{C1A6788F-267E-43CE-AB41-343795E8C3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C72CAA48-C8EC-456E-A7FC-F8F30A9725F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AU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6D34FABB-BD40-40CA-88E3-B1136F05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GPU Memory Structures</a:t>
            </a:r>
          </a:p>
        </p:txBody>
      </p:sp>
      <p:sp>
        <p:nvSpPr>
          <p:cNvPr id="59395" name="Footer Placeholder 3">
            <a:extLst>
              <a:ext uri="{FF2B5EF4-FFF2-40B4-BE49-F238E27FC236}">
                <a16:creationId xmlns:a16="http://schemas.microsoft.com/office/drawing/2014/main" id="{B4DC2BE4-0B92-4DF7-8C24-207B6A0BCE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9BA9F01-5AF1-4B42-8B35-D0AFEDB0F2E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AU" altLang="en-US" sz="1400"/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C20128D0-869A-46DE-ABA1-60357E2E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268413"/>
            <a:ext cx="5538788" cy="488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986C867-3BBF-4A12-AEE6-B10E9469B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Classifying GPUs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2AFBD7F-B878-4293-B554-32839AD43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368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Don’t fit nicely into SIMD/MIMD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Conditional execution in a thread allows an illusion of MIMD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But with performance degredation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Need to write general purpose code with care</a:t>
            </a:r>
          </a:p>
        </p:txBody>
      </p:sp>
      <p:graphicFrame>
        <p:nvGraphicFramePr>
          <p:cNvPr id="345129" name="Group 41">
            <a:extLst>
              <a:ext uri="{FF2B5EF4-FFF2-40B4-BE49-F238E27FC236}">
                <a16:creationId xmlns:a16="http://schemas.microsoft.com/office/drawing/2014/main" id="{85EF73F6-06EA-4140-A225-86DC7620A46D}"/>
              </a:ext>
            </a:extLst>
          </p:cNvPr>
          <p:cNvGraphicFramePr>
            <a:graphicFrameLocks noGrp="1"/>
          </p:cNvGraphicFramePr>
          <p:nvPr/>
        </p:nvGraphicFramePr>
        <p:xfrm>
          <a:off x="812800" y="3609975"/>
          <a:ext cx="7729538" cy="2332038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Static: Discovered</a:t>
                      </a:r>
                      <a:b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 Compile Time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Dynamic: Discovered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Instruction-Level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VLIW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Superscalar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Data-Level Parallelism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SIMD or Vector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Tesla Multiprocessor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38" name="Rectangle 19">
            <a:extLst>
              <a:ext uri="{FF2B5EF4-FFF2-40B4-BE49-F238E27FC236}">
                <a16:creationId xmlns:a16="http://schemas.microsoft.com/office/drawing/2014/main" id="{0B6D578F-BD72-4F4D-ACA2-4FAF6FCC45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10B6C61-6F3F-42AB-A44B-28F26860EB7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AU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461B7A4-0BE1-466F-A08F-1437D2C87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Hardware and Software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72E822A-6838-40C1-B870-6FE07598B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Serial: e.g., Pentium 4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Parallel: e.g., quad-core Xeon e5345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Software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Sequential: e.g., matrix multiplication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Concurrent: e.g.,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Sequential/concurrent software can run on serial/parallel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Challenge: making effective use of parallel hardware</a:t>
            </a:r>
          </a:p>
        </p:txBody>
      </p:sp>
      <p:sp>
        <p:nvSpPr>
          <p:cNvPr id="9220" name="Rectangle 19">
            <a:extLst>
              <a:ext uri="{FF2B5EF4-FFF2-40B4-BE49-F238E27FC236}">
                <a16:creationId xmlns:a16="http://schemas.microsoft.com/office/drawing/2014/main" id="{533E667C-89B0-43DF-9B44-2993B1517A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D6F4933-6BB8-4EAB-82A0-A3AF80D70E7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B4079292-9E07-4F9B-B369-00051230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r>
              <a:rPr lang="en-US" altLang="en-US" sz="4000"/>
              <a:t>Putting GPUs into Perspective</a:t>
            </a:r>
          </a:p>
        </p:txBody>
      </p:sp>
      <p:sp>
        <p:nvSpPr>
          <p:cNvPr id="62467" name="Footer Placeholder 3">
            <a:extLst>
              <a:ext uri="{FF2B5EF4-FFF2-40B4-BE49-F238E27FC236}">
                <a16:creationId xmlns:a16="http://schemas.microsoft.com/office/drawing/2014/main" id="{F5800FF1-D4D8-4A36-8401-C5F9F7510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6BA970A-13CC-48A9-8A31-DF9E924CC4B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AU" altLang="en-US" sz="1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6196CA-E0A5-421D-B8CD-7C88B0A1351F}"/>
              </a:ext>
            </a:extLst>
          </p:cNvPr>
          <p:cNvGraphicFramePr>
            <a:graphicFrameLocks noGrp="1"/>
          </p:cNvGraphicFramePr>
          <p:nvPr/>
        </p:nvGraphicFramePr>
        <p:xfrm>
          <a:off x="654050" y="1123950"/>
          <a:ext cx="7613650" cy="50752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4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8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6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Feature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Multicore with SIMD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GPU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SIMD</a:t>
                      </a:r>
                      <a:r>
                        <a:rPr lang="en-US" sz="1600" baseline="0" dirty="0"/>
                        <a:t> processors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to 8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to 16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SIMD</a:t>
                      </a:r>
                      <a:r>
                        <a:rPr lang="en-US" sz="1600" baseline="0" dirty="0"/>
                        <a:t> lanes/processor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0" dirty="0"/>
                        <a:t> to 4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to 16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Multithreading hardware support for</a:t>
                      </a:r>
                      <a:r>
                        <a:rPr lang="en-US" sz="1600" baseline="0" dirty="0"/>
                        <a:t> SIMD threads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to 4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 to 32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Typical ratio of single precision to double-precision performance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2:1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2:1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Largest</a:t>
                      </a:r>
                      <a:r>
                        <a:rPr lang="en-US" sz="1600" baseline="0" dirty="0"/>
                        <a:t> cache size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MB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0.75 MB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 of memory address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64-bit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64-bit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Size</a:t>
                      </a:r>
                      <a:r>
                        <a:rPr lang="en-US" sz="1600" baseline="0" dirty="0"/>
                        <a:t> of main memory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GB to 256 GB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 GB to 6 GB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Memory protection at level of page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Demand</a:t>
                      </a:r>
                      <a:r>
                        <a:rPr lang="en-US" sz="1600" baseline="0" dirty="0"/>
                        <a:t> paging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Integrated</a:t>
                      </a:r>
                      <a:r>
                        <a:rPr lang="en-US" sz="1600" baseline="0" dirty="0"/>
                        <a:t> scalar processor/SIMD processor</a:t>
                      </a:r>
                      <a:endParaRPr lang="en-US" sz="1600" dirty="0"/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6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Cache coherent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Yes</a:t>
                      </a:r>
                    </a:p>
                  </a:txBody>
                  <a:tcPr marL="91446" marR="91446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</a:t>
                      </a:r>
                    </a:p>
                  </a:txBody>
                  <a:tcPr marL="91446" marR="91446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258E6FF2-C26F-420B-9CD8-61B62F5E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Guide to GPU Terms</a:t>
            </a:r>
          </a:p>
        </p:txBody>
      </p:sp>
      <p:sp>
        <p:nvSpPr>
          <p:cNvPr id="63491" name="Footer Placeholder 3">
            <a:extLst>
              <a:ext uri="{FF2B5EF4-FFF2-40B4-BE49-F238E27FC236}">
                <a16:creationId xmlns:a16="http://schemas.microsoft.com/office/drawing/2014/main" id="{A36B8A0F-7255-4DBE-89EF-9BC92F48B2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C65D809-0D0A-4541-A706-4A05253A634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AU" altLang="en-US" sz="1400"/>
          </a:p>
        </p:txBody>
      </p:sp>
      <p:pic>
        <p:nvPicPr>
          <p:cNvPr id="63492" name="Picture 5">
            <a:extLst>
              <a:ext uri="{FF2B5EF4-FFF2-40B4-BE49-F238E27FC236}">
                <a16:creationId xmlns:a16="http://schemas.microsoft.com/office/drawing/2014/main" id="{F9A2F028-208D-48F7-874D-578843CB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122363"/>
            <a:ext cx="5124450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6" descr="f07-04-P374493">
            <a:extLst>
              <a:ext uri="{FF2B5EF4-FFF2-40B4-BE49-F238E27FC236}">
                <a16:creationId xmlns:a16="http://schemas.microsoft.com/office/drawing/2014/main" id="{01FF2F7C-638F-4E51-BC21-5655BA90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3544888"/>
            <a:ext cx="4524375" cy="22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2">
            <a:extLst>
              <a:ext uri="{FF2B5EF4-FFF2-40B4-BE49-F238E27FC236}">
                <a16:creationId xmlns:a16="http://schemas.microsoft.com/office/drawing/2014/main" id="{E5CDC632-8DDC-4A49-897C-4BDDF57F4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Message Passing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D6302696-0FE5-4E70-9A2C-09189844A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20447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Each processor has private physical address space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Hardware sends/receives messages between processors</a:t>
            </a:r>
          </a:p>
        </p:txBody>
      </p:sp>
      <p:sp>
        <p:nvSpPr>
          <p:cNvPr id="64517" name="Text Box 4">
            <a:extLst>
              <a:ext uri="{FF2B5EF4-FFF2-40B4-BE49-F238E27FC236}">
                <a16:creationId xmlns:a16="http://schemas.microsoft.com/office/drawing/2014/main" id="{2F2124FE-BF8F-4AFA-BBF6-4FC8DCC717E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66631" y="2707481"/>
            <a:ext cx="5788026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§6.7 Clusters, WSC, and Other Message-Passing MPs</a:t>
            </a:r>
          </a:p>
        </p:txBody>
      </p:sp>
      <p:sp>
        <p:nvSpPr>
          <p:cNvPr id="64518" name="Rectangle 19">
            <a:extLst>
              <a:ext uri="{FF2B5EF4-FFF2-40B4-BE49-F238E27FC236}">
                <a16:creationId xmlns:a16="http://schemas.microsoft.com/office/drawing/2014/main" id="{EFE0B517-C506-41D2-83AB-AE1E2BC976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3CA3A65-7246-4CF9-8675-4C9A43C7B51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AU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FEE0103-7350-4853-89C9-A6B516201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Loosely Coupled Clusters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68364F0-624E-4EEE-971D-E72BA4FFC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Network of independent computers</a:t>
            </a:r>
          </a:p>
          <a:p>
            <a:pPr lvl="1" eaLnBrk="1" hangingPunct="1"/>
            <a:r>
              <a:rPr lang="en-AU" altLang="en-US" sz="2400"/>
              <a:t>Each has private memory and OS</a:t>
            </a:r>
          </a:p>
          <a:p>
            <a:pPr lvl="1" eaLnBrk="1" hangingPunct="1"/>
            <a:r>
              <a:rPr lang="en-AU" altLang="en-US" sz="2400"/>
              <a:t>Connected using I/O system</a:t>
            </a:r>
          </a:p>
          <a:p>
            <a:pPr lvl="2" eaLnBrk="1" hangingPunct="1"/>
            <a:r>
              <a:rPr lang="en-AU" altLang="en-US" sz="2000"/>
              <a:t>E.g., Ethernet/switch, Internet</a:t>
            </a:r>
          </a:p>
          <a:p>
            <a:pPr eaLnBrk="1" hangingPunct="1"/>
            <a:r>
              <a:rPr lang="en-AU" altLang="en-US" sz="2800"/>
              <a:t>Suitable for applications with independent tasks</a:t>
            </a:r>
          </a:p>
          <a:p>
            <a:pPr lvl="1" eaLnBrk="1" hangingPunct="1"/>
            <a:r>
              <a:rPr lang="en-AU" altLang="en-US" sz="2400"/>
              <a:t>Web servers, databases, simulations, …</a:t>
            </a:r>
          </a:p>
          <a:p>
            <a:pPr eaLnBrk="1" hangingPunct="1"/>
            <a:r>
              <a:rPr lang="en-AU" altLang="en-US" sz="2800"/>
              <a:t>High availability, scalable, affordable</a:t>
            </a:r>
          </a:p>
          <a:p>
            <a:pPr eaLnBrk="1" hangingPunct="1"/>
            <a:r>
              <a:rPr lang="en-AU" altLang="en-US" sz="2800"/>
              <a:t>Problems</a:t>
            </a:r>
          </a:p>
          <a:p>
            <a:pPr lvl="1" eaLnBrk="1" hangingPunct="1"/>
            <a:r>
              <a:rPr lang="en-AU" altLang="en-US" sz="2400"/>
              <a:t>Administration cost (prefer virtual machines)</a:t>
            </a:r>
          </a:p>
          <a:p>
            <a:pPr lvl="1" eaLnBrk="1" hangingPunct="1"/>
            <a:r>
              <a:rPr lang="en-AU" altLang="en-US" sz="2400"/>
              <a:t>Low interconnect bandwidth</a:t>
            </a:r>
          </a:p>
          <a:p>
            <a:pPr lvl="2" eaLnBrk="1" hangingPunct="1"/>
            <a:r>
              <a:rPr lang="en-AU" altLang="en-US" sz="2000"/>
              <a:t>c.f. processor/memory bandwidth on an SMP</a:t>
            </a:r>
          </a:p>
        </p:txBody>
      </p:sp>
      <p:sp>
        <p:nvSpPr>
          <p:cNvPr id="66564" name="Rectangle 19">
            <a:extLst>
              <a:ext uri="{FF2B5EF4-FFF2-40B4-BE49-F238E27FC236}">
                <a16:creationId xmlns:a16="http://schemas.microsoft.com/office/drawing/2014/main" id="{0DE6F3FD-E264-43C4-A3B4-D1B6A28A02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E260209F-8BCA-4A4F-9073-8D42B3C205F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AU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4D184A7-8E4F-48F6-B6E1-8911902EF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Reduction (Again)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8034350-64F1-4721-9677-78C3B2F87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64,000 on 64 processors</a:t>
            </a:r>
          </a:p>
          <a:p>
            <a:pPr eaLnBrk="1" hangingPunct="1"/>
            <a:r>
              <a:rPr lang="en-AU" altLang="en-US"/>
              <a:t>First distribute 1000 numbers to each</a:t>
            </a:r>
          </a:p>
          <a:p>
            <a:pPr lvl="1" eaLnBrk="1" hangingPunct="1"/>
            <a:r>
              <a:rPr lang="en-AU" altLang="en-US"/>
              <a:t>The do partial sums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  <a:t> 	sum = 0;</a:t>
            </a:r>
            <a:b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  <a:t>for (i = 0; i&lt;1000; i += 1)</a:t>
            </a:r>
            <a:b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>
                <a:latin typeface="Lucida Console" panose="020B0609040504020204" pitchFamily="49" charset="0"/>
                <a:cs typeface="Arial" panose="020B0604020202020204" pitchFamily="34" charset="0"/>
              </a:rPr>
              <a:t>  sum += AN[i];</a:t>
            </a:r>
          </a:p>
          <a:p>
            <a:pPr eaLnBrk="1" hangingPunct="1"/>
            <a:r>
              <a:rPr lang="en-AU" altLang="en-US">
                <a:cs typeface="Arial" panose="020B0604020202020204" pitchFamily="34" charset="0"/>
              </a:rPr>
              <a:t>Reduction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Half the processors send, other half receive and add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The quarter send, quarter receive and add, …</a:t>
            </a:r>
            <a:endParaRPr lang="en-AU" altLang="en-US">
              <a:latin typeface="Lucida Console" panose="020B0609040504020204" pitchFamily="49" charset="0"/>
              <a:cs typeface="Arial" panose="020B0604020202020204" pitchFamily="34" charset="0"/>
            </a:endParaRPr>
          </a:p>
        </p:txBody>
      </p:sp>
      <p:sp>
        <p:nvSpPr>
          <p:cNvPr id="68612" name="Rectangle 19">
            <a:extLst>
              <a:ext uri="{FF2B5EF4-FFF2-40B4-BE49-F238E27FC236}">
                <a16:creationId xmlns:a16="http://schemas.microsoft.com/office/drawing/2014/main" id="{98BF1AFB-60E6-4EA9-BCCE-8DBDDB1295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CB1E0392-5AC1-409A-84EC-2776545ECA3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AU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>
            <a:extLst>
              <a:ext uri="{FF2B5EF4-FFF2-40B4-BE49-F238E27FC236}">
                <a16:creationId xmlns:a16="http://schemas.microsoft.com/office/drawing/2014/main" id="{519B3DB9-EB9B-4F22-A9C4-192E740EF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Sum Reduction (Again)</a:t>
            </a:r>
          </a:p>
        </p:txBody>
      </p:sp>
      <p:sp>
        <p:nvSpPr>
          <p:cNvPr id="70659" name="Rectangle 5">
            <a:extLst>
              <a:ext uri="{FF2B5EF4-FFF2-40B4-BE49-F238E27FC236}">
                <a16:creationId xmlns:a16="http://schemas.microsoft.com/office/drawing/2014/main" id="{0A1E34A1-B25C-487A-AA8C-636DD54E9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Given send() and receive() operations</a:t>
            </a:r>
          </a:p>
          <a:p>
            <a:pPr lvl="1" eaLnBrk="1" hangingPunct="1">
              <a:spcBef>
                <a:spcPct val="5000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AU" altLang="en-US" sz="2100">
                <a:latin typeface="Lucida Console" panose="020B0609040504020204" pitchFamily="49" charset="0"/>
              </a:rPr>
              <a:t>	limit = 64; half = 64;/* 64 processors */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do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half = (half+1)/2; /* send vs. receive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                      dividing line */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if (Pn &gt;= half &amp;&amp; Pn &lt; limit)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  </a:t>
            </a:r>
            <a:r>
              <a:rPr lang="en-AU" altLang="en-US" sz="2100">
                <a:solidFill>
                  <a:srgbClr val="FF0000"/>
                </a:solidFill>
                <a:latin typeface="Lucida Console" panose="020B0609040504020204" pitchFamily="49" charset="0"/>
              </a:rPr>
              <a:t>send(Pn - half, sum)</a:t>
            </a:r>
            <a:r>
              <a:rPr lang="en-AU" altLang="en-US" sz="2100">
                <a:latin typeface="Lucida Console" panose="020B0609040504020204" pitchFamily="49" charset="0"/>
              </a:rPr>
              <a:t>;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if (Pn &lt; (limit/2))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  sum += </a:t>
            </a:r>
            <a:r>
              <a:rPr lang="en-AU" altLang="en-US" sz="2100">
                <a:solidFill>
                  <a:srgbClr val="FF0000"/>
                </a:solidFill>
                <a:latin typeface="Lucida Console" panose="020B0609040504020204" pitchFamily="49" charset="0"/>
              </a:rPr>
              <a:t>receive()</a:t>
            </a:r>
            <a:r>
              <a:rPr lang="en-AU" altLang="en-US" sz="2100">
                <a:latin typeface="Lucida Console" panose="020B0609040504020204" pitchFamily="49" charset="0"/>
              </a:rPr>
              <a:t>;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  limit = half; /* upper limit of senders */</a:t>
            </a:r>
            <a:br>
              <a:rPr lang="en-AU" altLang="en-US" sz="2100">
                <a:latin typeface="Lucida Console" panose="020B0609040504020204" pitchFamily="49" charset="0"/>
              </a:rPr>
            </a:br>
            <a:r>
              <a:rPr lang="en-AU" altLang="en-US" sz="2100">
                <a:latin typeface="Lucida Console" panose="020B0609040504020204" pitchFamily="49" charset="0"/>
              </a:rPr>
              <a:t>while (half &gt; 1); /* exit with final sum */</a:t>
            </a:r>
          </a:p>
          <a:p>
            <a:pPr lvl="1" eaLnBrk="1" hangingPunct="1"/>
            <a:r>
              <a:rPr lang="en-AU" altLang="en-US" sz="2400"/>
              <a:t>Send/receive also provide synchronization</a:t>
            </a:r>
          </a:p>
          <a:p>
            <a:pPr lvl="1" eaLnBrk="1" hangingPunct="1"/>
            <a:r>
              <a:rPr lang="en-AU" altLang="en-US" sz="2400"/>
              <a:t>Assumes send/receive take similar time to addition</a:t>
            </a:r>
          </a:p>
        </p:txBody>
      </p:sp>
      <p:sp>
        <p:nvSpPr>
          <p:cNvPr id="70660" name="Rectangle 19">
            <a:extLst>
              <a:ext uri="{FF2B5EF4-FFF2-40B4-BE49-F238E27FC236}">
                <a16:creationId xmlns:a16="http://schemas.microsoft.com/office/drawing/2014/main" id="{3A2F0B7E-B1D3-4FEC-8CF8-89648126E0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DDE2A57-D6F1-41B1-92DC-70F0ED0ED54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AU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3312F00-00F2-466C-B2D3-0AD9C3BF8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Grid Computing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1288ABE-B24E-49BB-8682-206B07C36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Separate computers interconnected by long-haul networks</a:t>
            </a:r>
          </a:p>
          <a:p>
            <a:pPr lvl="1" eaLnBrk="1" hangingPunct="1"/>
            <a:r>
              <a:rPr lang="en-AU" altLang="en-US"/>
              <a:t>E.g., Internet connections</a:t>
            </a:r>
          </a:p>
          <a:p>
            <a:pPr lvl="1" eaLnBrk="1" hangingPunct="1"/>
            <a:r>
              <a:rPr lang="en-AU" altLang="en-US"/>
              <a:t>Work units farmed out, results sent back</a:t>
            </a:r>
          </a:p>
          <a:p>
            <a:pPr eaLnBrk="1" hangingPunct="1"/>
            <a:r>
              <a:rPr lang="en-AU" altLang="en-US"/>
              <a:t>Can make use of idle time on PCs</a:t>
            </a:r>
          </a:p>
          <a:p>
            <a:pPr lvl="1" eaLnBrk="1" hangingPunct="1"/>
            <a:r>
              <a:rPr lang="en-AU" altLang="en-US"/>
              <a:t>E.g., SETI@home, World Community Grid</a:t>
            </a:r>
          </a:p>
        </p:txBody>
      </p:sp>
      <p:sp>
        <p:nvSpPr>
          <p:cNvPr id="72708" name="Rectangle 19">
            <a:extLst>
              <a:ext uri="{FF2B5EF4-FFF2-40B4-BE49-F238E27FC236}">
                <a16:creationId xmlns:a16="http://schemas.microsoft.com/office/drawing/2014/main" id="{14C1C0BF-4566-4F2A-994E-67B786B402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68947A7-6E24-4E2A-818E-9146D1FDB5D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AU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2" descr="un07-01-P374493">
            <a:extLst>
              <a:ext uri="{FF2B5EF4-FFF2-40B4-BE49-F238E27FC236}">
                <a16:creationId xmlns:a16="http://schemas.microsoft.com/office/drawing/2014/main" id="{EE227ECD-A952-4631-AE70-229B2AFFF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413" y="2636838"/>
            <a:ext cx="2789237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5" name="Picture 21" descr="fully-connected-network">
            <a:extLst>
              <a:ext uri="{FF2B5EF4-FFF2-40B4-BE49-F238E27FC236}">
                <a16:creationId xmlns:a16="http://schemas.microsoft.com/office/drawing/2014/main" id="{7384BEFC-0B4A-43CC-938F-A1619A0C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3821113"/>
            <a:ext cx="16160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6" name="Picture 18" descr="bus-network">
            <a:extLst>
              <a:ext uri="{FF2B5EF4-FFF2-40B4-BE49-F238E27FC236}">
                <a16:creationId xmlns:a16="http://schemas.microsoft.com/office/drawing/2014/main" id="{03E8A947-E19E-4410-9C4E-338AD98C7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2636838"/>
            <a:ext cx="263048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ctangle 2">
            <a:extLst>
              <a:ext uri="{FF2B5EF4-FFF2-40B4-BE49-F238E27FC236}">
                <a16:creationId xmlns:a16="http://schemas.microsoft.com/office/drawing/2014/main" id="{DF47CAB3-4491-48C3-BDC5-25A959F00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Interconnection Networks</a:t>
            </a:r>
          </a:p>
        </p:txBody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20AAD978-5BE4-4A52-B6D1-7C9491F28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069975"/>
          </a:xfrm>
        </p:spPr>
        <p:txBody>
          <a:bodyPr/>
          <a:lstStyle/>
          <a:p>
            <a:pPr eaLnBrk="1" hangingPunct="1"/>
            <a:r>
              <a:rPr lang="en-AU" altLang="en-US" sz="2800"/>
              <a:t>Network topologies</a:t>
            </a:r>
          </a:p>
          <a:p>
            <a:pPr lvl="1" eaLnBrk="1" hangingPunct="1"/>
            <a:r>
              <a:rPr lang="en-AU" altLang="en-US" sz="2400"/>
              <a:t>Arrangements of processors, switches, and links</a:t>
            </a:r>
          </a:p>
        </p:txBody>
      </p:sp>
      <p:sp>
        <p:nvSpPr>
          <p:cNvPr id="74759" name="Text Box 5">
            <a:extLst>
              <a:ext uri="{FF2B5EF4-FFF2-40B4-BE49-F238E27FC236}">
                <a16:creationId xmlns:a16="http://schemas.microsoft.com/office/drawing/2014/main" id="{202C6151-276C-47ED-99AE-8FBE26F110D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74569" y="2702719"/>
            <a:ext cx="5772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§6.8 </a:t>
            </a:r>
            <a:r>
              <a:rPr lang="en-AU" altLang="en-US" sz="1800">
                <a:solidFill>
                  <a:schemeClr val="folHlink"/>
                </a:solidFill>
              </a:rPr>
              <a:t>Introduction to Multiprocessor Network Topologies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8296C2A5-A055-4B4D-ACC4-B6F37A83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312420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Bus</a:t>
            </a:r>
          </a:p>
        </p:txBody>
      </p:sp>
      <p:sp>
        <p:nvSpPr>
          <p:cNvPr id="74761" name="Text Box 9">
            <a:extLst>
              <a:ext uri="{FF2B5EF4-FFF2-40B4-BE49-F238E27FC236}">
                <a16:creationId xmlns:a16="http://schemas.microsoft.com/office/drawing/2014/main" id="{9C2773F6-6418-4436-B18F-495577FFB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312420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Ring</a:t>
            </a:r>
          </a:p>
        </p:txBody>
      </p:sp>
      <p:sp>
        <p:nvSpPr>
          <p:cNvPr id="74762" name="Text Box 12">
            <a:extLst>
              <a:ext uri="{FF2B5EF4-FFF2-40B4-BE49-F238E27FC236}">
                <a16:creationId xmlns:a16="http://schemas.microsoft.com/office/drawing/2014/main" id="{5A7867D6-5886-4F8F-8253-27E7B95FD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6896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2D Mesh</a:t>
            </a:r>
          </a:p>
        </p:txBody>
      </p:sp>
      <p:sp>
        <p:nvSpPr>
          <p:cNvPr id="74763" name="Text Box 14">
            <a:extLst>
              <a:ext uri="{FF2B5EF4-FFF2-40B4-BE49-F238E27FC236}">
                <a16:creationId xmlns:a16="http://schemas.microsoft.com/office/drawing/2014/main" id="{5EB1F9BF-7A38-4B08-90C4-640CAB88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5322888"/>
            <a:ext cx="1689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N-cube (N = 3)</a:t>
            </a:r>
          </a:p>
        </p:txBody>
      </p:sp>
      <p:sp>
        <p:nvSpPr>
          <p:cNvPr id="74764" name="Text Box 16">
            <a:extLst>
              <a:ext uri="{FF2B5EF4-FFF2-40B4-BE49-F238E27FC236}">
                <a16:creationId xmlns:a16="http://schemas.microsoft.com/office/drawing/2014/main" id="{E0DBBA41-8EFB-4B23-BFC1-E3F926B0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822950"/>
            <a:ext cx="1784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Fully connected</a:t>
            </a:r>
          </a:p>
        </p:txBody>
      </p:sp>
      <p:pic>
        <p:nvPicPr>
          <p:cNvPr id="74765" name="Picture 20" descr="f07-09-P374493-right">
            <a:extLst>
              <a:ext uri="{FF2B5EF4-FFF2-40B4-BE49-F238E27FC236}">
                <a16:creationId xmlns:a16="http://schemas.microsoft.com/office/drawing/2014/main" id="{15A7DFED-D0CA-4BE0-BF5A-7564C856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4221163"/>
            <a:ext cx="96837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6" name="Picture 23" descr="f07-09-P374493-left">
            <a:extLst>
              <a:ext uri="{FF2B5EF4-FFF2-40B4-BE49-F238E27FC236}">
                <a16:creationId xmlns:a16="http://schemas.microsoft.com/office/drawing/2014/main" id="{91FD815D-9852-424B-9AD1-BAB510CD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3933825"/>
            <a:ext cx="152241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67" name="Rectangle 19">
            <a:extLst>
              <a:ext uri="{FF2B5EF4-FFF2-40B4-BE49-F238E27FC236}">
                <a16:creationId xmlns:a16="http://schemas.microsoft.com/office/drawing/2014/main" id="{4547B760-B4E6-4D80-881F-06934D72E8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D5E69BC-9CDA-4519-A5A7-D7175A77D0BA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AU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5" descr="f07-10-P374493">
            <a:extLst>
              <a:ext uri="{FF2B5EF4-FFF2-40B4-BE49-F238E27FC236}">
                <a16:creationId xmlns:a16="http://schemas.microsoft.com/office/drawing/2014/main" id="{938B04FB-46E1-4208-9B96-A8E512654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341438"/>
            <a:ext cx="4987925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2">
            <a:extLst>
              <a:ext uri="{FF2B5EF4-FFF2-40B4-BE49-F238E27FC236}">
                <a16:creationId xmlns:a16="http://schemas.microsoft.com/office/drawing/2014/main" id="{C1F722DC-265B-4B96-9F1F-4C36AD5FC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Multistage Networks</a:t>
            </a:r>
          </a:p>
        </p:txBody>
      </p:sp>
      <p:sp>
        <p:nvSpPr>
          <p:cNvPr id="76804" name="Rectangle 19">
            <a:extLst>
              <a:ext uri="{FF2B5EF4-FFF2-40B4-BE49-F238E27FC236}">
                <a16:creationId xmlns:a16="http://schemas.microsoft.com/office/drawing/2014/main" id="{C2B07E7F-640E-4EB2-82B2-65D5F29174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F0132FD-1241-45DB-B60D-655D10B84D0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545C7517-B5C4-4B76-BAE6-47F712024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Network Characteristics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2BD7C1C-7FC1-4EFE-B34E-1BC2A28F4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Latency per message (unloaded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Throughput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Link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Total network bandwidth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Bisection bandwidth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Congestion delays (depending on traffic)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Cost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Power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Routability in silicon</a:t>
            </a:r>
          </a:p>
        </p:txBody>
      </p:sp>
      <p:sp>
        <p:nvSpPr>
          <p:cNvPr id="78852" name="Rectangle 19">
            <a:extLst>
              <a:ext uri="{FF2B5EF4-FFF2-40B4-BE49-F238E27FC236}">
                <a16:creationId xmlns:a16="http://schemas.microsoft.com/office/drawing/2014/main" id="{F6542069-8275-4E86-89FC-457D5F910E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AD39F5E-33E8-4F52-B206-5B4D67759AA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AU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C39FFC9-BF2D-405A-80C5-14779EF8B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What We’ve Already Covered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9635C54-D4B3-4D52-9C1F-6AB4E30BA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§2.11: Parallelism and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Synchronization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§3.6: Parallelism and Computer Arithmetic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Subword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§4.10: Parallelism and Advanced Instruction-Level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§5.10: Parallelism and Memory Hierarchies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Cache Coherence</a:t>
            </a:r>
          </a:p>
        </p:txBody>
      </p:sp>
      <p:sp>
        <p:nvSpPr>
          <p:cNvPr id="11268" name="Rectangle 19">
            <a:extLst>
              <a:ext uri="{FF2B5EF4-FFF2-40B4-BE49-F238E27FC236}">
                <a16:creationId xmlns:a16="http://schemas.microsoft.com/office/drawing/2014/main" id="{533D736E-9939-4326-BEAD-69CA9F68213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EDD103B-3CAE-4137-8186-0F3590D7F96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FFA7C57-4CDF-40BF-8550-81B3D241AC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Benchmarks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0595876-B636-4604-9A49-6BACDE65E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/>
              <a:t>Linpack: matrix linear algebra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SPECrate: parallel run of SPEC CPU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Job-level parallelism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SPLASH: Stanford Parallel Applications for Shared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Mix of kernels and applications, strong scaling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NAS (NASA Advanced Supercomputing)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computational fluid dynamics kernels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 sz="2800"/>
              <a:t>PARSEC (Princeton Application Repository for Shared Memory Computers) suite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/>
              <a:t>Multithreaded applications using Pthreads and OpenMP</a:t>
            </a:r>
          </a:p>
        </p:txBody>
      </p:sp>
      <p:sp>
        <p:nvSpPr>
          <p:cNvPr id="80900" name="Text Box 5">
            <a:extLst>
              <a:ext uri="{FF2B5EF4-FFF2-40B4-BE49-F238E27FC236}">
                <a16:creationId xmlns:a16="http://schemas.microsoft.com/office/drawing/2014/main" id="{4FD3F5DC-070A-42DE-8DB7-34D60DE7457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03106" y="2975769"/>
            <a:ext cx="63150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§6.10 </a:t>
            </a:r>
            <a:r>
              <a:rPr lang="en-AU" altLang="en-US" sz="1800">
                <a:solidFill>
                  <a:schemeClr val="folHlink"/>
                </a:solidFill>
              </a:rPr>
              <a:t>Multiprocessor Benchmarks and Performance Models</a:t>
            </a:r>
            <a:endParaRPr lang="en-US" altLang="en-US" sz="1800">
              <a:solidFill>
                <a:schemeClr val="folHlink"/>
              </a:solidFill>
            </a:endParaRPr>
          </a:p>
        </p:txBody>
      </p:sp>
      <p:sp>
        <p:nvSpPr>
          <p:cNvPr id="80901" name="Rectangle 19">
            <a:extLst>
              <a:ext uri="{FF2B5EF4-FFF2-40B4-BE49-F238E27FC236}">
                <a16:creationId xmlns:a16="http://schemas.microsoft.com/office/drawing/2014/main" id="{8E3B83F5-C7BB-4F8D-B7E4-BBE1AA0473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E739540-92D1-4573-ACDE-7A827F7816B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AU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C5531B3-5781-4751-B79B-AAD61CC09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Code or Applications?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BF38B1C-B2BC-424C-8FA7-E98F136E6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Traditional benchmarks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Fixed code and data sets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Parallel programming is evolving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Should algorithms, programming languages, and tools be part of the system?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Compare systems, provided they implement a given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E.g., Linpack,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Would foster innovation in approaches to parallelism</a:t>
            </a:r>
          </a:p>
        </p:txBody>
      </p:sp>
      <p:sp>
        <p:nvSpPr>
          <p:cNvPr id="82948" name="Rectangle 19">
            <a:extLst>
              <a:ext uri="{FF2B5EF4-FFF2-40B4-BE49-F238E27FC236}">
                <a16:creationId xmlns:a16="http://schemas.microsoft.com/office/drawing/2014/main" id="{31A19D07-B4B0-4FE4-A39E-6CE810A065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EE730A6-4656-48DC-ADBD-3AFCFDD4E12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AU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9EF432DC-4ADD-4B9E-AC05-0AE95CB7A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Modeling Performance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F734B48-A3B6-40C3-82C9-C4BC13EA3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Assume performance metric of interest is achievable GFLOPs/sec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Measured using computational kernels from Berkeley Design Patterns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Arithmetic intensity of a kernel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FLOPs per byte of memory accessed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For a given computer, determine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GFLOPS (from data sheet)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Peak memory bytes/sec (using Stream benchmark)</a:t>
            </a:r>
          </a:p>
        </p:txBody>
      </p:sp>
      <p:sp>
        <p:nvSpPr>
          <p:cNvPr id="84996" name="Rectangle 19">
            <a:extLst>
              <a:ext uri="{FF2B5EF4-FFF2-40B4-BE49-F238E27FC236}">
                <a16:creationId xmlns:a16="http://schemas.microsoft.com/office/drawing/2014/main" id="{A2F90146-5220-41D8-8B22-024BD98021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EEB0D66-402A-44DD-8231-C0ED3BBB4C5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AU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7" descr="f07-13-P374493">
            <a:extLst>
              <a:ext uri="{FF2B5EF4-FFF2-40B4-BE49-F238E27FC236}">
                <a16:creationId xmlns:a16="http://schemas.microsoft.com/office/drawing/2014/main" id="{DE2DD52C-B63C-4CE2-B52C-F35879956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430338"/>
            <a:ext cx="3709987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Rectangle 4">
            <a:extLst>
              <a:ext uri="{FF2B5EF4-FFF2-40B4-BE49-F238E27FC236}">
                <a16:creationId xmlns:a16="http://schemas.microsoft.com/office/drawing/2014/main" id="{D0BDBCE5-85A5-4511-9745-DD57F9B43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Roofline Diagram</a:t>
            </a:r>
          </a:p>
        </p:txBody>
      </p:sp>
      <p:sp>
        <p:nvSpPr>
          <p:cNvPr id="87044" name="Text Box 6">
            <a:extLst>
              <a:ext uri="{FF2B5EF4-FFF2-40B4-BE49-F238E27FC236}">
                <a16:creationId xmlns:a16="http://schemas.microsoft.com/office/drawing/2014/main" id="{6187D03F-8C0B-4476-8240-7D554C91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00663"/>
            <a:ext cx="756285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Attainable GPLOPs/sec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= Max ( Peak Memory BW × Arithmetic Intensity, Peak FP Performance )</a:t>
            </a:r>
          </a:p>
        </p:txBody>
      </p:sp>
      <p:sp>
        <p:nvSpPr>
          <p:cNvPr id="87045" name="Rectangle 19">
            <a:extLst>
              <a:ext uri="{FF2B5EF4-FFF2-40B4-BE49-F238E27FC236}">
                <a16:creationId xmlns:a16="http://schemas.microsoft.com/office/drawing/2014/main" id="{15DA98D1-4114-41D2-BCE6-607303FC16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28201B0-D702-4264-993B-22025430BDB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AU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6" descr="f07-14-P374493">
            <a:extLst>
              <a:ext uri="{FF2B5EF4-FFF2-40B4-BE49-F238E27FC236}">
                <a16:creationId xmlns:a16="http://schemas.microsoft.com/office/drawing/2014/main" id="{5A90F623-EDBF-44D6-A137-08C536D4A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3105150"/>
            <a:ext cx="282892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1" name="Rectangle 2">
            <a:extLst>
              <a:ext uri="{FF2B5EF4-FFF2-40B4-BE49-F238E27FC236}">
                <a16:creationId xmlns:a16="http://schemas.microsoft.com/office/drawing/2014/main" id="{A40510F2-BFB8-4226-816C-A3BE0E619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Comparing Systems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16BC3273-48C3-4158-92C7-88DD23036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 sz="2800"/>
              <a:t>Example: Opteron X2 vs. Opteron X4</a:t>
            </a:r>
          </a:p>
          <a:p>
            <a:pPr lvl="1" eaLnBrk="1" hangingPunct="1"/>
            <a:r>
              <a:rPr lang="en-AU" altLang="en-US" sz="2400"/>
              <a:t>2</a:t>
            </a:r>
            <a:r>
              <a:rPr lang="en-US" altLang="en-US" sz="2400">
                <a:cs typeface="Arial" panose="020B0604020202020204" pitchFamily="34" charset="0"/>
              </a:rPr>
              <a:t>-core vs. 4-core, 2× FP performance/core, 2.2GHz vs. 2.3GHz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Same memory system</a:t>
            </a:r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DE3E4DBA-7E8F-44D6-9451-20D0D2B96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3213100"/>
            <a:ext cx="4491038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To get higher performance on X4 than X2</a:t>
            </a:r>
          </a:p>
          <a:p>
            <a:pPr lvl="1" eaLnBrk="1" hangingPunct="1"/>
            <a:r>
              <a:rPr lang="en-US" altLang="en-US" sz="2000"/>
              <a:t>Need high arithmetic intensity</a:t>
            </a:r>
          </a:p>
          <a:p>
            <a:pPr lvl="1" eaLnBrk="1" hangingPunct="1"/>
            <a:r>
              <a:rPr lang="en-US" altLang="en-US" sz="2000"/>
              <a:t>Or working set must fit in X4’s 2MB L-3 cache</a:t>
            </a:r>
          </a:p>
        </p:txBody>
      </p:sp>
      <p:sp>
        <p:nvSpPr>
          <p:cNvPr id="89094" name="Rectangle 19">
            <a:extLst>
              <a:ext uri="{FF2B5EF4-FFF2-40B4-BE49-F238E27FC236}">
                <a16:creationId xmlns:a16="http://schemas.microsoft.com/office/drawing/2014/main" id="{2AFE9AF0-E38E-4CC3-82DA-19B13399EC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7EE72A8-3E44-43B5-B990-8BD7996EDB1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AU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5" descr="f07-15-P374493">
            <a:extLst>
              <a:ext uri="{FF2B5EF4-FFF2-40B4-BE49-F238E27FC236}">
                <a16:creationId xmlns:a16="http://schemas.microsoft.com/office/drawing/2014/main" id="{D2FC5333-9C9B-4E42-BBF5-2FB1391B9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25538"/>
            <a:ext cx="2468562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39" name="Rectangle 2">
            <a:extLst>
              <a:ext uri="{FF2B5EF4-FFF2-40B4-BE49-F238E27FC236}">
                <a16:creationId xmlns:a16="http://schemas.microsoft.com/office/drawing/2014/main" id="{BA1C0AE5-9DD0-4B67-A328-DCE5FBDE8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2E7CFBA-E4AE-4340-B0D5-22F349DAB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525621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/>
              <a:t>Optimize FP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Balance adds &amp; multiplies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Improve superscalar ILP and use of SIMD instructions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en-US"/>
              <a:t>Optimize memory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Software prefetch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load stalls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/>
              <a:t>Memory affinity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/>
              <a:t>Avoid non-local data accesses</a:t>
            </a:r>
          </a:p>
        </p:txBody>
      </p:sp>
      <p:sp>
        <p:nvSpPr>
          <p:cNvPr id="91141" name="Rectangle 19">
            <a:extLst>
              <a:ext uri="{FF2B5EF4-FFF2-40B4-BE49-F238E27FC236}">
                <a16:creationId xmlns:a16="http://schemas.microsoft.com/office/drawing/2014/main" id="{D416A4DA-650F-44FA-8699-E21DF4D5DD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03D1BFC1-BE36-40C2-92C8-B94EF473D1A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AU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6" descr="f07-16-P374493">
            <a:extLst>
              <a:ext uri="{FF2B5EF4-FFF2-40B4-BE49-F238E27FC236}">
                <a16:creationId xmlns:a16="http://schemas.microsoft.com/office/drawing/2014/main" id="{71BE6409-E4B3-4C6B-9B9A-ECB3B392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2375"/>
            <a:ext cx="3573462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7" name="Rectangle 2">
            <a:extLst>
              <a:ext uri="{FF2B5EF4-FFF2-40B4-BE49-F238E27FC236}">
                <a16:creationId xmlns:a16="http://schemas.microsoft.com/office/drawing/2014/main" id="{849014C3-2E3C-4D59-8938-BD0152EE9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Optimizing Performance</a:t>
            </a: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71C84AC-1BA8-47D4-AD06-069AF4648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798637"/>
          </a:xfrm>
        </p:spPr>
        <p:txBody>
          <a:bodyPr/>
          <a:lstStyle/>
          <a:p>
            <a:pPr eaLnBrk="1" hangingPunct="1"/>
            <a:r>
              <a:rPr lang="en-AU" altLang="en-US"/>
              <a:t>Choice of optimization depends on arithmetic intensity of code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F378A142-0A4C-46BF-B39A-F43E0E4EA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492375"/>
            <a:ext cx="4527550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AU" altLang="en-US"/>
              <a:t>Arithmetic intensity is not always fixed</a:t>
            </a:r>
          </a:p>
          <a:p>
            <a:pPr lvl="1" eaLnBrk="1" hangingPunct="1"/>
            <a:r>
              <a:rPr lang="en-AU" altLang="en-US"/>
              <a:t>May scale with problem size</a:t>
            </a:r>
          </a:p>
          <a:p>
            <a:pPr lvl="1" eaLnBrk="1" hangingPunct="1"/>
            <a:r>
              <a:rPr lang="en-AU" altLang="en-US"/>
              <a:t>Caching reduces memory accesses</a:t>
            </a:r>
          </a:p>
          <a:p>
            <a:pPr lvl="2" eaLnBrk="1" hangingPunct="1"/>
            <a:r>
              <a:rPr lang="en-AU" altLang="en-US"/>
              <a:t>Increases arithmetic intensity</a:t>
            </a:r>
          </a:p>
        </p:txBody>
      </p:sp>
      <p:sp>
        <p:nvSpPr>
          <p:cNvPr id="93190" name="Rectangle 19">
            <a:extLst>
              <a:ext uri="{FF2B5EF4-FFF2-40B4-BE49-F238E27FC236}">
                <a16:creationId xmlns:a16="http://schemas.microsoft.com/office/drawing/2014/main" id="{3BA830F0-7EF7-4C40-B898-00003950C2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C05E63FC-9C99-4557-B4BF-9238D9E9C355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AU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29BB10FF-8BD3-455B-88E7-1292441BA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00025"/>
            <a:ext cx="8259762" cy="708025"/>
          </a:xfrm>
        </p:spPr>
        <p:txBody>
          <a:bodyPr/>
          <a:lstStyle/>
          <a:p>
            <a:pPr eaLnBrk="1" hangingPunct="1"/>
            <a:r>
              <a:rPr lang="en-AU" altLang="en-US" sz="4000"/>
              <a:t>i7-960 vs. NVIDIA Tesla 280/480</a:t>
            </a:r>
          </a:p>
        </p:txBody>
      </p:sp>
      <p:sp>
        <p:nvSpPr>
          <p:cNvPr id="95235" name="Text Box 4">
            <a:extLst>
              <a:ext uri="{FF2B5EF4-FFF2-40B4-BE49-F238E27FC236}">
                <a16:creationId xmlns:a16="http://schemas.microsoft.com/office/drawing/2014/main" id="{CEFD9F82-7509-4DB7-92E3-CB87CB6414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911850" y="2860675"/>
            <a:ext cx="6097588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§6.11 </a:t>
            </a:r>
            <a:r>
              <a:rPr lang="en-AU" altLang="en-US" sz="1800">
                <a:solidFill>
                  <a:schemeClr val="folHlink"/>
                </a:solidFill>
              </a:rPr>
              <a:t>Real Stuff: Benchmarking and Rooflines i7 vs. Tesla</a:t>
            </a:r>
          </a:p>
        </p:txBody>
      </p:sp>
      <p:sp>
        <p:nvSpPr>
          <p:cNvPr id="95236" name="Rectangle 19">
            <a:extLst>
              <a:ext uri="{FF2B5EF4-FFF2-40B4-BE49-F238E27FC236}">
                <a16:creationId xmlns:a16="http://schemas.microsoft.com/office/drawing/2014/main" id="{D254AE5C-CE83-4168-97FE-58458CDA3B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1868C136-0672-4662-8FEF-6E2E984F99BB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AU" altLang="en-US" sz="1400"/>
          </a:p>
        </p:txBody>
      </p:sp>
      <p:pic>
        <p:nvPicPr>
          <p:cNvPr id="95237" name="Picture 2">
            <a:extLst>
              <a:ext uri="{FF2B5EF4-FFF2-40B4-BE49-F238E27FC236}">
                <a16:creationId xmlns:a16="http://schemas.microsoft.com/office/drawing/2014/main" id="{9F3A7D1C-5F48-42CC-802D-CC955BF7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8199438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CF874748-A263-4A0E-89DD-DF8EF2D1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Rooflines</a:t>
            </a:r>
          </a:p>
        </p:txBody>
      </p:sp>
      <p:sp>
        <p:nvSpPr>
          <p:cNvPr id="97283" name="Footer Placeholder 2">
            <a:extLst>
              <a:ext uri="{FF2B5EF4-FFF2-40B4-BE49-F238E27FC236}">
                <a16:creationId xmlns:a16="http://schemas.microsoft.com/office/drawing/2014/main" id="{4BFFD489-D023-4698-92B9-4729D3518F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A7E80E09-989C-4076-BF75-4D38B7FE6A7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AU" altLang="en-US" sz="1400"/>
          </a:p>
        </p:txBody>
      </p:sp>
      <p:pic>
        <p:nvPicPr>
          <p:cNvPr id="97284" name="Picture 1">
            <a:extLst>
              <a:ext uri="{FF2B5EF4-FFF2-40B4-BE49-F238E27FC236}">
                <a16:creationId xmlns:a16="http://schemas.microsoft.com/office/drawing/2014/main" id="{8995C9EC-F98D-4E0D-B456-DE50B135D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1185863"/>
            <a:ext cx="5591175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F7C25D40-CE53-453F-B898-687C5952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Benchmarks</a:t>
            </a:r>
          </a:p>
        </p:txBody>
      </p:sp>
      <p:sp>
        <p:nvSpPr>
          <p:cNvPr id="98307" name="Footer Placeholder 2">
            <a:extLst>
              <a:ext uri="{FF2B5EF4-FFF2-40B4-BE49-F238E27FC236}">
                <a16:creationId xmlns:a16="http://schemas.microsoft.com/office/drawing/2014/main" id="{79602CD8-0FB1-443A-8150-CA21DDA8E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2D34FE99-4805-40A3-A21D-AB33770CA01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AU" altLang="en-US" sz="1400"/>
          </a:p>
        </p:txBody>
      </p:sp>
      <p:pic>
        <p:nvPicPr>
          <p:cNvPr id="98308" name="Picture 2">
            <a:extLst>
              <a:ext uri="{FF2B5EF4-FFF2-40B4-BE49-F238E27FC236}">
                <a16:creationId xmlns:a16="http://schemas.microsoft.com/office/drawing/2014/main" id="{9D7383D8-70FC-47C7-81E6-CDC525AA9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052513"/>
            <a:ext cx="6197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A8886AF-4359-4C3A-B705-5D5C125DF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Programming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05970A2-BB57-468F-A5A8-93072F1765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Parallel software is the problem</a:t>
            </a:r>
          </a:p>
          <a:p>
            <a:pPr eaLnBrk="1" hangingPunct="1"/>
            <a:r>
              <a:rPr lang="en-AU" altLang="en-US"/>
              <a:t>Need to get significant performance improvement</a:t>
            </a:r>
          </a:p>
          <a:p>
            <a:pPr lvl="1" eaLnBrk="1" hangingPunct="1"/>
            <a:r>
              <a:rPr lang="en-AU" altLang="en-US"/>
              <a:t>Otherwise, just use a faster uniprocessor, since it’s easier!</a:t>
            </a:r>
          </a:p>
          <a:p>
            <a:pPr eaLnBrk="1" hangingPunct="1"/>
            <a:r>
              <a:rPr lang="en-AU" altLang="en-US"/>
              <a:t>Difficulties</a:t>
            </a:r>
          </a:p>
          <a:p>
            <a:pPr lvl="1" eaLnBrk="1" hangingPunct="1"/>
            <a:r>
              <a:rPr lang="en-AU" altLang="en-US"/>
              <a:t>Partitioning</a:t>
            </a:r>
          </a:p>
          <a:p>
            <a:pPr lvl="1" eaLnBrk="1" hangingPunct="1"/>
            <a:r>
              <a:rPr lang="en-AU" altLang="en-US"/>
              <a:t>Coordination</a:t>
            </a:r>
          </a:p>
          <a:p>
            <a:pPr lvl="1" eaLnBrk="1" hangingPunct="1"/>
            <a:r>
              <a:rPr lang="en-AU" altLang="en-US"/>
              <a:t>Communications overhead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68D56A07-21F1-4111-833B-6DA1F766A1D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826919" y="2950369"/>
            <a:ext cx="62674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§6.2 The Difficulty of Creating Parallel Processing Programs</a:t>
            </a:r>
          </a:p>
        </p:txBody>
      </p:sp>
      <p:sp>
        <p:nvSpPr>
          <p:cNvPr id="13317" name="Rectangle 19">
            <a:extLst>
              <a:ext uri="{FF2B5EF4-FFF2-40B4-BE49-F238E27FC236}">
                <a16:creationId xmlns:a16="http://schemas.microsoft.com/office/drawing/2014/main" id="{AAC3B475-2E56-4348-9EBE-336238384D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4B60B8FF-B217-44A0-A51A-D11FCBDD039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24DDB183-8491-4253-80F6-94639B43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Summary</a:t>
            </a:r>
          </a:p>
        </p:txBody>
      </p:sp>
      <p:sp>
        <p:nvSpPr>
          <p:cNvPr id="99331" name="Footer Placeholder 2">
            <a:extLst>
              <a:ext uri="{FF2B5EF4-FFF2-40B4-BE49-F238E27FC236}">
                <a16:creationId xmlns:a16="http://schemas.microsoft.com/office/drawing/2014/main" id="{C9F7B872-5708-4865-A31B-01F6EDAB5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7B70DD9-CED4-44B9-BA35-EDBD60D8B42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AU" altLang="en-US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DF9187-D44A-435E-A949-69726422C520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25538"/>
            <a:ext cx="8270875" cy="4824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AU" sz="2400" kern="0" dirty="0"/>
              <a:t>GPU (480) has 4.4 X the memory bandwidth</a:t>
            </a:r>
          </a:p>
          <a:p>
            <a:pPr lvl="1" eaLnBrk="1" hangingPunct="1">
              <a:defRPr/>
            </a:pPr>
            <a:r>
              <a:rPr lang="en-AU" sz="2000" kern="0" dirty="0">
                <a:cs typeface="+mn-cs"/>
              </a:rPr>
              <a:t>Benefits memory bound kernels</a:t>
            </a:r>
          </a:p>
          <a:p>
            <a:pPr eaLnBrk="1" hangingPunct="1">
              <a:defRPr/>
            </a:pPr>
            <a:r>
              <a:rPr lang="en-AU" sz="2400" kern="0" dirty="0"/>
              <a:t>GPU has 13.1 X the single precision throughout, 2.5 X the double precision throughput</a:t>
            </a:r>
          </a:p>
          <a:p>
            <a:pPr lvl="1" eaLnBrk="1" hangingPunct="1">
              <a:defRPr/>
            </a:pPr>
            <a:r>
              <a:rPr lang="en-AU" sz="2000" kern="0" dirty="0">
                <a:cs typeface="+mn-cs"/>
              </a:rPr>
              <a:t>Benefits FP compute bound kernels</a:t>
            </a:r>
          </a:p>
          <a:p>
            <a:pPr eaLnBrk="1" hangingPunct="1">
              <a:defRPr/>
            </a:pPr>
            <a:r>
              <a:rPr lang="en-AU" sz="2400" kern="0" dirty="0"/>
              <a:t>CPU cache prevents some kernels from becoming memory bound when they otherwise would on GPU</a:t>
            </a:r>
          </a:p>
          <a:p>
            <a:pPr eaLnBrk="1" hangingPunct="1">
              <a:defRPr/>
            </a:pPr>
            <a:r>
              <a:rPr lang="en-AU" sz="2400" kern="0" dirty="0"/>
              <a:t>GPUs offer scatter-gather, which assists with kernels with </a:t>
            </a:r>
            <a:r>
              <a:rPr lang="en-AU" sz="2400" kern="0" dirty="0" err="1"/>
              <a:t>strided</a:t>
            </a:r>
            <a:r>
              <a:rPr lang="en-AU" sz="2400" kern="0" dirty="0"/>
              <a:t> data</a:t>
            </a:r>
          </a:p>
          <a:p>
            <a:pPr eaLnBrk="1" hangingPunct="1">
              <a:defRPr/>
            </a:pPr>
            <a:r>
              <a:rPr lang="en-AU" sz="2400" kern="0" dirty="0"/>
              <a:t>Lack of synchronization and memory consistency support on GPU limits performance for some kernels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F5800B0A-157D-43CB-ACF0-9F01DE73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Multi-threading DGEMM</a:t>
            </a:r>
          </a:p>
        </p:txBody>
      </p:sp>
      <p:sp>
        <p:nvSpPr>
          <p:cNvPr id="100355" name="Footer Placeholder 2">
            <a:extLst>
              <a:ext uri="{FF2B5EF4-FFF2-40B4-BE49-F238E27FC236}">
                <a16:creationId xmlns:a16="http://schemas.microsoft.com/office/drawing/2014/main" id="{D6D4751A-AC71-4D1C-898A-1E0FE9390F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6DA5A84-7745-44AC-8D45-1F1F93C0632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AU" altLang="en-US" sz="1400"/>
          </a:p>
        </p:txBody>
      </p:sp>
      <p:sp>
        <p:nvSpPr>
          <p:cNvPr id="100356" name="Text Box 4">
            <a:extLst>
              <a:ext uri="{FF2B5EF4-FFF2-40B4-BE49-F238E27FC236}">
                <a16:creationId xmlns:a16="http://schemas.microsoft.com/office/drawing/2014/main" id="{72E4DA47-2842-4E45-9ECD-0E4052EA842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784056" y="2988469"/>
            <a:ext cx="6353175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§6.12 </a:t>
            </a:r>
            <a:r>
              <a:rPr lang="en-AU" altLang="en-US" sz="1800">
                <a:solidFill>
                  <a:schemeClr val="folHlink"/>
                </a:solidFill>
              </a:rPr>
              <a:t>Going Faster:  Multiple Processors and Matrix Multiply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E2B408-35A9-4CB6-A0C1-6AFF8FAA6A45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25538"/>
            <a:ext cx="8270875" cy="4824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FR" sz="2400" dirty="0"/>
              <a:t>Use OpenMP: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fr-FR" sz="24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dgemm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2000" dirty="0">
                <a:latin typeface="Courier New" pitchFamily="49" charset="0"/>
                <a:cs typeface="Courier New" pitchFamily="49" charset="0"/>
              </a:rPr>
              <a:t> n, double* A, double* B, double* C)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#pragma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parallel for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sv-SE" sz="2000" dirty="0">
                <a:latin typeface="Courier New" pitchFamily="49" charset="0"/>
                <a:cs typeface="Courier New" pitchFamily="49" charset="0"/>
              </a:rPr>
              <a:t> for ( int sj = 0; sj &lt; n; sj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it-IT" sz="2000" dirty="0">
                <a:latin typeface="Courier New" pitchFamily="49" charset="0"/>
                <a:cs typeface="Courier New" pitchFamily="49" charset="0"/>
              </a:rPr>
              <a:t>  for ( int si = 0; si &lt; n; si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for 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+= BLOCKSIZE 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pt-BR" sz="2000" dirty="0">
                <a:latin typeface="Courier New" pitchFamily="49" charset="0"/>
                <a:cs typeface="Courier New" pitchFamily="49" charset="0"/>
              </a:rPr>
              <a:t>    do_block(n, si, sj, sk, A, B, C);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  <a:endParaRPr lang="en-AU" sz="2400" kern="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8342963F-4D6D-408C-AE8E-1E4725AB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101379" name="Footer Placeholder 2">
            <a:extLst>
              <a:ext uri="{FF2B5EF4-FFF2-40B4-BE49-F238E27FC236}">
                <a16:creationId xmlns:a16="http://schemas.microsoft.com/office/drawing/2014/main" id="{C71B5BC8-45EF-4ADF-9B61-ADBD4D2B03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61141AE-870E-4FB2-B4FB-5597C69374B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AU" altLang="en-US" sz="1400"/>
          </a:p>
        </p:txBody>
      </p:sp>
      <p:pic>
        <p:nvPicPr>
          <p:cNvPr id="101380" name="Picture 2">
            <a:extLst>
              <a:ext uri="{FF2B5EF4-FFF2-40B4-BE49-F238E27FC236}">
                <a16:creationId xmlns:a16="http://schemas.microsoft.com/office/drawing/2014/main" id="{DA88C729-5EA8-4C1E-A1CC-76ACA3899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341438"/>
            <a:ext cx="617537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039E6BE4-0D2F-4EE4-8D0F-D1DC423E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Multithreaded DGEMM</a:t>
            </a:r>
          </a:p>
        </p:txBody>
      </p:sp>
      <p:sp>
        <p:nvSpPr>
          <p:cNvPr id="102403" name="Footer Placeholder 2">
            <a:extLst>
              <a:ext uri="{FF2B5EF4-FFF2-40B4-BE49-F238E27FC236}">
                <a16:creationId xmlns:a16="http://schemas.microsoft.com/office/drawing/2014/main" id="{51324139-60B3-4065-882E-152522F77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9A63F3F-F26E-412B-B014-B488A8AE7D0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AU" altLang="en-US" sz="1400"/>
          </a:p>
        </p:txBody>
      </p:sp>
      <p:pic>
        <p:nvPicPr>
          <p:cNvPr id="102404" name="Picture 2">
            <a:extLst>
              <a:ext uri="{FF2B5EF4-FFF2-40B4-BE49-F238E27FC236}">
                <a16:creationId xmlns:a16="http://schemas.microsoft.com/office/drawing/2014/main" id="{12AC120C-44D7-4124-90D9-023F684FC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72390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2360820-EDE3-4AB6-B48D-ED3E97A6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Fallacies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3D48AFD-26A3-4305-96E8-F3DD57D74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 doesn’t apply to parallel computers</a:t>
            </a:r>
          </a:p>
          <a:p>
            <a:pPr lvl="1" eaLnBrk="1" hangingPunct="1"/>
            <a:r>
              <a:rPr lang="en-AU" altLang="en-US"/>
              <a:t>Since we can achieve linear speedup</a:t>
            </a:r>
          </a:p>
          <a:p>
            <a:pPr lvl="1" eaLnBrk="1" hangingPunct="1"/>
            <a:r>
              <a:rPr lang="en-AU" altLang="en-US"/>
              <a:t>But only on applications with weak scaling</a:t>
            </a:r>
          </a:p>
          <a:p>
            <a:pPr eaLnBrk="1" hangingPunct="1"/>
            <a:r>
              <a:rPr lang="en-AU" altLang="en-US"/>
              <a:t>Peak performance tracks observed performance</a:t>
            </a:r>
          </a:p>
          <a:p>
            <a:pPr lvl="1" eaLnBrk="1" hangingPunct="1"/>
            <a:r>
              <a:rPr lang="en-AU" altLang="en-US"/>
              <a:t>Marketers like this approach!</a:t>
            </a:r>
          </a:p>
          <a:p>
            <a:pPr lvl="1" eaLnBrk="1" hangingPunct="1"/>
            <a:r>
              <a:rPr lang="en-AU" altLang="en-US"/>
              <a:t>But compare Xeon with others in example</a:t>
            </a:r>
          </a:p>
          <a:p>
            <a:pPr lvl="1" eaLnBrk="1" hangingPunct="1"/>
            <a:r>
              <a:rPr lang="en-AU" altLang="en-US"/>
              <a:t>Need to be aware of bottlenecks</a:t>
            </a: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38DB5A84-D09E-4A7D-A9BF-0B6D39AFC805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09669" y="1267619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§6.13 </a:t>
            </a:r>
            <a:r>
              <a:rPr lang="en-AU" altLang="en-US" sz="1800">
                <a:solidFill>
                  <a:schemeClr val="folHlink"/>
                </a:solidFill>
              </a:rPr>
              <a:t>Fallacies and Pitfalls</a:t>
            </a:r>
          </a:p>
        </p:txBody>
      </p:sp>
      <p:sp>
        <p:nvSpPr>
          <p:cNvPr id="103429" name="Rectangle 19">
            <a:extLst>
              <a:ext uri="{FF2B5EF4-FFF2-40B4-BE49-F238E27FC236}">
                <a16:creationId xmlns:a16="http://schemas.microsoft.com/office/drawing/2014/main" id="{3BE24342-683D-46BD-BDE1-F4BB0A0090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B54818F9-8B43-4365-9CD7-E10AC5E30AB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AU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18D54C2-C1F1-452A-95B7-5BBE892FB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Pitfalls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0180394-96A8-45AC-9182-CC5CD08EA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Not developing the software to take account of a multiprocessor architecture</a:t>
            </a:r>
          </a:p>
          <a:p>
            <a:pPr lvl="1" eaLnBrk="1" hangingPunct="1"/>
            <a:r>
              <a:rPr lang="en-AU" altLang="en-US"/>
              <a:t>Example: using a single lock for a shared composite resource</a:t>
            </a:r>
          </a:p>
          <a:p>
            <a:pPr lvl="2" eaLnBrk="1" hangingPunct="1"/>
            <a:r>
              <a:rPr lang="en-AU" altLang="en-US"/>
              <a:t>Serializes accesses, even if they could be done in parallel</a:t>
            </a:r>
          </a:p>
          <a:p>
            <a:pPr lvl="2" eaLnBrk="1" hangingPunct="1"/>
            <a:r>
              <a:rPr lang="en-AU" altLang="en-US"/>
              <a:t>Use finer-granularity locking</a:t>
            </a:r>
          </a:p>
        </p:txBody>
      </p:sp>
      <p:sp>
        <p:nvSpPr>
          <p:cNvPr id="105476" name="Rectangle 19">
            <a:extLst>
              <a:ext uri="{FF2B5EF4-FFF2-40B4-BE49-F238E27FC236}">
                <a16:creationId xmlns:a16="http://schemas.microsoft.com/office/drawing/2014/main" id="{D6A13A01-9E8A-460E-B12D-8E33424BF9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D6A0C674-7983-4FF6-A883-55CE8E69FDC0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en-US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277BF8B-F46A-4534-9496-BD63AB90C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Concluding Remarks</a:t>
            </a:r>
            <a:endParaRPr lang="en-AU" alt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F6D4419-7CD9-4E60-BC73-DE16E7781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74012" cy="5111750"/>
          </a:xfrm>
        </p:spPr>
        <p:txBody>
          <a:bodyPr/>
          <a:lstStyle/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Goal: higher performance by using multiple processors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Difficulties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Developing parallel software</a:t>
            </a:r>
          </a:p>
          <a:p>
            <a:pPr lvl="1" eaLnBrk="1" hangingPunct="1"/>
            <a:r>
              <a:rPr lang="en-AU" altLang="en-US" sz="2400">
                <a:sym typeface="Symbol" panose="05050102010706020507" pitchFamily="18" charset="2"/>
              </a:rPr>
              <a:t>Devising appropriate architectures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SaaS importance is growing and clusters are a good match</a:t>
            </a:r>
          </a:p>
          <a:p>
            <a:pPr eaLnBrk="1" hangingPunct="1"/>
            <a:r>
              <a:rPr lang="en-AU" altLang="en-US" sz="2800">
                <a:sym typeface="Symbol" panose="05050102010706020507" pitchFamily="18" charset="2"/>
              </a:rPr>
              <a:t>Performance per dollar and performance per Joule drive both mobile and WSC</a:t>
            </a:r>
            <a:endParaRPr lang="en-AU" altLang="en-US">
              <a:sym typeface="Symbol" panose="05050102010706020507" pitchFamily="18" charset="2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CB66AE04-013F-4664-9001-96A6BB3F7A12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490619" y="1286669"/>
            <a:ext cx="29400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§6.14 Concluding Remarks</a:t>
            </a:r>
          </a:p>
        </p:txBody>
      </p:sp>
      <p:sp>
        <p:nvSpPr>
          <p:cNvPr id="107525" name="Rectangle 19">
            <a:extLst>
              <a:ext uri="{FF2B5EF4-FFF2-40B4-BE49-F238E27FC236}">
                <a16:creationId xmlns:a16="http://schemas.microsoft.com/office/drawing/2014/main" id="{8F237056-BCCC-4E6A-9212-82B65E153E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7F691CE4-5C0B-4293-9639-5809D3170D4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7E586DCE-5908-4FE9-9053-EF598362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Concluding Remarks (con’t)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740F9840-7574-490C-9828-0FA93BE8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1125538"/>
            <a:ext cx="3743325" cy="5111750"/>
          </a:xfrm>
        </p:spPr>
        <p:txBody>
          <a:bodyPr/>
          <a:lstStyle/>
          <a:p>
            <a:r>
              <a:rPr lang="en-US" altLang="en-US" sz="2400"/>
              <a:t>SIMD and vector operations match multimedia applications and are easy to program</a:t>
            </a:r>
          </a:p>
        </p:txBody>
      </p:sp>
      <p:sp>
        <p:nvSpPr>
          <p:cNvPr id="109572" name="Footer Placeholder 3">
            <a:extLst>
              <a:ext uri="{FF2B5EF4-FFF2-40B4-BE49-F238E27FC236}">
                <a16:creationId xmlns:a16="http://schemas.microsoft.com/office/drawing/2014/main" id="{F1E570B0-5D27-40DF-892E-FB6F41E7F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65203D6A-4AE6-4C4E-A6AE-D3FB34256CC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AU" altLang="en-US" sz="1400"/>
          </a:p>
        </p:txBody>
      </p:sp>
      <p:pic>
        <p:nvPicPr>
          <p:cNvPr id="109573" name="Picture 2">
            <a:extLst>
              <a:ext uri="{FF2B5EF4-FFF2-40B4-BE49-F238E27FC236}">
                <a16:creationId xmlns:a16="http://schemas.microsoft.com/office/drawing/2014/main" id="{AC6EBAE1-0F27-4E37-9EF4-D2B4C7AA7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1268413"/>
            <a:ext cx="4389437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46D1482-8619-4EF2-9189-D39F59908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Amdahl’s Law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837A08-4C6E-49BF-B21E-0A023D090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Sequential part can limit speedup</a:t>
            </a:r>
          </a:p>
          <a:p>
            <a:pPr eaLnBrk="1" hangingPunct="1"/>
            <a:r>
              <a:rPr lang="en-AU" altLang="en-US"/>
              <a:t>Example: 100 processors, 90</a:t>
            </a:r>
            <a:r>
              <a:rPr lang="en-US" altLang="en-US">
                <a:cs typeface="Arial" panose="020B0604020202020204" pitchFamily="34" charset="0"/>
              </a:rPr>
              <a:t>×</a:t>
            </a:r>
            <a:r>
              <a:rPr lang="en-AU" altLang="en-US"/>
              <a:t> speedup?</a:t>
            </a:r>
          </a:p>
          <a:p>
            <a:pPr lvl="1" eaLnBrk="1" hangingPunct="1"/>
            <a:r>
              <a:rPr lang="en-AU" altLang="en-US"/>
              <a:t>T</a:t>
            </a:r>
            <a:r>
              <a:rPr lang="en-AU" altLang="en-US" baseline="-25000"/>
              <a:t>new</a:t>
            </a:r>
            <a:r>
              <a:rPr lang="en-AU" altLang="en-US"/>
              <a:t> = T</a:t>
            </a:r>
            <a:r>
              <a:rPr lang="en-AU" altLang="en-US" baseline="-25000"/>
              <a:t>parallelizable</a:t>
            </a:r>
            <a:r>
              <a:rPr lang="en-AU" altLang="en-US"/>
              <a:t>/100 + T</a:t>
            </a:r>
            <a:r>
              <a:rPr lang="en-AU" altLang="en-US" baseline="-25000"/>
              <a:t>sequential</a:t>
            </a:r>
          </a:p>
          <a:p>
            <a:pPr lvl="1" eaLnBrk="1" hangingPunct="1">
              <a:spcBef>
                <a:spcPct val="100000"/>
              </a:spcBef>
              <a:spcAft>
                <a:spcPct val="100000"/>
              </a:spcAft>
            </a:pPr>
            <a:r>
              <a:rPr lang="en-AU" altLang="en-US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AU" altLang="en-US">
                <a:cs typeface="Arial" panose="020B0604020202020204" pitchFamily="34" charset="0"/>
                <a:sym typeface="Symbol" panose="05050102010706020507" pitchFamily="18" charset="2"/>
              </a:rPr>
              <a:t>Solving: F</a:t>
            </a:r>
            <a:r>
              <a:rPr lang="en-AU" altLang="en-US" baseline="-25000"/>
              <a:t>parallelizable</a:t>
            </a:r>
            <a:r>
              <a:rPr lang="en-AU" altLang="en-US"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AU" altLang="en-US">
                <a:sym typeface="Symbol" panose="05050102010706020507" pitchFamily="18" charset="2"/>
              </a:rPr>
              <a:t>0.999</a:t>
            </a:r>
            <a:endParaRPr lang="en-AU" altLang="en-US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AU" altLang="en-US">
                <a:sym typeface="Symbol" panose="05050102010706020507" pitchFamily="18" charset="2"/>
              </a:rPr>
              <a:t>Need sequential part to be 0.1% of original time</a:t>
            </a:r>
            <a:endParaRPr lang="en-US" altLang="en-US">
              <a:sym typeface="Symbol" panose="05050102010706020507" pitchFamily="18" charset="2"/>
            </a:endParaRP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0DCDCCBF-8C3D-4390-98B9-CB2B5C79D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3016250"/>
          <a:ext cx="67437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4" imgW="3073400" imgH="444500" progId="Equation.3">
                  <p:embed/>
                </p:oleObj>
              </mc:Choice>
              <mc:Fallback>
                <p:oleObj name="Equation" r:id="rId4" imgW="3073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3016250"/>
                        <a:ext cx="67437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Rectangle 19">
            <a:extLst>
              <a:ext uri="{FF2B5EF4-FFF2-40B4-BE49-F238E27FC236}">
                <a16:creationId xmlns:a16="http://schemas.microsoft.com/office/drawing/2014/main" id="{9449F9D7-FBA4-4A93-9BEC-F218EC10A2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5937269F-E223-4252-A1AB-32F1B442628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783CC6-8BE6-4C24-8972-7E2B35C53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204DF99-41F0-4428-8254-75842D35A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 sz="2800"/>
              <a:t>Workload: sum of 10 scalars, and 10 </a:t>
            </a:r>
            <a:r>
              <a:rPr lang="en-US" altLang="en-US" sz="2800">
                <a:cs typeface="Arial" panose="020B0604020202020204" pitchFamily="34" charset="0"/>
              </a:rPr>
              <a:t>× 10 matrix sum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Speed up from 10 to 100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cs typeface="Arial" panose="020B0604020202020204" pitchFamily="34" charset="0"/>
              </a:rPr>
              <a:t>Single processor: Time = (10 + 100) × t</a:t>
            </a:r>
            <a:r>
              <a:rPr lang="en-US" altLang="en-US" sz="2800" baseline="-25000">
                <a:cs typeface="Arial" panose="020B0604020202020204" pitchFamily="34" charset="0"/>
              </a:rPr>
              <a:t>add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cs typeface="Arial" panose="020B0604020202020204" pitchFamily="34" charset="0"/>
              </a:rPr>
              <a:t>10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Time = 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+ 100/10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= 20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endParaRPr lang="en-US" altLang="en-US" sz="2400">
              <a:cs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Speedup = 110/20 = 5.5 (55% of potential)</a:t>
            </a:r>
            <a:endParaRPr lang="en-US" altLang="en-US" sz="2400" baseline="-2500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cs typeface="Arial" panose="020B0604020202020204" pitchFamily="34" charset="0"/>
              </a:rPr>
              <a:t>100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Time = 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+ 100/100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= 11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cs typeface="Arial" panose="020B0604020202020204" pitchFamily="34" charset="0"/>
              </a:rPr>
              <a:t>Speedup = 110/11 = 10 (10% of potential)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cs typeface="Arial" panose="020B0604020202020204" pitchFamily="34" charset="0"/>
              </a:rPr>
              <a:t>Assumes load can be balanced across processors</a:t>
            </a:r>
          </a:p>
        </p:txBody>
      </p:sp>
      <p:sp>
        <p:nvSpPr>
          <p:cNvPr id="17412" name="Rectangle 19">
            <a:extLst>
              <a:ext uri="{FF2B5EF4-FFF2-40B4-BE49-F238E27FC236}">
                <a16:creationId xmlns:a16="http://schemas.microsoft.com/office/drawing/2014/main" id="{D6CB217F-3D7A-4F8A-9F92-995E6CB5F2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341E839A-C4A2-463A-A287-44A706F4EE7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C7C2DF4-FD0D-41A4-884D-09CC12D5C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Scaling Example (cont)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CAF132C-1045-4DD1-A2CB-88616FC99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z="2800"/>
              <a:t>What if matrix size is 100 </a:t>
            </a:r>
            <a:r>
              <a:rPr lang="en-US" altLang="en-US" sz="2800">
                <a:cs typeface="Arial" panose="020B0604020202020204" pitchFamily="34" charset="0"/>
              </a:rPr>
              <a:t>× 100?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Single processor: Time = (10 + 10000) × t</a:t>
            </a:r>
            <a:r>
              <a:rPr lang="en-US" altLang="en-US" sz="2800" baseline="-25000">
                <a:cs typeface="Arial" panose="020B0604020202020204" pitchFamily="34" charset="0"/>
              </a:rPr>
              <a:t>add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10 processors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Time = 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+ 10000/10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= 1010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endParaRPr lang="en-US" altLang="en-US" sz="240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Speedup = 10010/1010 = 9.9 (99% of potential)</a:t>
            </a:r>
            <a:endParaRPr lang="en-US" altLang="en-US" sz="2400" baseline="-250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100 processors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Time = 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+ 10000/100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  <a:r>
              <a:rPr lang="en-US" altLang="en-US" sz="2400">
                <a:cs typeface="Arial" panose="020B0604020202020204" pitchFamily="34" charset="0"/>
              </a:rPr>
              <a:t> = 110 × t</a:t>
            </a:r>
            <a:r>
              <a:rPr lang="en-US" altLang="en-US" sz="2400" baseline="-25000">
                <a:cs typeface="Arial" panose="020B0604020202020204" pitchFamily="34" charset="0"/>
              </a:rPr>
              <a:t>add</a:t>
            </a:r>
          </a:p>
          <a:p>
            <a:pPr lvl="1" eaLnBrk="1" hangingPunct="1"/>
            <a:r>
              <a:rPr lang="en-US" altLang="en-US" sz="2400">
                <a:cs typeface="Arial" panose="020B0604020202020204" pitchFamily="34" charset="0"/>
              </a:rPr>
              <a:t>Speedup = 10010/110 = 91 (91% of potential)</a:t>
            </a:r>
          </a:p>
          <a:p>
            <a:pPr eaLnBrk="1" hangingPunct="1"/>
            <a:r>
              <a:rPr lang="en-US" altLang="en-US" sz="2800">
                <a:cs typeface="Arial" panose="020B0604020202020204" pitchFamily="34" charset="0"/>
              </a:rPr>
              <a:t>Assuming load balanced</a:t>
            </a:r>
          </a:p>
        </p:txBody>
      </p:sp>
      <p:sp>
        <p:nvSpPr>
          <p:cNvPr id="19460" name="Rectangle 19">
            <a:extLst>
              <a:ext uri="{FF2B5EF4-FFF2-40B4-BE49-F238E27FC236}">
                <a16:creationId xmlns:a16="http://schemas.microsoft.com/office/drawing/2014/main" id="{4BBCFBCF-9D61-4FF7-8869-CC0EE10AC29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4D4456E-B863-4DAC-A7AF-3F22E17B7C27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026E88C-FF04-4A1D-B3F0-75B514C06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vs Weak Scaling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9579681-A8E1-4976-BA35-BDCF1528F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Strong scaling: problem size fixed</a:t>
            </a:r>
          </a:p>
          <a:p>
            <a:pPr lvl="1" eaLnBrk="1" hangingPunct="1"/>
            <a:r>
              <a:rPr lang="en-AU" altLang="en-US"/>
              <a:t>As in example</a:t>
            </a:r>
          </a:p>
          <a:p>
            <a:pPr eaLnBrk="1" hangingPunct="1"/>
            <a:r>
              <a:rPr lang="en-AU" altLang="en-US"/>
              <a:t>Weak scaling: problem size proportional to number of processors</a:t>
            </a:r>
          </a:p>
          <a:p>
            <a:pPr lvl="1" eaLnBrk="1" hangingPunct="1"/>
            <a:r>
              <a:rPr lang="en-AU" altLang="en-US"/>
              <a:t>10 processors, 10 </a:t>
            </a:r>
            <a:r>
              <a:rPr lang="en-US" altLang="en-US">
                <a:cs typeface="Arial" panose="020B0604020202020204" pitchFamily="34" charset="0"/>
              </a:rPr>
              <a:t>× 10 matrix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Time = 20 × t</a:t>
            </a:r>
            <a:r>
              <a:rPr lang="en-US" altLang="en-US" baseline="-25000">
                <a:cs typeface="Arial" panose="020B0604020202020204" pitchFamily="34" charset="0"/>
              </a:rPr>
              <a:t>add</a:t>
            </a:r>
            <a:endParaRPr lang="en-US" altLang="en-US">
              <a:cs typeface="Arial" panose="020B0604020202020204" pitchFamily="34" charset="0"/>
            </a:endParaRP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100 processors, </a:t>
            </a:r>
            <a:r>
              <a:rPr lang="en-AU" altLang="en-US"/>
              <a:t>32 </a:t>
            </a:r>
            <a:r>
              <a:rPr lang="en-US" altLang="en-US">
                <a:cs typeface="Arial" panose="020B0604020202020204" pitchFamily="34" charset="0"/>
              </a:rPr>
              <a:t>× 32 matrix</a:t>
            </a:r>
          </a:p>
          <a:p>
            <a:pPr lvl="2" eaLnBrk="1" hangingPunct="1"/>
            <a:r>
              <a:rPr lang="en-US" altLang="en-US">
                <a:cs typeface="Arial" panose="020B0604020202020204" pitchFamily="34" charset="0"/>
              </a:rPr>
              <a:t>Time = 10 × t</a:t>
            </a:r>
            <a:r>
              <a:rPr lang="en-US" altLang="en-US" baseline="-25000">
                <a:cs typeface="Arial" panose="020B0604020202020204" pitchFamily="34" charset="0"/>
              </a:rPr>
              <a:t>add</a:t>
            </a:r>
            <a:r>
              <a:rPr lang="en-US" altLang="en-US">
                <a:cs typeface="Arial" panose="020B0604020202020204" pitchFamily="34" charset="0"/>
              </a:rPr>
              <a:t> + 1000/100 × t</a:t>
            </a:r>
            <a:r>
              <a:rPr lang="en-US" altLang="en-US" baseline="-25000">
                <a:cs typeface="Arial" panose="020B0604020202020204" pitchFamily="34" charset="0"/>
              </a:rPr>
              <a:t>add</a:t>
            </a:r>
            <a:r>
              <a:rPr lang="en-US" altLang="en-US">
                <a:cs typeface="Arial" panose="020B0604020202020204" pitchFamily="34" charset="0"/>
              </a:rPr>
              <a:t> = 20 × t</a:t>
            </a:r>
            <a:r>
              <a:rPr lang="en-US" altLang="en-US" baseline="-25000">
                <a:cs typeface="Arial" panose="020B0604020202020204" pitchFamily="34" charset="0"/>
              </a:rPr>
              <a:t>add</a:t>
            </a:r>
            <a:endParaRPr lang="en-US" altLang="en-US">
              <a:cs typeface="Arial" panose="020B0604020202020204" pitchFamily="34" charset="0"/>
            </a:endParaRPr>
          </a:p>
          <a:p>
            <a:pPr lvl="1" eaLnBrk="1" hangingPunct="1"/>
            <a:r>
              <a:rPr lang="en-AU" altLang="en-US">
                <a:cs typeface="Arial" panose="020B0604020202020204" pitchFamily="34" charset="0"/>
              </a:rPr>
              <a:t>Constant performance in this example</a:t>
            </a:r>
          </a:p>
        </p:txBody>
      </p:sp>
      <p:sp>
        <p:nvSpPr>
          <p:cNvPr id="21508" name="Rectangle 19">
            <a:extLst>
              <a:ext uri="{FF2B5EF4-FFF2-40B4-BE49-F238E27FC236}">
                <a16:creationId xmlns:a16="http://schemas.microsoft.com/office/drawing/2014/main" id="{9E824018-F2F2-4F82-9379-F2A5F59F61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6 — Parallel Processors from Client to Cloud — </a:t>
            </a:r>
            <a:fld id="{F40E9D6F-FE65-4025-A410-76E8C2D0E02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2768</TotalTime>
  <Words>3544</Words>
  <Application>Microsoft Office PowerPoint</Application>
  <PresentationFormat>如螢幕大小 (4:3)</PresentationFormat>
  <Paragraphs>684</Paragraphs>
  <Slides>57</Slides>
  <Notes>46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58" baseType="lpstr">
      <vt:lpstr>cod4e</vt:lpstr>
      <vt:lpstr>Chapter 6</vt:lpstr>
      <vt:lpstr>Introduction</vt:lpstr>
      <vt:lpstr>Hardware and Software</vt:lpstr>
      <vt:lpstr>What We’ve Already Covered</vt:lpstr>
      <vt:lpstr>Parallel Programming</vt:lpstr>
      <vt:lpstr>Amdahl’s Law</vt:lpstr>
      <vt:lpstr>Scaling Example</vt:lpstr>
      <vt:lpstr>Scaling Example (cont)</vt:lpstr>
      <vt:lpstr>Strong vs Weak Scaling</vt:lpstr>
      <vt:lpstr>Instruction and Data Streams</vt:lpstr>
      <vt:lpstr>Vector Processors</vt:lpstr>
      <vt:lpstr>Example: DAXPY (Y = a × X + Y)</vt:lpstr>
      <vt:lpstr>Vector vs. Scalar</vt:lpstr>
      <vt:lpstr>SIMD</vt:lpstr>
      <vt:lpstr>Vector vs. Multimedia Extensions</vt:lpstr>
      <vt:lpstr>Multithreading</vt:lpstr>
      <vt:lpstr>Simultaneous Multithreading</vt:lpstr>
      <vt:lpstr>Multithreading Example</vt:lpstr>
      <vt:lpstr>Future of Multithreading</vt:lpstr>
      <vt:lpstr>Shared Memory</vt:lpstr>
      <vt:lpstr>Example: Sum Reduction</vt:lpstr>
      <vt:lpstr>Example: Sum Reduction</vt:lpstr>
      <vt:lpstr>History of GPUs</vt:lpstr>
      <vt:lpstr>Graphics in the System</vt:lpstr>
      <vt:lpstr>GPU Architectures</vt:lpstr>
      <vt:lpstr>Example: NVIDIA Fermi</vt:lpstr>
      <vt:lpstr>Example: NVIDIA Fermi</vt:lpstr>
      <vt:lpstr>GPU Memory Structures</vt:lpstr>
      <vt:lpstr>Classifying GPUs</vt:lpstr>
      <vt:lpstr>Putting GPUs into Perspective</vt:lpstr>
      <vt:lpstr>Guide to GPU Terms</vt:lpstr>
      <vt:lpstr>Message Passing</vt:lpstr>
      <vt:lpstr>Loosely Coupled Clusters</vt:lpstr>
      <vt:lpstr>Sum Reduction (Again)</vt:lpstr>
      <vt:lpstr>Sum Reduction (Again)</vt:lpstr>
      <vt:lpstr>Grid Computing</vt:lpstr>
      <vt:lpstr>Interconnection Networks</vt:lpstr>
      <vt:lpstr>Multistage Networks</vt:lpstr>
      <vt:lpstr>Network Characteristics</vt:lpstr>
      <vt:lpstr>Parallel Benchmarks</vt:lpstr>
      <vt:lpstr>Code or Applications?</vt:lpstr>
      <vt:lpstr>Modeling Performance</vt:lpstr>
      <vt:lpstr>Roofline Diagram</vt:lpstr>
      <vt:lpstr>Comparing Systems</vt:lpstr>
      <vt:lpstr>Optimizing Performance</vt:lpstr>
      <vt:lpstr>Optimizing Performance</vt:lpstr>
      <vt:lpstr>i7-960 vs. NVIDIA Tesla 280/480</vt:lpstr>
      <vt:lpstr>Rooflines</vt:lpstr>
      <vt:lpstr>Benchmarks</vt:lpstr>
      <vt:lpstr>Performance Summary</vt:lpstr>
      <vt:lpstr>Multi-threading DGEMM</vt:lpstr>
      <vt:lpstr>Multithreaded DGEMM</vt:lpstr>
      <vt:lpstr>Multithreaded DGEMM</vt:lpstr>
      <vt:lpstr>Fallacies</vt:lpstr>
      <vt:lpstr>Pitfalls</vt:lpstr>
      <vt:lpstr>Concluding Remarks</vt:lpstr>
      <vt:lpstr>Concluding Remarks (con’t)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peter.ashenden@gmail.com</cp:lastModifiedBy>
  <cp:revision>75</cp:revision>
  <dcterms:created xsi:type="dcterms:W3CDTF">2008-09-13T02:05:53Z</dcterms:created>
  <dcterms:modified xsi:type="dcterms:W3CDTF">2022-01-11T00:58:33Z</dcterms:modified>
</cp:coreProperties>
</file>