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89" r:id="rId6"/>
    <p:sldId id="290" r:id="rId7"/>
    <p:sldId id="261" r:id="rId8"/>
    <p:sldId id="307" r:id="rId9"/>
    <p:sldId id="291" r:id="rId10"/>
    <p:sldId id="299" r:id="rId11"/>
    <p:sldId id="300" r:id="rId12"/>
    <p:sldId id="304" r:id="rId13"/>
    <p:sldId id="305" r:id="rId14"/>
    <p:sldId id="301" r:id="rId15"/>
    <p:sldId id="306" r:id="rId16"/>
    <p:sldId id="302" r:id="rId17"/>
    <p:sldId id="296" r:id="rId18"/>
    <p:sldId id="297" r:id="rId19"/>
    <p:sldId id="298" r:id="rId20"/>
    <p:sldId id="263" r:id="rId21"/>
    <p:sldId id="264" r:id="rId22"/>
    <p:sldId id="270" r:id="rId23"/>
    <p:sldId id="271" r:id="rId24"/>
    <p:sldId id="272" r:id="rId25"/>
    <p:sldId id="281" r:id="rId26"/>
    <p:sldId id="282" r:id="rId27"/>
    <p:sldId id="283" r:id="rId28"/>
    <p:sldId id="308" r:id="rId29"/>
    <p:sldId id="309" r:id="rId30"/>
    <p:sldId id="310" r:id="rId31"/>
    <p:sldId id="311" r:id="rId32"/>
    <p:sldId id="312" r:id="rId33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8"/>
    <p:restoredTop sz="50000"/>
  </p:normalViewPr>
  <p:slideViewPr>
    <p:cSldViewPr>
      <p:cViewPr varScale="1">
        <p:scale>
          <a:sx n="108" d="100"/>
          <a:sy n="108" d="100"/>
        </p:scale>
        <p:origin x="37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n-Mu Tsai" userId="7730981_tp_dropbox" providerId="OAuth2" clId="{F982E4CD-6A36-B140-A71A-2D8006B1A69D}"/>
    <pc:docChg chg="undo custSel addSld delSld modSld sldOrd">
      <pc:chgData name="Hsin-Mu Tsai" userId="7730981_tp_dropbox" providerId="OAuth2" clId="{F982E4CD-6A36-B140-A71A-2D8006B1A69D}" dt="2018-04-30T16:22:24.261" v="699" actId="478"/>
      <pc:docMkLst>
        <pc:docMk/>
      </pc:docMkLst>
      <pc:sldChg chg="addSp">
        <pc:chgData name="Hsin-Mu Tsai" userId="7730981_tp_dropbox" providerId="OAuth2" clId="{F982E4CD-6A36-B140-A71A-2D8006B1A69D}" dt="2018-04-30T16:00:01.112" v="685" actId="7634"/>
        <pc:sldMkLst>
          <pc:docMk/>
          <pc:sldMk cId="3621491220" sldId="260"/>
        </pc:sldMkLst>
        <pc:inkChg chg="add">
          <ac:chgData name="Hsin-Mu Tsai" userId="7730981_tp_dropbox" providerId="OAuth2" clId="{F982E4CD-6A36-B140-A71A-2D8006B1A69D}" dt="2018-04-30T16:00:01.112" v="685" actId="7634"/>
          <ac:inkMkLst>
            <pc:docMk/>
            <pc:sldMk cId="3621491220" sldId="260"/>
            <ac:inkMk id="18" creationId="{08876F24-6A68-7D41-94A6-A13F8C8D6777}"/>
          </ac:inkMkLst>
        </pc:inkChg>
      </pc:sldChg>
      <pc:sldChg chg="addSp">
        <pc:chgData name="Hsin-Mu Tsai" userId="7730981_tp_dropbox" providerId="OAuth2" clId="{F982E4CD-6A36-B140-A71A-2D8006B1A69D}" dt="2018-04-30T16:00:01.112" v="685" actId="7634"/>
        <pc:sldMkLst>
          <pc:docMk/>
          <pc:sldMk cId="3028163898" sldId="261"/>
        </pc:sldMkLst>
        <pc:inkChg chg="add">
          <ac:chgData name="Hsin-Mu Tsai" userId="7730981_tp_dropbox" providerId="OAuth2" clId="{F982E4CD-6A36-B140-A71A-2D8006B1A69D}" dt="2018-04-30T16:00:01.112" v="685" actId="7634"/>
          <ac:inkMkLst>
            <pc:docMk/>
            <pc:sldMk cId="3028163898" sldId="261"/>
            <ac:inkMk id="5" creationId="{20596C9C-28BE-CF4C-84E0-606061E65738}"/>
          </ac:inkMkLst>
        </pc:inkChg>
      </pc:sldChg>
      <pc:sldChg chg="addSp delSp">
        <pc:chgData name="Hsin-Mu Tsai" userId="7730981_tp_dropbox" providerId="OAuth2" clId="{F982E4CD-6A36-B140-A71A-2D8006B1A69D}" dt="2018-04-30T14:02:52.755" v="651"/>
        <pc:sldMkLst>
          <pc:docMk/>
          <pc:sldMk cId="1695021304" sldId="264"/>
        </pc:sldMkLst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5" creationId="{2DCFD1A3-B0A1-D045-BDA0-5DA4EDACE4C1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6" creationId="{99DD06F1-78D1-F14A-A718-216BFE9C7043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7" creationId="{59E03114-32EC-3343-B37D-5B7E1A1AB007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8" creationId="{C93E1737-5A6E-B342-81B2-437432A091E0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9" creationId="{142C0F94-DE20-E74F-9829-B9147ED761D7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10" creationId="{A03E79E6-4101-DE4C-A25B-19238AF6FFC4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11" creationId="{D04B3676-85B9-1248-B6D4-E09F2989E615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12" creationId="{99EF6906-37C8-D34B-8F2A-D7189C5EC0BE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13" creationId="{1C15693F-BAB3-6145-9EB1-A3B17648B351}"/>
          </ac:inkMkLst>
        </pc:inkChg>
        <pc:inkChg chg="add">
          <ac:chgData name="Hsin-Mu Tsai" userId="7730981_tp_dropbox" providerId="OAuth2" clId="{F982E4CD-6A36-B140-A71A-2D8006B1A69D}" dt="2018-04-30T14:02:47.900" v="640"/>
          <ac:inkMkLst>
            <pc:docMk/>
            <pc:sldMk cId="1695021304" sldId="264"/>
            <ac:inkMk id="14" creationId="{C64E9734-EA44-0D45-B864-17B1F9267826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15" creationId="{F51FDF3E-1802-8D4D-9718-278AB8F97730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16" creationId="{1CEA73A8-A589-0445-8294-61AA7B642B61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17" creationId="{79623560-3A99-C547-9598-67805870154D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18" creationId="{77FA29BC-F8FE-2D46-8EC0-DF95514EB055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19" creationId="{2A7DAC96-8577-6848-A9E4-111E131F66BF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20" creationId="{91E4DA41-2172-954E-9E1D-C7C068F512EC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21" creationId="{DD1B9F5B-4F71-2540-9AED-F7D745D2ACEE}"/>
          </ac:inkMkLst>
        </pc:inkChg>
        <pc:inkChg chg="add del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22" creationId="{B9C92E55-840B-FB4E-A683-E40F466E0E56}"/>
          </ac:inkMkLst>
        </pc:inkChg>
        <pc:inkChg chg="add">
          <ac:chgData name="Hsin-Mu Tsai" userId="7730981_tp_dropbox" providerId="OAuth2" clId="{F982E4CD-6A36-B140-A71A-2D8006B1A69D}" dt="2018-04-30T14:02:51.566" v="649"/>
          <ac:inkMkLst>
            <pc:docMk/>
            <pc:sldMk cId="1695021304" sldId="264"/>
            <ac:inkMk id="23" creationId="{6496DB6A-D952-E443-A11C-A2341C7D5D77}"/>
          </ac:inkMkLst>
        </pc:inkChg>
        <pc:inkChg chg="add">
          <ac:chgData name="Hsin-Mu Tsai" userId="7730981_tp_dropbox" providerId="OAuth2" clId="{F982E4CD-6A36-B140-A71A-2D8006B1A69D}" dt="2018-04-30T14:02:51.766" v="650"/>
          <ac:inkMkLst>
            <pc:docMk/>
            <pc:sldMk cId="1695021304" sldId="264"/>
            <ac:inkMk id="24" creationId="{278E83B0-8BD8-3541-953D-F70EC1615A38}"/>
          </ac:inkMkLst>
        </pc:inkChg>
        <pc:inkChg chg="add reco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25" creationId="{BBC887E2-3C7E-D045-8929-9E61F4095095}"/>
          </ac:inkMkLst>
        </pc:inkChg>
        <pc:inkChg chg="add reco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26" creationId="{911E4373-76B1-A245-9B8E-89E0324EC503}"/>
          </ac:inkMkLst>
        </pc:inkChg>
        <pc:inkChg chg="add reco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27" creationId="{94477690-D290-514B-B00A-D2A4D72C45DC}"/>
          </ac:inkMkLst>
        </pc:inkChg>
        <pc:inkChg chg="add reco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28" creationId="{7F634238-3D84-D64C-8B81-F09988AD6B0C}"/>
          </ac:inkMkLst>
        </pc:inkChg>
        <pc:inkChg chg="add reco">
          <ac:chgData name="Hsin-Mu Tsai" userId="7730981_tp_dropbox" providerId="OAuth2" clId="{F982E4CD-6A36-B140-A71A-2D8006B1A69D}" dt="2018-04-30T14:02:52.755" v="651"/>
          <ac:inkMkLst>
            <pc:docMk/>
            <pc:sldMk cId="1695021304" sldId="264"/>
            <ac:inkMk id="29" creationId="{A3CB51FA-8FD3-A748-91C1-E8FC30F1682F}"/>
          </ac:inkMkLst>
        </pc:inkChg>
      </pc:sldChg>
      <pc:sldChg chg="addSp">
        <pc:chgData name="Hsin-Mu Tsai" userId="7730981_tp_dropbox" providerId="OAuth2" clId="{F982E4CD-6A36-B140-A71A-2D8006B1A69D}" dt="2018-04-30T16:00:01.112" v="685" actId="7634"/>
        <pc:sldMkLst>
          <pc:docMk/>
          <pc:sldMk cId="3099754036" sldId="289"/>
        </pc:sldMkLst>
        <pc:inkChg chg="add">
          <ac:chgData name="Hsin-Mu Tsai" userId="7730981_tp_dropbox" providerId="OAuth2" clId="{F982E4CD-6A36-B140-A71A-2D8006B1A69D}" dt="2018-04-30T16:00:01.112" v="685" actId="7634"/>
          <ac:inkMkLst>
            <pc:docMk/>
            <pc:sldMk cId="3099754036" sldId="289"/>
            <ac:inkMk id="9" creationId="{096AF8D9-ED39-2D41-B09E-8DCB22BD606A}"/>
          </ac:inkMkLst>
        </pc:inkChg>
      </pc:sldChg>
      <pc:sldChg chg="addSp">
        <pc:chgData name="Hsin-Mu Tsai" userId="7730981_tp_dropbox" providerId="OAuth2" clId="{F982E4CD-6A36-B140-A71A-2D8006B1A69D}" dt="2018-04-30T16:00:01.112" v="685" actId="7634"/>
        <pc:sldMkLst>
          <pc:docMk/>
          <pc:sldMk cId="3937422113" sldId="290"/>
        </pc:sldMkLst>
        <pc:inkChg chg="add">
          <ac:chgData name="Hsin-Mu Tsai" userId="7730981_tp_dropbox" providerId="OAuth2" clId="{F982E4CD-6A36-B140-A71A-2D8006B1A69D}" dt="2018-04-30T16:00:01.112" v="685" actId="7634"/>
          <ac:inkMkLst>
            <pc:docMk/>
            <pc:sldMk cId="3937422113" sldId="290"/>
            <ac:inkMk id="4" creationId="{36D1E12D-1284-2449-AF5B-CFD2330CDFA3}"/>
          </ac:inkMkLst>
        </pc:inkChg>
      </pc:sldChg>
      <pc:sldChg chg="ord">
        <pc:chgData name="Hsin-Mu Tsai" userId="7730981_tp_dropbox" providerId="OAuth2" clId="{F982E4CD-6A36-B140-A71A-2D8006B1A69D}" dt="2018-04-30T13:47:33.844" v="4" actId="1076"/>
        <pc:sldMkLst>
          <pc:docMk/>
          <pc:sldMk cId="3495570217" sldId="296"/>
        </pc:sldMkLst>
      </pc:sldChg>
      <pc:sldChg chg="addSp delSp">
        <pc:chgData name="Hsin-Mu Tsai" userId="7730981_tp_dropbox" providerId="OAuth2" clId="{F982E4CD-6A36-B140-A71A-2D8006B1A69D}" dt="2018-04-30T13:59:35.991" v="629"/>
        <pc:sldMkLst>
          <pc:docMk/>
          <pc:sldMk cId="1341645784" sldId="298"/>
        </pc:sldMkLst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5" creationId="{48276CD2-734C-4D45-96EC-D2E4F2D79EC0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6" creationId="{496696DE-B3EF-9B46-90B2-0ECFF390FBD7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7" creationId="{4DDD1328-2B16-114F-907C-3CD890E37F00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8" creationId="{CB3B5FEE-D3A5-B042-BFB4-364F1F74447F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9" creationId="{4ED2F622-9232-0948-B233-9BA721F33885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0" creationId="{0A573E59-E8BE-4847-B435-E2557022CFA9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1" creationId="{D6D20F41-479F-3941-9CAA-1F589C06C96F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2" creationId="{BF239931-3044-1649-8906-3E54F9ADA376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3" creationId="{1333D861-8DAE-D84F-8F11-C85BBA9A0302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4" creationId="{B3059BA5-55B7-454E-984B-0FA32F361D91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5" creationId="{52EB6BD8-14F1-E949-9A4A-A2EBF0171256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6" creationId="{A5E02A7D-F543-9E4F-817E-F8BED2D6CB51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7" creationId="{5B33D1CA-94A2-1345-BD69-D8074DC047A9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8" creationId="{CEEFEE61-5F63-0540-A294-88D5471622F5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19" creationId="{90EF13E2-BA77-D14B-B6E0-D98DD7B857F3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20" creationId="{0813DC2C-A7A0-BF43-8C46-383098F454C7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21" creationId="{1810B572-6133-8747-8149-CD3B15F8A807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22" creationId="{FC18C8B5-C15E-CA41-8278-4C718FB31D79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23" creationId="{195BAFF4-7912-5645-976D-4E192D09FFDB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24" creationId="{01B8B726-CD17-0D4E-9B0E-3A655F21892D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25" creationId="{07119BD3-DCAA-354F-BE99-DE83E9BAC5CE}"/>
          </ac:inkMkLst>
        </pc:inkChg>
        <pc:inkChg chg="add del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26" creationId="{01A5F9F6-28A9-804D-9A91-834BB8F103A3}"/>
          </ac:inkMkLst>
        </pc:inkChg>
        <pc:inkChg chg="add">
          <ac:chgData name="Hsin-Mu Tsai" userId="7730981_tp_dropbox" providerId="OAuth2" clId="{F982E4CD-6A36-B140-A71A-2D8006B1A69D}" dt="2018-04-30T13:57:58.911" v="512"/>
          <ac:inkMkLst>
            <pc:docMk/>
            <pc:sldMk cId="1341645784" sldId="298"/>
            <ac:inkMk id="27" creationId="{4F014A4F-D6E5-444A-B1C0-9C590DEC0B85}"/>
          </ac:inkMkLst>
        </pc:inkChg>
        <pc:inkChg chg="add reco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28" creationId="{07B3798C-46A2-3D4D-9859-BDAA22D3672F}"/>
          </ac:inkMkLst>
        </pc:inkChg>
        <pc:inkChg chg="add reco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29" creationId="{088DE2AD-546E-0F45-9510-AE081CB700B1}"/>
          </ac:inkMkLst>
        </pc:inkChg>
        <pc:inkChg chg="add reco">
          <ac:chgData name="Hsin-Mu Tsai" userId="7730981_tp_dropbox" providerId="OAuth2" clId="{F982E4CD-6A36-B140-A71A-2D8006B1A69D}" dt="2018-04-30T13:57:59.524" v="513"/>
          <ac:inkMkLst>
            <pc:docMk/>
            <pc:sldMk cId="1341645784" sldId="298"/>
            <ac:inkMk id="30" creationId="{D1BA7517-3C7F-5144-AED4-F42C37F63A60}"/>
          </ac:inkMkLst>
        </pc:inkChg>
        <pc:inkChg chg="add del">
          <ac:chgData name="Hsin-Mu Tsai" userId="7730981_tp_dropbox" providerId="OAuth2" clId="{F982E4CD-6A36-B140-A71A-2D8006B1A69D}" dt="2018-04-30T13:58:17.765" v="518"/>
          <ac:inkMkLst>
            <pc:docMk/>
            <pc:sldMk cId="1341645784" sldId="298"/>
            <ac:inkMk id="34" creationId="{6A463A5B-127F-4649-9766-6067FA9E986E}"/>
          </ac:inkMkLst>
        </pc:inkChg>
        <pc:inkChg chg="add del">
          <ac:chgData name="Hsin-Mu Tsai" userId="7730981_tp_dropbox" providerId="OAuth2" clId="{F982E4CD-6A36-B140-A71A-2D8006B1A69D}" dt="2018-04-30T13:58:17.765" v="518"/>
          <ac:inkMkLst>
            <pc:docMk/>
            <pc:sldMk cId="1341645784" sldId="298"/>
            <ac:inkMk id="35" creationId="{B08BC5E6-763B-7B4D-9538-0D4658AB5B16}"/>
          </ac:inkMkLst>
        </pc:inkChg>
        <pc:inkChg chg="add del">
          <ac:chgData name="Hsin-Mu Tsai" userId="7730981_tp_dropbox" providerId="OAuth2" clId="{F982E4CD-6A36-B140-A71A-2D8006B1A69D}" dt="2018-04-30T13:58:17.765" v="518"/>
          <ac:inkMkLst>
            <pc:docMk/>
            <pc:sldMk cId="1341645784" sldId="298"/>
            <ac:inkMk id="36" creationId="{62F6544E-14BA-6447-BDB1-1A6A36D3BA88}"/>
          </ac:inkMkLst>
        </pc:inkChg>
        <pc:inkChg chg="add reco">
          <ac:chgData name="Hsin-Mu Tsai" userId="7730981_tp_dropbox" providerId="OAuth2" clId="{F982E4CD-6A36-B140-A71A-2D8006B1A69D}" dt="2018-04-30T13:58:17.765" v="518"/>
          <ac:inkMkLst>
            <pc:docMk/>
            <pc:sldMk cId="1341645784" sldId="298"/>
            <ac:inkMk id="37" creationId="{11BE7828-3F91-AF45-9C3B-2AF7BE2E3E89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39" creationId="{02DE6490-D98B-D44A-BF14-9DEB35E50BE4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0" creationId="{B481FC28-BA41-0142-9FA9-5FAEB07C4200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1" creationId="{466A0791-6975-6E41-B115-ABD3CDA7C2DE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2" creationId="{96DFA901-EADD-8841-91C9-F1079A723F8A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3" creationId="{B6101BAA-B493-FE48-8CA7-24A257306E85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4" creationId="{E5080079-5590-F848-B4B4-99CF47DC8BB1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5" creationId="{32808BC2-9926-0748-806E-1845818DB3EF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6" creationId="{8BAE214A-824B-7D41-87AB-4A60520F223E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7" creationId="{6EC42514-DFF2-7C42-973B-91A2D3A3C77A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8" creationId="{38771C1C-4BEC-B744-B165-38671480C166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49" creationId="{14435808-627B-4E42-A22B-8002F91D1880}"/>
          </ac:inkMkLst>
        </pc:inkChg>
        <pc:inkChg chg="add del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50" creationId="{CBEAB870-B3B5-FA41-834D-2BCBFCE43A65}"/>
          </ac:inkMkLst>
        </pc:inkChg>
        <pc:inkChg chg="add reco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51" creationId="{78AAB2B4-5BD7-CE47-ACBD-AD33D1F22DAA}"/>
          </ac:inkMkLst>
        </pc:inkChg>
        <pc:inkChg chg="add reco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52" creationId="{7596FC8C-A289-3644-9A3C-B1BCA885254C}"/>
          </ac:inkMkLst>
        </pc:inkChg>
        <pc:inkChg chg="add reco">
          <ac:chgData name="Hsin-Mu Tsai" userId="7730981_tp_dropbox" providerId="OAuth2" clId="{F982E4CD-6A36-B140-A71A-2D8006B1A69D}" dt="2018-04-30T13:58:26.371" v="532"/>
          <ac:inkMkLst>
            <pc:docMk/>
            <pc:sldMk cId="1341645784" sldId="298"/>
            <ac:inkMk id="53" creationId="{353D807E-BA7B-474F-ACE4-24A1ECFB2C6F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57" creationId="{F67C4611-CDCF-954F-8AF1-B3D5A575C0D1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58" creationId="{962AF2BA-37FD-6146-A615-09D526C07EA7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59" creationId="{BB844F99-14B6-9E43-8398-0CC50B368BB6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0" creationId="{39A0E666-3833-3241-A56E-A870582B4ACE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1" creationId="{2BC42674-6552-0043-A3BD-C3C5674F943B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2" creationId="{A211062C-4240-364A-ABB1-0393ECEBA2F3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3" creationId="{7359BCDE-7BE1-ED47-8AE7-630520046505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4" creationId="{17BCEFFB-C4E6-2D40-BB6B-7B628F69A578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5" creationId="{785F6717-4E2E-AB4C-A700-F31842E8C442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6" creationId="{F73521D6-C011-2845-9C0E-885E9B0822B8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7" creationId="{F8069FDF-AA04-D048-9791-8C253CDDBCCE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8" creationId="{83080A0A-15CB-9D4E-8341-6D768325EF61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69" creationId="{97C4A441-0E18-2F44-9FAD-70FABE03AFFA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70" creationId="{7BB087BB-8026-A247-80B6-9B430C1F952E}"/>
          </ac:inkMkLst>
        </pc:inkChg>
        <pc:inkChg chg="add del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71" creationId="{4F170043-D8FC-0A42-8B3C-1861492251C5}"/>
          </ac:inkMkLst>
        </pc:inkChg>
        <pc:inkChg chg="add reco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72" creationId="{BED7AFEB-5E78-ED43-8466-CD43101C4C6C}"/>
          </ac:inkMkLst>
        </pc:inkChg>
        <pc:inkChg chg="add reco">
          <ac:chgData name="Hsin-Mu Tsai" userId="7730981_tp_dropbox" providerId="OAuth2" clId="{F982E4CD-6A36-B140-A71A-2D8006B1A69D}" dt="2018-04-30T13:58:36.627" v="549"/>
          <ac:inkMkLst>
            <pc:docMk/>
            <pc:sldMk cId="1341645784" sldId="298"/>
            <ac:inkMk id="73" creationId="{0E32E04E-5F62-6342-9637-0D41991EB431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76" creationId="{BC04C95A-301B-0C40-B335-F85FA093AD6C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77" creationId="{52BFE93D-A08C-234B-B9A9-12750BE46A56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78" creationId="{7BF5BFCE-2EE7-4D4A-9DBD-3B056E9AD349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79" creationId="{4C21E129-1D33-DB43-B132-BC24C6AD298D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0" creationId="{01E8CE2D-C321-C14F-81B7-C95BC279755D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1" creationId="{404FDF72-6978-594B-B15D-641CDFC470D8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2" creationId="{026BC4DD-E54A-EA48-86ED-DDF47006DFF6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3" creationId="{6AF1F8E1-8D16-7D41-8446-C5C1F0814A1C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4" creationId="{1B8BF0AA-74E4-2E48-9C56-C6B8848C7212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5" creationId="{9BBDE6F6-3020-0C4F-8156-199A49E0C8CE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6" creationId="{8CD158BB-6CE6-AB4E-A75E-80E95F57E5FB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7" creationId="{2145D2FD-C317-D341-9792-AD6FB205B536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8" creationId="{97F6BB30-31F7-CE43-A87B-CD56DD54E458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89" creationId="{92BFB924-1093-E747-B9E4-754B0A5832D3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90" creationId="{7E5B04CC-86F6-5A44-9272-FF7B12447CC5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91" creationId="{AD20A2CB-22E0-844E-9678-59BB2D2B016D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92" creationId="{E297D81F-3D29-1B42-BB2C-2B35F30C3D79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93" creationId="{E7D37897-88B8-5B47-B21D-4E27691CF95D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94" creationId="{476FE20F-EF08-5C44-B75E-393290A37ED9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95" creationId="{01424BAB-BC0E-4C4D-8AEF-10C6BBB8F0DA}"/>
          </ac:inkMkLst>
        </pc:inkChg>
        <pc:inkChg chg="add del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96" creationId="{C161DD05-C3B1-8347-94AF-F68DB2B11F0A}"/>
          </ac:inkMkLst>
        </pc:inkChg>
        <pc:inkChg chg="add del reco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97" creationId="{63A33A3A-AE27-C247-AE2A-A286B4BFE092}"/>
          </ac:inkMkLst>
        </pc:inkChg>
        <pc:inkChg chg="add del reco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98" creationId="{58055BB0-5497-804E-9047-08BE04AA5F6E}"/>
          </ac:inkMkLst>
        </pc:inkChg>
        <pc:inkChg chg="add del reco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99" creationId="{DCD74412-9FDF-6842-AF14-D625D4FFDEB9}"/>
          </ac:inkMkLst>
        </pc:inkChg>
        <pc:inkChg chg="add reco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100" creationId="{C832D3C5-4341-D34E-A553-F8E3E5DF4F6E}"/>
          </ac:inkMkLst>
        </pc:inkChg>
        <pc:inkChg chg="add reco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101" creationId="{D8E6731E-CA35-0F4C-B771-5ACC24A2BAE3}"/>
          </ac:inkMkLst>
        </pc:inkChg>
        <pc:inkChg chg="add reco">
          <ac:chgData name="Hsin-Mu Tsai" userId="7730981_tp_dropbox" providerId="OAuth2" clId="{F982E4CD-6A36-B140-A71A-2D8006B1A69D}" dt="2018-04-30T13:58:53.295" v="572"/>
          <ac:inkMkLst>
            <pc:docMk/>
            <pc:sldMk cId="1341645784" sldId="298"/>
            <ac:inkMk id="102" creationId="{14039BD4-9032-1242-A9E4-90443677E911}"/>
          </ac:inkMkLst>
        </pc:inkChg>
        <pc:inkChg chg="add del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09" creationId="{707D49BE-08B5-914C-A176-2B56B5F5E90C}"/>
          </ac:inkMkLst>
        </pc:inkChg>
        <pc:inkChg chg="add del">
          <ac:chgData name="Hsin-Mu Tsai" userId="7730981_tp_dropbox" providerId="OAuth2" clId="{F982E4CD-6A36-B140-A71A-2D8006B1A69D}" dt="2018-04-30T13:59:06.196" v="582"/>
          <ac:inkMkLst>
            <pc:docMk/>
            <pc:sldMk cId="1341645784" sldId="298"/>
            <ac:inkMk id="110" creationId="{42457B7C-D484-3745-9AFA-95EBCFDD3B44}"/>
          </ac:inkMkLst>
        </pc:inkChg>
        <pc:inkChg chg="add del">
          <ac:chgData name="Hsin-Mu Tsai" userId="7730981_tp_dropbox" providerId="OAuth2" clId="{F982E4CD-6A36-B140-A71A-2D8006B1A69D}" dt="2018-04-30T13:59:06.196" v="582"/>
          <ac:inkMkLst>
            <pc:docMk/>
            <pc:sldMk cId="1341645784" sldId="298"/>
            <ac:inkMk id="111" creationId="{2F86DFDA-C970-6140-9D34-4CAF16D7B684}"/>
          </ac:inkMkLst>
        </pc:inkChg>
        <pc:inkChg chg="add del">
          <ac:chgData name="Hsin-Mu Tsai" userId="7730981_tp_dropbox" providerId="OAuth2" clId="{F982E4CD-6A36-B140-A71A-2D8006B1A69D}" dt="2018-04-30T13:59:06.196" v="582"/>
          <ac:inkMkLst>
            <pc:docMk/>
            <pc:sldMk cId="1341645784" sldId="298"/>
            <ac:inkMk id="112" creationId="{813BE303-2B3C-7546-8CEE-D0252954FF71}"/>
          </ac:inkMkLst>
        </pc:inkChg>
        <pc:inkChg chg="add del">
          <ac:chgData name="Hsin-Mu Tsai" userId="7730981_tp_dropbox" providerId="OAuth2" clId="{F982E4CD-6A36-B140-A71A-2D8006B1A69D}" dt="2018-04-30T13:59:06.196" v="582"/>
          <ac:inkMkLst>
            <pc:docMk/>
            <pc:sldMk cId="1341645784" sldId="298"/>
            <ac:inkMk id="113" creationId="{CF5C63FA-F22B-4947-BDF0-F1842A9F32FD}"/>
          </ac:inkMkLst>
        </pc:inkChg>
        <pc:inkChg chg="add del">
          <ac:chgData name="Hsin-Mu Tsai" userId="7730981_tp_dropbox" providerId="OAuth2" clId="{F982E4CD-6A36-B140-A71A-2D8006B1A69D}" dt="2018-04-30T13:59:06.196" v="582"/>
          <ac:inkMkLst>
            <pc:docMk/>
            <pc:sldMk cId="1341645784" sldId="298"/>
            <ac:inkMk id="114" creationId="{522F537C-E0A0-F44D-9DD1-7C5A34385E98}"/>
          </ac:inkMkLst>
        </pc:inkChg>
        <pc:inkChg chg="add del">
          <ac:chgData name="Hsin-Mu Tsai" userId="7730981_tp_dropbox" providerId="OAuth2" clId="{F982E4CD-6A36-B140-A71A-2D8006B1A69D}" dt="2018-04-30T13:59:06.196" v="582"/>
          <ac:inkMkLst>
            <pc:docMk/>
            <pc:sldMk cId="1341645784" sldId="298"/>
            <ac:inkMk id="115" creationId="{615AA09C-3752-3449-B1B7-D5EE08D2FF30}"/>
          </ac:inkMkLst>
        </pc:inkChg>
        <pc:inkChg chg="add del">
          <ac:chgData name="Hsin-Mu Tsai" userId="7730981_tp_dropbox" providerId="OAuth2" clId="{F982E4CD-6A36-B140-A71A-2D8006B1A69D}" dt="2018-04-30T13:59:06.196" v="582"/>
          <ac:inkMkLst>
            <pc:docMk/>
            <pc:sldMk cId="1341645784" sldId="298"/>
            <ac:inkMk id="116" creationId="{6ADA1F64-C5C0-7049-A013-4B0D6BA42265}"/>
          </ac:inkMkLst>
        </pc:inkChg>
        <pc:inkChg chg="add del reco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17" creationId="{F5A426F1-3F78-B142-AEEE-286D932FFFEF}"/>
          </ac:inkMkLst>
        </pc:inkChg>
        <pc:inkChg chg="add del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19" creationId="{78F912DB-E8A0-8E4F-9954-356DBE53A8CA}"/>
          </ac:inkMkLst>
        </pc:inkChg>
        <pc:inkChg chg="add del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20" creationId="{EA693E1B-CEF3-DE44-BCB0-4D46BF7EDA93}"/>
          </ac:inkMkLst>
        </pc:inkChg>
        <pc:inkChg chg="add del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21" creationId="{3A2A1736-45D8-2A4E-899E-64EAEADF15F2}"/>
          </ac:inkMkLst>
        </pc:inkChg>
        <pc:inkChg chg="add del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22" creationId="{41364BB3-E4AA-D045-82CE-43E4231B5554}"/>
          </ac:inkMkLst>
        </pc:inkChg>
        <pc:inkChg chg="add del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23" creationId="{09A82275-130F-FF43-8157-1D6C0FDA2361}"/>
          </ac:inkMkLst>
        </pc:inkChg>
        <pc:inkChg chg="add del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24" creationId="{43B259E4-2383-7049-AD6D-FF6148F3DC6D}"/>
          </ac:inkMkLst>
        </pc:inkChg>
        <pc:inkChg chg="add del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25" creationId="{CECC4ECA-6586-724C-BD41-DC26626E9104}"/>
          </ac:inkMkLst>
        </pc:inkChg>
        <pc:inkChg chg="add del">
          <ac:chgData name="Hsin-Mu Tsai" userId="7730981_tp_dropbox" providerId="OAuth2" clId="{F982E4CD-6A36-B140-A71A-2D8006B1A69D}" dt="2018-04-30T13:59:12.761" v="592"/>
          <ac:inkMkLst>
            <pc:docMk/>
            <pc:sldMk cId="1341645784" sldId="298"/>
            <ac:inkMk id="126" creationId="{8906A1F0-681B-6142-A3DE-92BB76B9ECA1}"/>
          </ac:inkMkLst>
        </pc:inkChg>
        <pc:inkChg chg="add del reco">
          <ac:chgData name="Hsin-Mu Tsai" userId="7730981_tp_dropbox" providerId="OAuth2" clId="{F982E4CD-6A36-B140-A71A-2D8006B1A69D}" dt="2018-04-30T13:59:17.773" v="597"/>
          <ac:inkMkLst>
            <pc:docMk/>
            <pc:sldMk cId="1341645784" sldId="298"/>
            <ac:inkMk id="127" creationId="{5F362E4E-7694-7547-AE3C-54D2C0BB2092}"/>
          </ac:inkMkLst>
        </pc:inkChg>
        <pc:inkChg chg="add del">
          <ac:chgData name="Hsin-Mu Tsai" userId="7730981_tp_dropbox" providerId="OAuth2" clId="{F982E4CD-6A36-B140-A71A-2D8006B1A69D}" dt="2018-04-30T13:59:17.773" v="597"/>
          <ac:inkMkLst>
            <pc:docMk/>
            <pc:sldMk cId="1341645784" sldId="298"/>
            <ac:inkMk id="129" creationId="{EBB3D136-916A-3D4F-9117-5C0666FA67EA}"/>
          </ac:inkMkLst>
        </pc:inkChg>
        <pc:inkChg chg="add del">
          <ac:chgData name="Hsin-Mu Tsai" userId="7730981_tp_dropbox" providerId="OAuth2" clId="{F982E4CD-6A36-B140-A71A-2D8006B1A69D}" dt="2018-04-30T13:59:17.773" v="597"/>
          <ac:inkMkLst>
            <pc:docMk/>
            <pc:sldMk cId="1341645784" sldId="298"/>
            <ac:inkMk id="130" creationId="{4EAFD0D0-21DE-1541-A97F-D2AA95A864E9}"/>
          </ac:inkMkLst>
        </pc:inkChg>
        <pc:inkChg chg="add del">
          <ac:chgData name="Hsin-Mu Tsai" userId="7730981_tp_dropbox" providerId="OAuth2" clId="{F982E4CD-6A36-B140-A71A-2D8006B1A69D}" dt="2018-04-30T13:59:17.773" v="597"/>
          <ac:inkMkLst>
            <pc:docMk/>
            <pc:sldMk cId="1341645784" sldId="298"/>
            <ac:inkMk id="131" creationId="{CA66D4D3-BBF1-D444-9FAD-48DD17B5D780}"/>
          </ac:inkMkLst>
        </pc:inkChg>
        <pc:inkChg chg="add reco">
          <ac:chgData name="Hsin-Mu Tsai" userId="7730981_tp_dropbox" providerId="OAuth2" clId="{F982E4CD-6A36-B140-A71A-2D8006B1A69D}" dt="2018-04-30T13:59:17.773" v="597"/>
          <ac:inkMkLst>
            <pc:docMk/>
            <pc:sldMk cId="1341645784" sldId="298"/>
            <ac:inkMk id="132" creationId="{C71A0B5E-D4EF-724F-8749-EADF00F6C403}"/>
          </ac:inkMkLst>
        </pc:inkChg>
        <pc:inkChg chg="add del">
          <ac:chgData name="Hsin-Mu Tsai" userId="7730981_tp_dropbox" providerId="OAuth2" clId="{F982E4CD-6A36-B140-A71A-2D8006B1A69D}" dt="2018-04-30T13:59:19.370" v="601"/>
          <ac:inkMkLst>
            <pc:docMk/>
            <pc:sldMk cId="1341645784" sldId="298"/>
            <ac:inkMk id="134" creationId="{5C0B68B2-47E3-5846-B283-6AC8793A5E2D}"/>
          </ac:inkMkLst>
        </pc:inkChg>
        <pc:inkChg chg="add del">
          <ac:chgData name="Hsin-Mu Tsai" userId="7730981_tp_dropbox" providerId="OAuth2" clId="{F982E4CD-6A36-B140-A71A-2D8006B1A69D}" dt="2018-04-30T13:59:19.370" v="601"/>
          <ac:inkMkLst>
            <pc:docMk/>
            <pc:sldMk cId="1341645784" sldId="298"/>
            <ac:inkMk id="135" creationId="{B4811142-4F6B-CE4C-934C-F6E4F632AEAF}"/>
          </ac:inkMkLst>
        </pc:inkChg>
        <pc:inkChg chg="add del">
          <ac:chgData name="Hsin-Mu Tsai" userId="7730981_tp_dropbox" providerId="OAuth2" clId="{F982E4CD-6A36-B140-A71A-2D8006B1A69D}" dt="2018-04-30T13:59:19.370" v="601"/>
          <ac:inkMkLst>
            <pc:docMk/>
            <pc:sldMk cId="1341645784" sldId="298"/>
            <ac:inkMk id="136" creationId="{C9792551-86F9-0E4C-9293-92915437BBEA}"/>
          </ac:inkMkLst>
        </pc:inkChg>
        <pc:inkChg chg="add del reco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37" creationId="{4FF28D1D-F4F7-1E45-AB59-0A6298550C71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39" creationId="{EA02CD1E-4590-DE4A-BB25-03F0CC7D9EE5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0" creationId="{A69FE504-6020-EB41-AC8A-068BA93D5385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1" creationId="{4B2B0723-4BD5-D34E-B506-19FDBCB48D9D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2" creationId="{5AFA3D08-A9C3-AA42-A1DD-3FC4DC6DB29C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3" creationId="{0C75175D-33B7-1644-B216-BE278622286F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4" creationId="{ED3AD850-D0C6-C046-BC15-E6ED8AD45E0B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5" creationId="{8AF9282F-6825-1F48-82E1-AC4D0CAD5BF8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6" creationId="{BBA8883B-7642-5149-BBF7-5748E00DB053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7" creationId="{90D75C95-A100-0441-A99F-99780A2B999D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8" creationId="{21FE86FD-6CE7-7F46-9D79-E49F3A956A7A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49" creationId="{B778898B-BEEF-4D46-95D5-B11E5B75B84D}"/>
          </ac:inkMkLst>
        </pc:inkChg>
        <pc:inkChg chg="add del">
          <ac:chgData name="Hsin-Mu Tsai" userId="7730981_tp_dropbox" providerId="OAuth2" clId="{F982E4CD-6A36-B140-A71A-2D8006B1A69D}" dt="2018-04-30T13:59:27.675" v="615"/>
          <ac:inkMkLst>
            <pc:docMk/>
            <pc:sldMk cId="1341645784" sldId="298"/>
            <ac:inkMk id="150" creationId="{DD06D906-16AE-C345-B35F-B6DEF80E83BB}"/>
          </ac:inkMkLst>
        </pc:inkChg>
        <pc:inkChg chg="add del reco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51" creationId="{2DB41B18-48C3-5C49-AF9B-A31FB885AF07}"/>
          </ac:inkMkLst>
        </pc:inkChg>
        <pc:inkChg chg="add del reco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52" creationId="{AD77CA25-B35A-564F-BB13-F55A1DFC0969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55" creationId="{D28F6BD1-D88F-D54C-8DF5-83E59428E509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56" creationId="{C67AE239-A919-4F46-BE5C-758D4CC1348F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57" creationId="{3C71347D-F397-8247-A646-163B8B1A027F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58" creationId="{4F8644FF-FF73-5B41-B5C5-2A9F26D48551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59" creationId="{6574E951-16FD-8C4B-B5EE-0081F5ADA961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60" creationId="{4BFBFE93-1E44-E542-9AD5-068D10594618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61" creationId="{2ED00882-CA6A-914A-ADF7-41D6E33B9CB2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62" creationId="{3262E9D4-A2BF-B747-BCB0-13D1A0A6E6CB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63" creationId="{CB74881D-75C6-1544-8D3F-E213E0EA50A8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64" creationId="{8D105D3E-34DF-1C41-AF2F-E9567BF924D6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65" creationId="{3A87D64F-02AB-C242-B68C-B589094DC003}"/>
          </ac:inkMkLst>
        </pc:inkChg>
        <pc:inkChg chg="add del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66" creationId="{A52740A0-959D-C14E-8B73-3E846B751CDE}"/>
          </ac:inkMkLst>
        </pc:inkChg>
        <pc:inkChg chg="add reco">
          <ac:chgData name="Hsin-Mu Tsai" userId="7730981_tp_dropbox" providerId="OAuth2" clId="{F982E4CD-6A36-B140-A71A-2D8006B1A69D}" dt="2018-04-30T13:59:35.991" v="629"/>
          <ac:inkMkLst>
            <pc:docMk/>
            <pc:sldMk cId="1341645784" sldId="298"/>
            <ac:inkMk id="167" creationId="{E18C71B0-7D63-934B-B9B5-430D5D9D9EE5}"/>
          </ac:inkMkLst>
        </pc:inkChg>
      </pc:sldChg>
      <pc:sldChg chg="addSp">
        <pc:chgData name="Hsin-Mu Tsai" userId="7730981_tp_dropbox" providerId="OAuth2" clId="{F982E4CD-6A36-B140-A71A-2D8006B1A69D}" dt="2018-04-30T16:00:01.112" v="685" actId="7634"/>
        <pc:sldMkLst>
          <pc:docMk/>
          <pc:sldMk cId="465012483" sldId="299"/>
        </pc:sldMkLst>
        <pc:inkChg chg="add">
          <ac:chgData name="Hsin-Mu Tsai" userId="7730981_tp_dropbox" providerId="OAuth2" clId="{F982E4CD-6A36-B140-A71A-2D8006B1A69D}" dt="2018-04-30T16:00:01.112" v="685" actId="7634"/>
          <ac:inkMkLst>
            <pc:docMk/>
            <pc:sldMk cId="465012483" sldId="299"/>
            <ac:inkMk id="5" creationId="{55181EE2-F09B-0B41-BBBA-BE37E5223899}"/>
          </ac:inkMkLst>
        </pc:inkChg>
      </pc:sldChg>
      <pc:sldChg chg="addSp">
        <pc:chgData name="Hsin-Mu Tsai" userId="7730981_tp_dropbox" providerId="OAuth2" clId="{F982E4CD-6A36-B140-A71A-2D8006B1A69D}" dt="2018-04-30T16:00:01.112" v="685" actId="7634"/>
        <pc:sldMkLst>
          <pc:docMk/>
          <pc:sldMk cId="2579418218" sldId="300"/>
        </pc:sldMkLst>
        <pc:inkChg chg="add">
          <ac:chgData name="Hsin-Mu Tsai" userId="7730981_tp_dropbox" providerId="OAuth2" clId="{F982E4CD-6A36-B140-A71A-2D8006B1A69D}" dt="2018-04-30T16:00:01.112" v="685" actId="7634"/>
          <ac:inkMkLst>
            <pc:docMk/>
            <pc:sldMk cId="2579418218" sldId="300"/>
            <ac:inkMk id="5" creationId="{0705B449-799A-3241-AC1B-3A2C519AEEBD}"/>
          </ac:inkMkLst>
        </pc:inkChg>
      </pc:sldChg>
      <pc:sldChg chg="addSp">
        <pc:chgData name="Hsin-Mu Tsai" userId="7730981_tp_dropbox" providerId="OAuth2" clId="{F982E4CD-6A36-B140-A71A-2D8006B1A69D}" dt="2018-04-30T16:00:01.112" v="685" actId="7634"/>
        <pc:sldMkLst>
          <pc:docMk/>
          <pc:sldMk cId="3546999866" sldId="301"/>
        </pc:sldMkLst>
        <pc:inkChg chg="add">
          <ac:chgData name="Hsin-Mu Tsai" userId="7730981_tp_dropbox" providerId="OAuth2" clId="{F982E4CD-6A36-B140-A71A-2D8006B1A69D}" dt="2018-04-30T16:00:01.112" v="685" actId="7634"/>
          <ac:inkMkLst>
            <pc:docMk/>
            <pc:sldMk cId="3546999866" sldId="301"/>
            <ac:inkMk id="5" creationId="{0A65B121-E1B7-BE4D-8F59-14F29A1EF18F}"/>
          </ac:inkMkLst>
        </pc:inkChg>
      </pc:sldChg>
      <pc:sldChg chg="addSp delSp modSp delAnim">
        <pc:chgData name="Hsin-Mu Tsai" userId="7730981_tp_dropbox" providerId="OAuth2" clId="{F982E4CD-6A36-B140-A71A-2D8006B1A69D}" dt="2018-04-30T16:22:24.261" v="699" actId="478"/>
        <pc:sldMkLst>
          <pc:docMk/>
          <pc:sldMk cId="1179725386" sldId="302"/>
        </pc:sldMkLst>
        <pc:spChg chg="mod">
          <ac:chgData name="Hsin-Mu Tsai" userId="7730981_tp_dropbox" providerId="OAuth2" clId="{F982E4CD-6A36-B140-A71A-2D8006B1A69D}" dt="2018-04-30T16:22:18.352" v="697" actId="1076"/>
          <ac:spMkLst>
            <pc:docMk/>
            <pc:sldMk cId="1179725386" sldId="302"/>
            <ac:spMk id="3" creationId="{00000000-0000-0000-0000-000000000000}"/>
          </ac:spMkLst>
        </pc:spChg>
        <pc:spChg chg="del">
          <ac:chgData name="Hsin-Mu Tsai" userId="7730981_tp_dropbox" providerId="OAuth2" clId="{F982E4CD-6A36-B140-A71A-2D8006B1A69D}" dt="2018-04-30T16:22:06.160" v="692" actId="478"/>
          <ac:spMkLst>
            <pc:docMk/>
            <pc:sldMk cId="1179725386" sldId="302"/>
            <ac:spMk id="6" creationId="{00000000-0000-0000-0000-000000000000}"/>
          </ac:spMkLst>
        </pc:spChg>
        <pc:spChg chg="del">
          <ac:chgData name="Hsin-Mu Tsai" userId="7730981_tp_dropbox" providerId="OAuth2" clId="{F982E4CD-6A36-B140-A71A-2D8006B1A69D}" dt="2018-04-30T16:22:03.882" v="691" actId="478"/>
          <ac:spMkLst>
            <pc:docMk/>
            <pc:sldMk cId="1179725386" sldId="302"/>
            <ac:spMk id="8" creationId="{00000000-0000-0000-0000-000000000000}"/>
          </ac:spMkLst>
        </pc:spChg>
        <pc:spChg chg="del">
          <ac:chgData name="Hsin-Mu Tsai" userId="7730981_tp_dropbox" providerId="OAuth2" clId="{F982E4CD-6A36-B140-A71A-2D8006B1A69D}" dt="2018-04-30T16:22:21.329" v="698" actId="478"/>
          <ac:spMkLst>
            <pc:docMk/>
            <pc:sldMk cId="1179725386" sldId="302"/>
            <ac:spMk id="9" creationId="{00000000-0000-0000-0000-000000000000}"/>
          </ac:spMkLst>
        </pc:spChg>
        <pc:inkChg chg="add del">
          <ac:chgData name="Hsin-Mu Tsai" userId="7730981_tp_dropbox" providerId="OAuth2" clId="{F982E4CD-6A36-B140-A71A-2D8006B1A69D}" dt="2018-04-30T13:47:23.052" v="2"/>
          <ac:inkMkLst>
            <pc:docMk/>
            <pc:sldMk cId="1179725386" sldId="302"/>
            <ac:inkMk id="7" creationId="{9A521DAF-289A-244F-90FE-0B5AB0256917}"/>
          </ac:inkMkLst>
        </pc:inkChg>
        <pc:inkChg chg="add del">
          <ac:chgData name="Hsin-Mu Tsai" userId="7730981_tp_dropbox" providerId="OAuth2" clId="{F982E4CD-6A36-B140-A71A-2D8006B1A69D}" dt="2018-04-30T16:22:14.284" v="695"/>
          <ac:inkMkLst>
            <pc:docMk/>
            <pc:sldMk cId="1179725386" sldId="302"/>
            <ac:inkMk id="11" creationId="{A6F83670-70CE-074C-9500-547426BF0AB8}"/>
          </ac:inkMkLst>
        </pc:inkChg>
        <pc:cxnChg chg="del mod">
          <ac:chgData name="Hsin-Mu Tsai" userId="7730981_tp_dropbox" providerId="OAuth2" clId="{F982E4CD-6A36-B140-A71A-2D8006B1A69D}" dt="2018-04-30T16:22:12.482" v="694" actId="478"/>
          <ac:cxnSpMkLst>
            <pc:docMk/>
            <pc:sldMk cId="1179725386" sldId="302"/>
            <ac:cxnSpMk id="5" creationId="{00000000-0000-0000-0000-000000000000}"/>
          </ac:cxnSpMkLst>
        </pc:cxnChg>
        <pc:cxnChg chg="del mod">
          <ac:chgData name="Hsin-Mu Tsai" userId="7730981_tp_dropbox" providerId="OAuth2" clId="{F982E4CD-6A36-B140-A71A-2D8006B1A69D}" dt="2018-04-30T16:22:09.648" v="693" actId="478"/>
          <ac:cxnSpMkLst>
            <pc:docMk/>
            <pc:sldMk cId="1179725386" sldId="302"/>
            <ac:cxnSpMk id="10" creationId="{00000000-0000-0000-0000-000000000000}"/>
          </ac:cxnSpMkLst>
        </pc:cxnChg>
        <pc:cxnChg chg="del">
          <ac:chgData name="Hsin-Mu Tsai" userId="7730981_tp_dropbox" providerId="OAuth2" clId="{F982E4CD-6A36-B140-A71A-2D8006B1A69D}" dt="2018-04-30T16:22:24.261" v="699" actId="478"/>
          <ac:cxnSpMkLst>
            <pc:docMk/>
            <pc:sldMk cId="1179725386" sldId="302"/>
            <ac:cxnSpMk id="17" creationId="{00000000-0000-0000-0000-000000000000}"/>
          </ac:cxnSpMkLst>
        </pc:cxnChg>
      </pc:sldChg>
      <pc:sldChg chg="addSp">
        <pc:chgData name="Hsin-Mu Tsai" userId="7730981_tp_dropbox" providerId="OAuth2" clId="{F982E4CD-6A36-B140-A71A-2D8006B1A69D}" dt="2018-04-30T16:00:01.112" v="685" actId="7634"/>
        <pc:sldMkLst>
          <pc:docMk/>
          <pc:sldMk cId="2752931708" sldId="304"/>
        </pc:sldMkLst>
        <pc:inkChg chg="add">
          <ac:chgData name="Hsin-Mu Tsai" userId="7730981_tp_dropbox" providerId="OAuth2" clId="{F982E4CD-6A36-B140-A71A-2D8006B1A69D}" dt="2018-04-30T16:00:01.112" v="685" actId="7634"/>
          <ac:inkMkLst>
            <pc:docMk/>
            <pc:sldMk cId="2752931708" sldId="304"/>
            <ac:inkMk id="5" creationId="{67EB65A0-5B0B-0B4B-8D38-CCBA41FD3BD2}"/>
          </ac:inkMkLst>
        </pc:inkChg>
      </pc:sldChg>
      <pc:sldChg chg="addSp">
        <pc:chgData name="Hsin-Mu Tsai" userId="7730981_tp_dropbox" providerId="OAuth2" clId="{F982E4CD-6A36-B140-A71A-2D8006B1A69D}" dt="2018-04-30T16:00:01.112" v="685" actId="7634"/>
        <pc:sldMkLst>
          <pc:docMk/>
          <pc:sldMk cId="2867984417" sldId="305"/>
        </pc:sldMkLst>
        <pc:inkChg chg="add">
          <ac:chgData name="Hsin-Mu Tsai" userId="7730981_tp_dropbox" providerId="OAuth2" clId="{F982E4CD-6A36-B140-A71A-2D8006B1A69D}" dt="2018-04-30T16:00:01.112" v="685" actId="7634"/>
          <ac:inkMkLst>
            <pc:docMk/>
            <pc:sldMk cId="2867984417" sldId="305"/>
            <ac:inkMk id="4" creationId="{5E4343E6-9E48-6849-81BB-A1701079EF54}"/>
          </ac:inkMkLst>
        </pc:inkChg>
      </pc:sldChg>
      <pc:sldChg chg="addSp delSp">
        <pc:chgData name="Hsin-Mu Tsai" userId="7730981_tp_dropbox" providerId="OAuth2" clId="{F982E4CD-6A36-B140-A71A-2D8006B1A69D}" dt="2018-04-30T16:00:07.313" v="686" actId="478"/>
        <pc:sldMkLst>
          <pc:docMk/>
          <pc:sldMk cId="1758031977" sldId="306"/>
        </pc:sldMkLst>
        <pc:inkChg chg="add del">
          <ac:chgData name="Hsin-Mu Tsai" userId="7730981_tp_dropbox" providerId="OAuth2" clId="{F982E4CD-6A36-B140-A71A-2D8006B1A69D}" dt="2018-04-30T16:00:07.313" v="686" actId="478"/>
          <ac:inkMkLst>
            <pc:docMk/>
            <pc:sldMk cId="1758031977" sldId="306"/>
            <ac:inkMk id="5" creationId="{0854B8CA-A7E6-2849-8C91-10DDE26A2013}"/>
          </ac:inkMkLst>
        </pc:inkChg>
      </pc:sldChg>
      <pc:sldChg chg="addSp delSp">
        <pc:chgData name="Hsin-Mu Tsai" userId="7730981_tp_dropbox" providerId="OAuth2" clId="{F982E4CD-6A36-B140-A71A-2D8006B1A69D}" dt="2018-04-30T14:08:30.920" v="684"/>
        <pc:sldMkLst>
          <pc:docMk/>
          <pc:sldMk cId="3571232155" sldId="308"/>
        </pc:sldMkLst>
        <pc:inkChg chg="add">
          <ac:chgData name="Hsin-Mu Tsai" userId="7730981_tp_dropbox" providerId="OAuth2" clId="{F982E4CD-6A36-B140-A71A-2D8006B1A69D}" dt="2018-04-30T14:08:07.974" v="655"/>
          <ac:inkMkLst>
            <pc:docMk/>
            <pc:sldMk cId="3571232155" sldId="308"/>
            <ac:inkMk id="5" creationId="{420BE7C2-B682-624A-81AA-6AB6468C331E}"/>
          </ac:inkMkLst>
        </pc:inkChg>
        <pc:inkChg chg="add">
          <ac:chgData name="Hsin-Mu Tsai" userId="7730981_tp_dropbox" providerId="OAuth2" clId="{F982E4CD-6A36-B140-A71A-2D8006B1A69D}" dt="2018-04-30T14:08:12.302" v="657"/>
          <ac:inkMkLst>
            <pc:docMk/>
            <pc:sldMk cId="3571232155" sldId="308"/>
            <ac:inkMk id="6" creationId="{1E7893F7-CAAB-A04F-887B-3D637A08BCB4}"/>
          </ac:inkMkLst>
        </pc:inkChg>
        <pc:inkChg chg="add">
          <ac:chgData name="Hsin-Mu Tsai" userId="7730981_tp_dropbox" providerId="OAuth2" clId="{F982E4CD-6A36-B140-A71A-2D8006B1A69D}" dt="2018-04-30T14:08:12.817" v="658"/>
          <ac:inkMkLst>
            <pc:docMk/>
            <pc:sldMk cId="3571232155" sldId="308"/>
            <ac:inkMk id="21" creationId="{DAF8D8AD-07D9-3340-A889-94DBF77DC38E}"/>
          </ac:inkMkLst>
        </pc:inkChg>
        <pc:inkChg chg="add">
          <ac:chgData name="Hsin-Mu Tsai" userId="7730981_tp_dropbox" providerId="OAuth2" clId="{F982E4CD-6A36-B140-A71A-2D8006B1A69D}" dt="2018-04-30T14:08:13.269" v="659"/>
          <ac:inkMkLst>
            <pc:docMk/>
            <pc:sldMk cId="3571232155" sldId="308"/>
            <ac:inkMk id="30" creationId="{AAE384D1-6ADF-BE42-A51E-FF8CF58A9DDF}"/>
          </ac:inkMkLst>
        </pc:inkChg>
        <pc:inkChg chg="add">
          <ac:chgData name="Hsin-Mu Tsai" userId="7730981_tp_dropbox" providerId="OAuth2" clId="{F982E4CD-6A36-B140-A71A-2D8006B1A69D}" dt="2018-04-30T14:08:13.827" v="660"/>
          <ac:inkMkLst>
            <pc:docMk/>
            <pc:sldMk cId="3571232155" sldId="308"/>
            <ac:inkMk id="39" creationId="{AF249967-3861-F64F-9324-5A81BCC0A0DC}"/>
          </ac:inkMkLst>
        </pc:inkChg>
        <pc:inkChg chg="add">
          <ac:chgData name="Hsin-Mu Tsai" userId="7730981_tp_dropbox" providerId="OAuth2" clId="{F982E4CD-6A36-B140-A71A-2D8006B1A69D}" dt="2018-04-30T14:08:14.267" v="661"/>
          <ac:inkMkLst>
            <pc:docMk/>
            <pc:sldMk cId="3571232155" sldId="308"/>
            <ac:inkMk id="41" creationId="{9A61FFA0-A8EF-1E45-A449-79452CA65D1C}"/>
          </ac:inkMkLst>
        </pc:inkChg>
        <pc:inkChg chg="add">
          <ac:chgData name="Hsin-Mu Tsai" userId="7730981_tp_dropbox" providerId="OAuth2" clId="{F982E4CD-6A36-B140-A71A-2D8006B1A69D}" dt="2018-04-30T14:08:14.753" v="662"/>
          <ac:inkMkLst>
            <pc:docMk/>
            <pc:sldMk cId="3571232155" sldId="308"/>
            <ac:inkMk id="43" creationId="{88DE0EB8-182F-6344-85BB-305161B574F2}"/>
          </ac:inkMkLst>
        </pc:inkChg>
        <pc:inkChg chg="add">
          <ac:chgData name="Hsin-Mu Tsai" userId="7730981_tp_dropbox" providerId="OAuth2" clId="{F982E4CD-6A36-B140-A71A-2D8006B1A69D}" dt="2018-04-30T14:08:15.216" v="663"/>
          <ac:inkMkLst>
            <pc:docMk/>
            <pc:sldMk cId="3571232155" sldId="308"/>
            <ac:inkMk id="45" creationId="{E6029CB0-D8AB-EF46-8DE6-16FE27BB4222}"/>
          </ac:inkMkLst>
        </pc:inkChg>
        <pc:inkChg chg="add del">
          <ac:chgData name="Hsin-Mu Tsai" userId="7730981_tp_dropbox" providerId="OAuth2" clId="{F982E4CD-6A36-B140-A71A-2D8006B1A69D}" dt="2018-04-30T14:08:23.974" v="677"/>
          <ac:inkMkLst>
            <pc:docMk/>
            <pc:sldMk cId="3571232155" sldId="308"/>
            <ac:inkMk id="49" creationId="{7205971E-ADD9-E240-A2E0-8AEBA0602D34}"/>
          </ac:inkMkLst>
        </pc:inkChg>
        <pc:inkChg chg="add del">
          <ac:chgData name="Hsin-Mu Tsai" userId="7730981_tp_dropbox" providerId="OAuth2" clId="{F982E4CD-6A36-B140-A71A-2D8006B1A69D}" dt="2018-04-30T14:08:23.974" v="677"/>
          <ac:inkMkLst>
            <pc:docMk/>
            <pc:sldMk cId="3571232155" sldId="308"/>
            <ac:inkMk id="50" creationId="{206CA537-C949-654E-A547-76FB2066C111}"/>
          </ac:inkMkLst>
        </pc:inkChg>
        <pc:inkChg chg="add del">
          <ac:chgData name="Hsin-Mu Tsai" userId="7730981_tp_dropbox" providerId="OAuth2" clId="{F982E4CD-6A36-B140-A71A-2D8006B1A69D}" dt="2018-04-30T14:08:23.974" v="677"/>
          <ac:inkMkLst>
            <pc:docMk/>
            <pc:sldMk cId="3571232155" sldId="308"/>
            <ac:inkMk id="51" creationId="{FFA25D1E-11D4-9A4E-8358-C6BF406F27C0}"/>
          </ac:inkMkLst>
        </pc:inkChg>
        <pc:inkChg chg="add del">
          <ac:chgData name="Hsin-Mu Tsai" userId="7730981_tp_dropbox" providerId="OAuth2" clId="{F982E4CD-6A36-B140-A71A-2D8006B1A69D}" dt="2018-04-30T14:08:23.974" v="677"/>
          <ac:inkMkLst>
            <pc:docMk/>
            <pc:sldMk cId="3571232155" sldId="308"/>
            <ac:inkMk id="52" creationId="{7724A1A8-86AD-B840-BD32-A2A58E14685B}"/>
          </ac:inkMkLst>
        </pc:inkChg>
        <pc:inkChg chg="add del">
          <ac:chgData name="Hsin-Mu Tsai" userId="7730981_tp_dropbox" providerId="OAuth2" clId="{F982E4CD-6A36-B140-A71A-2D8006B1A69D}" dt="2018-04-30T14:08:30.918" v="683"/>
          <ac:inkMkLst>
            <pc:docMk/>
            <pc:sldMk cId="3571232155" sldId="308"/>
            <ac:inkMk id="53" creationId="{CB8D4392-2C3A-474F-8FC1-812D1665F0F5}"/>
          </ac:inkMkLst>
        </pc:inkChg>
        <pc:inkChg chg="add del">
          <ac:chgData name="Hsin-Mu Tsai" userId="7730981_tp_dropbox" providerId="OAuth2" clId="{F982E4CD-6A36-B140-A71A-2D8006B1A69D}" dt="2018-04-30T14:08:30.524" v="679"/>
          <ac:inkMkLst>
            <pc:docMk/>
            <pc:sldMk cId="3571232155" sldId="308"/>
            <ac:inkMk id="54" creationId="{86AA8083-82F7-D445-9E2D-888D86B39CB6}"/>
          </ac:inkMkLst>
        </pc:inkChg>
        <pc:inkChg chg="add del">
          <ac:chgData name="Hsin-Mu Tsai" userId="7730981_tp_dropbox" providerId="OAuth2" clId="{F982E4CD-6A36-B140-A71A-2D8006B1A69D}" dt="2018-04-30T14:08:23.974" v="677"/>
          <ac:inkMkLst>
            <pc:docMk/>
            <pc:sldMk cId="3571232155" sldId="308"/>
            <ac:inkMk id="55" creationId="{81A17E68-FD74-3545-96A8-D3E0C086FB44}"/>
          </ac:inkMkLst>
        </pc:inkChg>
        <pc:inkChg chg="add del">
          <ac:chgData name="Hsin-Mu Tsai" userId="7730981_tp_dropbox" providerId="OAuth2" clId="{F982E4CD-6A36-B140-A71A-2D8006B1A69D}" dt="2018-04-30T14:08:23.974" v="677"/>
          <ac:inkMkLst>
            <pc:docMk/>
            <pc:sldMk cId="3571232155" sldId="308"/>
            <ac:inkMk id="56" creationId="{A95DDB43-688D-7B42-9C91-3FD546C725F2}"/>
          </ac:inkMkLst>
        </pc:inkChg>
        <pc:inkChg chg="add del">
          <ac:chgData name="Hsin-Mu Tsai" userId="7730981_tp_dropbox" providerId="OAuth2" clId="{F982E4CD-6A36-B140-A71A-2D8006B1A69D}" dt="2018-04-30T14:08:30.920" v="684"/>
          <ac:inkMkLst>
            <pc:docMk/>
            <pc:sldMk cId="3571232155" sldId="308"/>
            <ac:inkMk id="57" creationId="{716DF2BD-D903-6D4E-B640-91FA087610B1}"/>
          </ac:inkMkLst>
        </pc:inkChg>
        <pc:inkChg chg="add del">
          <ac:chgData name="Hsin-Mu Tsai" userId="7730981_tp_dropbox" providerId="OAuth2" clId="{F982E4CD-6A36-B140-A71A-2D8006B1A69D}" dt="2018-04-30T14:08:23.974" v="677"/>
          <ac:inkMkLst>
            <pc:docMk/>
            <pc:sldMk cId="3571232155" sldId="308"/>
            <ac:inkMk id="58" creationId="{2578E231-8B08-2942-9898-6FC3CC44F4A4}"/>
          </ac:inkMkLst>
        </pc:inkChg>
        <pc:inkChg chg="add del">
          <ac:chgData name="Hsin-Mu Tsai" userId="7730981_tp_dropbox" providerId="OAuth2" clId="{F982E4CD-6A36-B140-A71A-2D8006B1A69D}" dt="2018-04-30T14:08:23.974" v="677"/>
          <ac:inkMkLst>
            <pc:docMk/>
            <pc:sldMk cId="3571232155" sldId="308"/>
            <ac:inkMk id="59" creationId="{C02679BD-E0CC-6C41-8A09-545D380DFE96}"/>
          </ac:inkMkLst>
        </pc:inkChg>
        <pc:inkChg chg="add del">
          <ac:chgData name="Hsin-Mu Tsai" userId="7730981_tp_dropbox" providerId="OAuth2" clId="{F982E4CD-6A36-B140-A71A-2D8006B1A69D}" dt="2018-04-30T14:08:23.974" v="677"/>
          <ac:inkMkLst>
            <pc:docMk/>
            <pc:sldMk cId="3571232155" sldId="308"/>
            <ac:inkMk id="60" creationId="{232F763F-E32E-474D-ABD8-FF1B204FEB9D}"/>
          </ac:inkMkLst>
        </pc:inkChg>
        <pc:inkChg chg="add del reco">
          <ac:chgData name="Hsin-Mu Tsai" userId="7730981_tp_dropbox" providerId="OAuth2" clId="{F982E4CD-6A36-B140-A71A-2D8006B1A69D}" dt="2018-04-30T14:08:30.529" v="682"/>
          <ac:inkMkLst>
            <pc:docMk/>
            <pc:sldMk cId="3571232155" sldId="308"/>
            <ac:inkMk id="61" creationId="{EB139E08-33B8-AE41-9C7D-090E9D170450}"/>
          </ac:inkMkLst>
        </pc:inkChg>
        <pc:inkChg chg="add del reco">
          <ac:chgData name="Hsin-Mu Tsai" userId="7730981_tp_dropbox" providerId="OAuth2" clId="{F982E4CD-6A36-B140-A71A-2D8006B1A69D}" dt="2018-04-30T14:08:30.528" v="681"/>
          <ac:inkMkLst>
            <pc:docMk/>
            <pc:sldMk cId="3571232155" sldId="308"/>
            <ac:inkMk id="62" creationId="{54DF30D4-1395-7D4A-8E20-D5F2078FE61C}"/>
          </ac:inkMkLst>
        </pc:inkChg>
        <pc:inkChg chg="add del reco">
          <ac:chgData name="Hsin-Mu Tsai" userId="7730981_tp_dropbox" providerId="OAuth2" clId="{F982E4CD-6A36-B140-A71A-2D8006B1A69D}" dt="2018-04-30T14:08:30.526" v="680"/>
          <ac:inkMkLst>
            <pc:docMk/>
            <pc:sldMk cId="3571232155" sldId="308"/>
            <ac:inkMk id="63" creationId="{1CB824A6-A62D-9E49-940A-B7C874BA011A}"/>
          </ac:inkMkLst>
        </pc:inkChg>
      </pc:sldChg>
      <pc:sldChg chg="addSp delSp modSp new mod modClrScheme chgLayout">
        <pc:chgData name="Hsin-Mu Tsai" userId="7730981_tp_dropbox" providerId="OAuth2" clId="{F982E4CD-6A36-B140-A71A-2D8006B1A69D}" dt="2018-04-30T13:55:25.846" v="489"/>
        <pc:sldMkLst>
          <pc:docMk/>
          <pc:sldMk cId="305534123" sldId="313"/>
        </pc:sldMkLst>
        <pc:spChg chg="del">
          <ac:chgData name="Hsin-Mu Tsai" userId="7730981_tp_dropbox" providerId="OAuth2" clId="{F982E4CD-6A36-B140-A71A-2D8006B1A69D}" dt="2018-04-30T13:47:52.243" v="6" actId="700"/>
          <ac:spMkLst>
            <pc:docMk/>
            <pc:sldMk cId="305534123" sldId="313"/>
            <ac:spMk id="2" creationId="{E96828B7-B011-134A-AE85-5CC8C44AF558}"/>
          </ac:spMkLst>
        </pc:spChg>
        <pc:spChg chg="del">
          <ac:chgData name="Hsin-Mu Tsai" userId="7730981_tp_dropbox" providerId="OAuth2" clId="{F982E4CD-6A36-B140-A71A-2D8006B1A69D}" dt="2018-04-30T13:47:52.243" v="6" actId="700"/>
          <ac:spMkLst>
            <pc:docMk/>
            <pc:sldMk cId="305534123" sldId="313"/>
            <ac:spMk id="3" creationId="{73A385F1-E234-2841-BAB0-9109BD587CB1}"/>
          </ac:spMkLst>
        </pc:spChg>
        <pc:spChg chg="mod ord">
          <ac:chgData name="Hsin-Mu Tsai" userId="7730981_tp_dropbox" providerId="OAuth2" clId="{F982E4CD-6A36-B140-A71A-2D8006B1A69D}" dt="2018-04-30T13:47:52.243" v="6" actId="700"/>
          <ac:spMkLst>
            <pc:docMk/>
            <pc:sldMk cId="305534123" sldId="313"/>
            <ac:spMk id="4" creationId="{58243475-3BD9-0B4C-BA78-45AB8FEBEE14}"/>
          </ac:spMkLst>
        </pc:spChg>
        <pc:inkChg chg="add del">
          <ac:chgData name="Hsin-Mu Tsai" userId="7730981_tp_dropbox" providerId="OAuth2" clId="{F982E4CD-6A36-B140-A71A-2D8006B1A69D}" dt="2018-04-30T13:48:02.485" v="9"/>
          <ac:inkMkLst>
            <pc:docMk/>
            <pc:sldMk cId="305534123" sldId="313"/>
            <ac:inkMk id="5" creationId="{15BAE221-0751-9B48-8A02-4FA77E802837}"/>
          </ac:inkMkLst>
        </pc:inkChg>
        <pc:inkChg chg="add del">
          <ac:chgData name="Hsin-Mu Tsai" userId="7730981_tp_dropbox" providerId="OAuth2" clId="{F982E4CD-6A36-B140-A71A-2D8006B1A69D}" dt="2018-04-30T13:48:02.485" v="9"/>
          <ac:inkMkLst>
            <pc:docMk/>
            <pc:sldMk cId="305534123" sldId="313"/>
            <ac:inkMk id="6" creationId="{CDD58341-ABCE-B347-B9E6-E22DF4632739}"/>
          </ac:inkMkLst>
        </pc:inkChg>
        <pc:inkChg chg="add del reco">
          <ac:chgData name="Hsin-Mu Tsai" userId="7730981_tp_dropbox" providerId="OAuth2" clId="{F982E4CD-6A36-B140-A71A-2D8006B1A69D}" dt="2018-04-30T13:48:10.745" v="11"/>
          <ac:inkMkLst>
            <pc:docMk/>
            <pc:sldMk cId="305534123" sldId="313"/>
            <ac:inkMk id="7" creationId="{E02874AE-D56F-7744-8F10-8B4791767F5E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9" creationId="{A587BD22-0567-C644-884A-790D6B7EF9A9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0" creationId="{1BC911DA-9269-BB44-80CC-F0F77E444084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1" creationId="{69F8BD83-6CC3-234E-ABC8-BD4DB1B703C3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2" creationId="{BB598CC9-D68E-E245-9566-DA50CACD61C8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3" creationId="{EBFD6A65-65F5-2D44-B540-496D7E17FD38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4" creationId="{6438681D-E432-0645-B851-82795D11D5E7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5" creationId="{C51204F3-CBC3-B04D-9AAF-E20590B67ADB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6" creationId="{89394660-B3DD-1541-8DBC-98495C8A64C7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7" creationId="{CE375509-FD85-AB44-B90E-2E6BE0246E19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8" creationId="{2A86256C-813C-EA48-B7DE-2D230DB1A8B2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19" creationId="{9543AB99-F6AC-CE44-8A60-7FE451D6256C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0" creationId="{DBD498F8-9BE0-1943-B95A-FCB1980340A2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1" creationId="{680387A1-B742-B14F-8FD4-14D84F042F33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2" creationId="{54F3AF7B-7CAA-C048-BE16-422A9879DCE0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3" creationId="{77A0F45D-3C7B-3F40-A93C-5A48CB7406E6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4" creationId="{9D82AC3C-E61E-AF49-ACCF-959CCECF694E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5" creationId="{9813E98C-ED9A-0242-BA9D-D55AB363AE97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6" creationId="{D82BFC3A-E326-B047-B2CA-53A60BA1E577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7" creationId="{DD248AE5-095F-054F-A0F7-B996360552B9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8" creationId="{B71DC5FB-2A34-1643-995D-20286B7AFE31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29" creationId="{013FF2C5-7A94-C944-8086-69F1D4489FB3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30" creationId="{A2EDFBE7-D52E-A541-A3A7-34283DA66069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31" creationId="{E3132A20-F940-0F43-B101-8858AC25EFFE}"/>
          </ac:inkMkLst>
        </pc:inkChg>
        <pc:inkChg chg="add del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32" creationId="{0AC937D4-8E5F-6B47-9156-FCC4B8FB16D7}"/>
          </ac:inkMkLst>
        </pc:inkChg>
        <pc:inkChg chg="add reco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33" creationId="{F45CFD8D-71D0-7041-89AD-2D316E22C686}"/>
          </ac:inkMkLst>
        </pc:inkChg>
        <pc:inkChg chg="add reco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34" creationId="{96C82318-B2E1-0B4E-B198-B5383680304F}"/>
          </ac:inkMkLst>
        </pc:inkChg>
        <pc:inkChg chg="add reco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35" creationId="{9E7979EC-82B7-1549-B0FB-B19C92DECCB7}"/>
          </ac:inkMkLst>
        </pc:inkChg>
        <pc:inkChg chg="add reco">
          <ac:chgData name="Hsin-Mu Tsai" userId="7730981_tp_dropbox" providerId="OAuth2" clId="{F982E4CD-6A36-B140-A71A-2D8006B1A69D}" dt="2018-04-30T13:48:35.077" v="36"/>
          <ac:inkMkLst>
            <pc:docMk/>
            <pc:sldMk cId="305534123" sldId="313"/>
            <ac:inkMk id="36" creationId="{2A1C6965-9A1D-A845-B35A-F013CCD5910B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41" creationId="{E74A9278-D0C5-294B-9A85-8F8C05BCBE13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42" creationId="{0B2D5C9C-F93C-5442-A70A-7FDA14D3CEBA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43" creationId="{90E740F7-7560-3B42-ABD0-5F119F61C482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44" creationId="{716F1149-8274-1145-85F0-F1ED8D8B0BFA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45" creationId="{A2DD3275-AA28-EF42-9FC9-A0150D45046B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46" creationId="{E2453839-4CB0-D442-8B9E-50EBD718D267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47" creationId="{E026F01C-1DD4-4641-B56D-D5B655CDD1AD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48" creationId="{9F0B41C4-DDAD-D445-9DD1-EF8C02954BB2}"/>
          </ac:inkMkLst>
        </pc:inkChg>
        <pc:inkChg chg="add">
          <ac:chgData name="Hsin-Mu Tsai" userId="7730981_tp_dropbox" providerId="OAuth2" clId="{F982E4CD-6A36-B140-A71A-2D8006B1A69D}" dt="2018-04-30T13:48:37.164" v="45"/>
          <ac:inkMkLst>
            <pc:docMk/>
            <pc:sldMk cId="305534123" sldId="313"/>
            <ac:inkMk id="49" creationId="{5BD3FABF-9C1A-E242-AE44-3FE3B74203A2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0" creationId="{D52B27F0-1FB5-3A4B-BE12-FB775356B04A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1" creationId="{6CE58469-0650-C64A-90B1-D78F8FDAD79B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2" creationId="{0E042927-C9E7-C147-8B3C-1D472B471AB6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3" creationId="{ABD6BAB8-5CC0-6641-8C4D-B0D97C6C04A1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4" creationId="{B62D637F-50B3-E240-A7F2-AA901D95C721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5" creationId="{56E7DD21-5EAE-CD4D-BF2C-833366A97B63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6" creationId="{FC1F210E-A292-6F40-978E-99429AF0E5A6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7" creationId="{501D878B-5F16-2C43-B1C4-0CA01E328C52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8" creationId="{C411877A-C796-9342-BE2B-ED12DE94243F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59" creationId="{D4835A9B-CBB6-2444-ABCC-4B19EE8A92A7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60" creationId="{B877F4E9-124F-7A4A-B6E6-A4E0F4AA0E0D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61" creationId="{4807962E-2E55-424C-9F10-E1ABF562B396}"/>
          </ac:inkMkLst>
        </pc:inkChg>
        <pc:inkChg chg="add del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62" creationId="{3D89CCB3-EBF3-EA42-8F72-1C0AFE449DAB}"/>
          </ac:inkMkLst>
        </pc:inkChg>
        <pc:inkChg chg="add reco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63" creationId="{B667A17B-4FCE-D041-89B1-F8F5F16A7A62}"/>
          </ac:inkMkLst>
        </pc:inkChg>
        <pc:inkChg chg="add reco">
          <ac:chgData name="Hsin-Mu Tsai" userId="7730981_tp_dropbox" providerId="OAuth2" clId="{F982E4CD-6A36-B140-A71A-2D8006B1A69D}" dt="2018-04-30T13:48:40.968" v="59"/>
          <ac:inkMkLst>
            <pc:docMk/>
            <pc:sldMk cId="305534123" sldId="313"/>
            <ac:inkMk id="64" creationId="{DCD3A91C-E4FE-1448-AC5F-CFB8D88BD203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67" creationId="{E2B1CD2B-3E0F-2A42-8E0E-A94F87B00133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68" creationId="{9F3E2979-70D0-9241-8D60-3A2B61021BE7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69" creationId="{879F6CEC-D13F-3446-BF42-075138CD6AB0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0" creationId="{4036B517-0055-7D47-80DE-7FB35BF99E2C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1" creationId="{2EBEC77D-C2E7-5047-8839-C82EFCAE3B2A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2" creationId="{DA24A450-5019-F741-A506-2CC7E6DBF000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3" creationId="{9F22C2B4-C500-A44C-8035-90950B39D153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4" creationId="{1136C680-B63B-7249-B0DA-BC8BF6752828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5" creationId="{B15A4EA1-AB08-FC43-8361-A25530D5CD8E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6" creationId="{A992C7D2-864D-494F-9D3C-E29319073892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7" creationId="{54951912-0AF5-DC47-8342-12ACF60C6CA7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8" creationId="{81012A89-8A8B-674D-8C9B-069D9462A784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79" creationId="{9BFC027C-FFC0-704E-A832-054C93EFF240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0" creationId="{846A7921-FBCC-A649-BB52-A723ADEBDB3A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1" creationId="{4FED985A-008A-3047-A0DF-517C43A820E1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2" creationId="{B4BC805D-F533-DD45-BB11-15BF202949DE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3" creationId="{F7EF1C93-865F-3845-AE86-467E0718F5FD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4" creationId="{8D2222BE-3A92-C44C-8AFE-AEA1825FB071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5" creationId="{34C714C1-B6C2-6445-BC44-D57C0EBF233E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6" creationId="{B93B17EB-6B4D-9E42-AD3A-5031507801F0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7" creationId="{B0DCE2BF-52D7-434E-B6B1-78F1B7349AC7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8" creationId="{275D564A-7771-FA49-BCD7-4D162FCB07E1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89" creationId="{13BA4D24-2BBF-FD48-8967-A727AC3C7469}"/>
          </ac:inkMkLst>
        </pc:inkChg>
        <pc:inkChg chg="add del">
          <ac:chgData name="Hsin-Mu Tsai" userId="7730981_tp_dropbox" providerId="OAuth2" clId="{F982E4CD-6A36-B140-A71A-2D8006B1A69D}" dt="2018-04-30T13:48:50.524" v="85"/>
          <ac:inkMkLst>
            <pc:docMk/>
            <pc:sldMk cId="305534123" sldId="313"/>
            <ac:inkMk id="90" creationId="{3957ECB6-5CEA-6E43-8DFF-2AB63CEB993A}"/>
          </ac:inkMkLst>
        </pc:inkChg>
        <pc:inkChg chg="add del reco">
          <ac:chgData name="Hsin-Mu Tsai" userId="7730981_tp_dropbox" providerId="OAuth2" clId="{F982E4CD-6A36-B140-A71A-2D8006B1A69D}" dt="2018-04-30T13:49:46.009" v="190"/>
          <ac:inkMkLst>
            <pc:docMk/>
            <pc:sldMk cId="305534123" sldId="313"/>
            <ac:inkMk id="91" creationId="{91732631-9633-4448-960D-1CC4374777DF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93" creationId="{9A8FC08B-2A61-B047-ABE0-BC5F631322DD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94" creationId="{543BD372-4EB9-A249-AF9C-CF013ADA6470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95" creationId="{D14E331A-2234-BA48-BCD4-EAD3E0AF4AF1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96" creationId="{64BD013D-6502-C04C-A000-23DE0D302A46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97" creationId="{B647B720-714F-B841-8BC5-98D19271465A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98" creationId="{BBDB1C11-4EF8-C44E-B058-5252A52545C2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99" creationId="{1080DB3C-788D-9448-837A-CB63540F12C3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0" creationId="{69385C25-4BA1-C04F-9477-54D8A3614E56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1" creationId="{F8075AA4-9A27-F341-ADCD-4634D9C5730C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2" creationId="{639B8F1B-CA7B-454B-8858-1B823C14466D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3" creationId="{BE3979A6-12FA-C84C-AE63-925330347A60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4" creationId="{9C07123D-E9D0-5E4C-9EC1-8A53CA0784B9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5" creationId="{FDD54F33-D24D-9B47-A76A-BC6E5F730278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6" creationId="{0333F7EE-B0E9-D347-AD35-691049318586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7" creationId="{A22BEE1F-8BC5-AB4A-B71E-FAA5E329E571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8" creationId="{2562C046-FF7B-BA4F-B4B1-FDF1043D9B57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09" creationId="{CFDD9214-706C-4247-8B95-1B78876954F9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0" creationId="{403AFA11-DEC3-F44D-88E1-7A0246B8AA0C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1" creationId="{1CD61D6D-78F3-A44E-A937-4D042EB4C5F3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2" creationId="{03ECD025-41C7-A24D-91DD-5DFEE790C738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3" creationId="{DB5BCC87-6572-7048-933F-089CECC2778D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4" creationId="{6926647D-5EFB-C04C-B777-9155445E3B3E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5" creationId="{69CE8325-624E-9D4C-8379-4B98CE4D68F8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6" creationId="{1976D07C-344F-584B-B2F5-45B13FB7D27A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7" creationId="{A8202B68-3FBD-B441-8096-104BF3FA48B8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8" creationId="{3DEF1C7B-895E-194D-AD47-17B60AF02A3E}"/>
          </ac:inkMkLst>
        </pc:inkChg>
        <pc:inkChg chg="add del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19" creationId="{EBE401AB-BB02-DA41-A98F-3AC1B7FC4B90}"/>
          </ac:inkMkLst>
        </pc:inkChg>
        <pc:inkChg chg="add reco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20" creationId="{DB942783-2FE6-2C40-A034-FC03612FE54E}"/>
          </ac:inkMkLst>
        </pc:inkChg>
        <pc:inkChg chg="add reco">
          <ac:chgData name="Hsin-Mu Tsai" userId="7730981_tp_dropbox" providerId="OAuth2" clId="{F982E4CD-6A36-B140-A71A-2D8006B1A69D}" dt="2018-04-30T13:48:59.697" v="113"/>
          <ac:inkMkLst>
            <pc:docMk/>
            <pc:sldMk cId="305534123" sldId="313"/>
            <ac:inkMk id="121" creationId="{42639663-8151-EF4F-83B8-9CA6A7AF2952}"/>
          </ac:inkMkLst>
        </pc:inkChg>
        <pc:inkChg chg="add">
          <ac:chgData name="Hsin-Mu Tsai" userId="7730981_tp_dropbox" providerId="OAuth2" clId="{F982E4CD-6A36-B140-A71A-2D8006B1A69D}" dt="2018-04-30T13:49:04.296" v="115"/>
          <ac:inkMkLst>
            <pc:docMk/>
            <pc:sldMk cId="305534123" sldId="313"/>
            <ac:inkMk id="124" creationId="{696452C4-FC46-C944-A2E1-BC7E0719A8D4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25" creationId="{54DAC007-7F3E-B147-A071-B6AE6E7EAD28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26" creationId="{1FDA1D15-AE93-3348-A7C9-4B7EF48881F5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27" creationId="{2E917254-73E5-094D-9EA1-BE67D8950292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28" creationId="{8B9DD38B-078B-7341-A27C-9A63BA3DE4B8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29" creationId="{3A147127-A581-234E-9B40-BD45DA2B1E45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0" creationId="{BD435229-579F-F647-B26D-8B1CAB6AE07D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1" creationId="{C1A620F1-0875-9D4B-9385-4C55FC2B04B4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2" creationId="{C35A9399-0D79-DE41-A9FE-28DCB0E2CE0B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3" creationId="{AE9C3905-BC6C-304A-AB43-D30E0DD7F7C9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4" creationId="{8AC753A9-5035-9B40-B1CA-C0E982AAE8E0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5" creationId="{76896F66-1E46-F845-A388-F156A4D620C6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6" creationId="{996637DF-0244-4941-8915-F83C3E5BFCB6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7" creationId="{F0CDF188-AC87-954D-837D-62A2FCD4737C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8" creationId="{7903D9EA-03EF-2542-AA51-221BA7340BC0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39" creationId="{4FB25ADF-459B-7545-BAFC-FDC24540F20B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40" creationId="{4E10BE5C-36C8-AD42-92FF-83EEB566C5A8}"/>
          </ac:inkMkLst>
        </pc:inkChg>
        <pc:inkChg chg="add del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41" creationId="{9791F204-FE40-5A4C-BCA9-59C76D77430C}"/>
          </ac:inkMkLst>
        </pc:inkChg>
        <pc:inkChg chg="add reco">
          <ac:chgData name="Hsin-Mu Tsai" userId="7730981_tp_dropbox" providerId="OAuth2" clId="{F982E4CD-6A36-B140-A71A-2D8006B1A69D}" dt="2018-04-30T13:49:13.861" v="134"/>
          <ac:inkMkLst>
            <pc:docMk/>
            <pc:sldMk cId="305534123" sldId="313"/>
            <ac:inkMk id="142" creationId="{27DCF0FA-C56D-5B48-A39E-0F2AD673CD2E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44" creationId="{E99E78C9-6353-CB49-A1F9-8BF0FF0E0401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45" creationId="{98208A94-30B9-FA40-96B6-9F4FEB301B92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46" creationId="{4E95AD96-EB0F-A449-8FA8-0FC40FE27A87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47" creationId="{D7AE927C-D63D-584E-8D58-F03FA3C120CE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48" creationId="{B1ACD486-BD6A-9248-95D7-EF057FCE8337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49" creationId="{65301171-D9A3-9C4E-B1D3-C2562AD8F32D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0" creationId="{E9C3A73D-B3CF-D641-A4CB-85FCFC18BE9F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1" creationId="{394DA26A-6F29-914B-854F-A29D5CCF25AD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2" creationId="{455FD272-C7B2-6A4F-B183-F804A1749AFC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3" creationId="{9FE0E531-B157-0448-B52B-4030C63D131D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4" creationId="{8CFFE5BA-6F78-E647-A17B-944AB397EBF2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5" creationId="{449AACB9-514F-C342-9C71-A8A4A5DC9B1F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6" creationId="{866B1254-A2A4-254D-959D-A4C2BC3657BA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7" creationId="{BC4EB284-D7A0-5248-BB55-1185E58D865B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8" creationId="{236D21DE-EEA3-214C-ADDB-E901705FCFB5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59" creationId="{76ECA3E2-47AE-704A-8213-1D5497430C19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0" creationId="{A4B687CB-5934-6944-A397-D6AEFADAB8A8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1" creationId="{11F8BC51-F65A-BF4B-94B4-84487397AA89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2" creationId="{ED8CD733-6F28-144D-A7B8-AC4E8B1516C0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3" creationId="{AA97D2DF-1EE3-7F4B-B340-A2BBFEDEC98C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4" creationId="{EC7F0B9D-6B4A-8E4D-9B21-6D0C52282729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5" creationId="{F4CC9344-9444-3748-8CC5-FA93D7A6ED0F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6" creationId="{634DA698-798E-5D4D-A539-A7F3903AB54D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7" creationId="{6F58FEE6-5EEA-F742-86CE-22233626AE8A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8" creationId="{D86C58E8-1F05-E241-9F72-71A204045FDA}"/>
          </ac:inkMkLst>
        </pc:inkChg>
        <pc:inkChg chg="add del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69" creationId="{4BA066E2-226D-E44B-9C9B-26DB80FFA2EA}"/>
          </ac:inkMkLst>
        </pc:inkChg>
        <pc:inkChg chg="add reco">
          <ac:chgData name="Hsin-Mu Tsai" userId="7730981_tp_dropbox" providerId="OAuth2" clId="{F982E4CD-6A36-B140-A71A-2D8006B1A69D}" dt="2018-04-30T13:49:23.433" v="163"/>
          <ac:inkMkLst>
            <pc:docMk/>
            <pc:sldMk cId="305534123" sldId="313"/>
            <ac:inkMk id="170" creationId="{4297CB34-8A32-5B42-A205-457884DC10F2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72" creationId="{872C9857-54B5-D243-A04D-F1EA4A9F58DE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73" creationId="{5D6E2EE4-D541-F34E-A3C9-BD9104A6927C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74" creationId="{85048E29-2C76-224D-BE63-B25DD5B1D7BC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75" creationId="{FCFA97EB-E03B-E54F-828B-D58A8ABAD413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76" creationId="{14E0F5C3-EB78-774D-AB36-2DE4A5B5C85F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77" creationId="{B36ED14A-1B67-D84D-BAFF-2B0C690188AD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78" creationId="{2B76BD34-54F4-5C46-A7BE-E3AF942D416D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79" creationId="{C1DDAD80-2128-B44A-9332-774AAB42E0F5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80" creationId="{C9AC928C-268D-D94D-94A0-7106704A9E68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81" creationId="{5BA3979B-1C38-BF4B-A329-D7433A5FA589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82" creationId="{8790191F-457B-DF44-8FF6-4D0FB24E3BEB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83" creationId="{40ECBE55-B54F-4149-85A2-0EF7DA334595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84" creationId="{C6FEA24C-2C68-9D46-AF8D-1C44285A96DB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85" creationId="{E2138048-FFFD-4346-A265-FCF4959A34E0}"/>
          </ac:inkMkLst>
        </pc:inkChg>
        <pc:inkChg chg="add del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86" creationId="{17F6B7CB-E646-AF4E-BF26-713F303E0DB5}"/>
          </ac:inkMkLst>
        </pc:inkChg>
        <pc:inkChg chg="add reco">
          <ac:chgData name="Hsin-Mu Tsai" userId="7730981_tp_dropbox" providerId="OAuth2" clId="{F982E4CD-6A36-B140-A71A-2D8006B1A69D}" dt="2018-04-30T13:49:28.264" v="179"/>
          <ac:inkMkLst>
            <pc:docMk/>
            <pc:sldMk cId="305534123" sldId="313"/>
            <ac:inkMk id="187" creationId="{D9B69B3E-0B0D-0746-AB31-B137BEBB3F88}"/>
          </ac:inkMkLst>
        </pc:inkChg>
        <pc:inkChg chg="add">
          <ac:chgData name="Hsin-Mu Tsai" userId="7730981_tp_dropbox" providerId="OAuth2" clId="{F982E4CD-6A36-B140-A71A-2D8006B1A69D}" dt="2018-04-30T13:49:28.614" v="180"/>
          <ac:inkMkLst>
            <pc:docMk/>
            <pc:sldMk cId="305534123" sldId="313"/>
            <ac:inkMk id="189" creationId="{889C9355-74AC-7A42-BB43-7E95A9E51A88}"/>
          </ac:inkMkLst>
        </pc:inkChg>
        <pc:inkChg chg="add">
          <ac:chgData name="Hsin-Mu Tsai" userId="7730981_tp_dropbox" providerId="OAuth2" clId="{F982E4CD-6A36-B140-A71A-2D8006B1A69D}" dt="2018-04-30T13:49:28.875" v="181"/>
          <ac:inkMkLst>
            <pc:docMk/>
            <pc:sldMk cId="305534123" sldId="313"/>
            <ac:inkMk id="190" creationId="{BBF8B120-480C-204E-A66B-3D41C58FAB68}"/>
          </ac:inkMkLst>
        </pc:inkChg>
        <pc:inkChg chg="add del">
          <ac:chgData name="Hsin-Mu Tsai" userId="7730981_tp_dropbox" providerId="OAuth2" clId="{F982E4CD-6A36-B140-A71A-2D8006B1A69D}" dt="2018-04-30T13:49:46.009" v="190"/>
          <ac:inkMkLst>
            <pc:docMk/>
            <pc:sldMk cId="305534123" sldId="313"/>
            <ac:inkMk id="191" creationId="{F1A548DA-37BD-CE40-8600-0E34729FE176}"/>
          </ac:inkMkLst>
        </pc:inkChg>
        <pc:inkChg chg="add del">
          <ac:chgData name="Hsin-Mu Tsai" userId="7730981_tp_dropbox" providerId="OAuth2" clId="{F982E4CD-6A36-B140-A71A-2D8006B1A69D}" dt="2018-04-30T13:49:46.009" v="190"/>
          <ac:inkMkLst>
            <pc:docMk/>
            <pc:sldMk cId="305534123" sldId="313"/>
            <ac:inkMk id="192" creationId="{795682EA-224D-EB4F-A506-D14B073D0147}"/>
          </ac:inkMkLst>
        </pc:inkChg>
        <pc:inkChg chg="add del">
          <ac:chgData name="Hsin-Mu Tsai" userId="7730981_tp_dropbox" providerId="OAuth2" clId="{F982E4CD-6A36-B140-A71A-2D8006B1A69D}" dt="2018-04-30T13:49:46.009" v="190"/>
          <ac:inkMkLst>
            <pc:docMk/>
            <pc:sldMk cId="305534123" sldId="313"/>
            <ac:inkMk id="193" creationId="{D684013C-DEED-DD4D-85C0-4653FB19F06C}"/>
          </ac:inkMkLst>
        </pc:inkChg>
        <pc:inkChg chg="add del">
          <ac:chgData name="Hsin-Mu Tsai" userId="7730981_tp_dropbox" providerId="OAuth2" clId="{F982E4CD-6A36-B140-A71A-2D8006B1A69D}" dt="2018-04-30T13:49:46.009" v="190"/>
          <ac:inkMkLst>
            <pc:docMk/>
            <pc:sldMk cId="305534123" sldId="313"/>
            <ac:inkMk id="194" creationId="{38D7CA3F-3114-604D-989E-67281F834CAE}"/>
          </ac:inkMkLst>
        </pc:inkChg>
        <pc:inkChg chg="add del">
          <ac:chgData name="Hsin-Mu Tsai" userId="7730981_tp_dropbox" providerId="OAuth2" clId="{F982E4CD-6A36-B140-A71A-2D8006B1A69D}" dt="2018-04-30T13:49:46.009" v="190"/>
          <ac:inkMkLst>
            <pc:docMk/>
            <pc:sldMk cId="305534123" sldId="313"/>
            <ac:inkMk id="195" creationId="{3AFBE03F-8A90-0F4D-9EBF-575ECEF8352A}"/>
          </ac:inkMkLst>
        </pc:inkChg>
        <pc:inkChg chg="add del">
          <ac:chgData name="Hsin-Mu Tsai" userId="7730981_tp_dropbox" providerId="OAuth2" clId="{F982E4CD-6A36-B140-A71A-2D8006B1A69D}" dt="2018-04-30T13:49:46.009" v="190"/>
          <ac:inkMkLst>
            <pc:docMk/>
            <pc:sldMk cId="305534123" sldId="313"/>
            <ac:inkMk id="196" creationId="{464FAFB4-8E22-9145-8623-36A6B88B7EFD}"/>
          </ac:inkMkLst>
        </pc:inkChg>
        <pc:inkChg chg="add reco">
          <ac:chgData name="Hsin-Mu Tsai" userId="7730981_tp_dropbox" providerId="OAuth2" clId="{F982E4CD-6A36-B140-A71A-2D8006B1A69D}" dt="2018-04-30T13:49:46.009" v="190"/>
          <ac:inkMkLst>
            <pc:docMk/>
            <pc:sldMk cId="305534123" sldId="313"/>
            <ac:inkMk id="197" creationId="{A7D44392-6C90-7741-9C56-4A07A8141327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199" creationId="{94D2A5C2-5C74-1843-91D1-859B66E1CB3E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0" creationId="{5D810DC7-3A83-234A-8C63-970C3C5DFD18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1" creationId="{30C536A6-A830-934A-9618-5F857B5F1EDA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2" creationId="{CB369FB7-EDCF-814D-A618-C54215698375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3" creationId="{B638D1D7-2526-5346-BF30-8A5C2D9A90AF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4" creationId="{DFFC94A8-CA1C-5E45-A012-1DD9D302FBBD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5" creationId="{0A57EEAE-4C3F-3E45-BF01-D039C86B7725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6" creationId="{4CA0B177-12C7-5849-8B46-F679F226F439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7" creationId="{C42DCA74-0F7C-B54D-A0EB-C5B48EC960CF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8" creationId="{243EE8B4-B8D8-184B-B4DD-BCA7B12F35C4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09" creationId="{D7AF5C71-9C19-9D48-98DC-6CABDA5D45F3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10" creationId="{05657599-9D6A-D94E-8B14-89E6DA7CBBC3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11" creationId="{98DC314B-9CB3-4E4B-A033-2DFF40F5C03E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12" creationId="{5AFB0779-0AF0-5846-B4F5-CB55CC48A069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13" creationId="{B0A8778F-2070-7B40-A5F2-1A06452445AD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14" creationId="{5F664474-8188-114B-ADD2-5D72BBFD3DE4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15" creationId="{75FD060F-5DBD-DD48-A2B0-CDD7425FD3AC}"/>
          </ac:inkMkLst>
        </pc:inkChg>
        <pc:inkChg chg="add del">
          <ac:chgData name="Hsin-Mu Tsai" userId="7730981_tp_dropbox" providerId="OAuth2" clId="{F982E4CD-6A36-B140-A71A-2D8006B1A69D}" dt="2018-04-30T13:50:09.288" v="210"/>
          <ac:inkMkLst>
            <pc:docMk/>
            <pc:sldMk cId="305534123" sldId="313"/>
            <ac:inkMk id="216" creationId="{7683982F-DA81-D64F-8C1C-705F2C1C96BB}"/>
          </ac:inkMkLst>
        </pc:inkChg>
        <pc:inkChg chg="add del reco">
          <ac:chgData name="Hsin-Mu Tsai" userId="7730981_tp_dropbox" providerId="OAuth2" clId="{F982E4CD-6A36-B140-A71A-2D8006B1A69D}" dt="2018-04-30T13:50:14.710" v="219"/>
          <ac:inkMkLst>
            <pc:docMk/>
            <pc:sldMk cId="305534123" sldId="313"/>
            <ac:inkMk id="217" creationId="{8D27FCE9-6D56-3F4F-819F-9CBC6BCAEA4C}"/>
          </ac:inkMkLst>
        </pc:inkChg>
        <pc:inkChg chg="add del">
          <ac:chgData name="Hsin-Mu Tsai" userId="7730981_tp_dropbox" providerId="OAuth2" clId="{F982E4CD-6A36-B140-A71A-2D8006B1A69D}" dt="2018-04-30T13:50:14.710" v="219"/>
          <ac:inkMkLst>
            <pc:docMk/>
            <pc:sldMk cId="305534123" sldId="313"/>
            <ac:inkMk id="219" creationId="{874ADEBE-8CA0-1142-9F48-04A54B9526DB}"/>
          </ac:inkMkLst>
        </pc:inkChg>
        <pc:inkChg chg="add del">
          <ac:chgData name="Hsin-Mu Tsai" userId="7730981_tp_dropbox" providerId="OAuth2" clId="{F982E4CD-6A36-B140-A71A-2D8006B1A69D}" dt="2018-04-30T13:50:14.710" v="219"/>
          <ac:inkMkLst>
            <pc:docMk/>
            <pc:sldMk cId="305534123" sldId="313"/>
            <ac:inkMk id="220" creationId="{09C27DCE-2E42-1D43-9C42-693C7DE585A9}"/>
          </ac:inkMkLst>
        </pc:inkChg>
        <pc:inkChg chg="add del">
          <ac:chgData name="Hsin-Mu Tsai" userId="7730981_tp_dropbox" providerId="OAuth2" clId="{F982E4CD-6A36-B140-A71A-2D8006B1A69D}" dt="2018-04-30T13:50:14.710" v="219"/>
          <ac:inkMkLst>
            <pc:docMk/>
            <pc:sldMk cId="305534123" sldId="313"/>
            <ac:inkMk id="221" creationId="{46262973-A09F-3A4E-B0DA-04CA5ED71F75}"/>
          </ac:inkMkLst>
        </pc:inkChg>
        <pc:inkChg chg="add del">
          <ac:chgData name="Hsin-Mu Tsai" userId="7730981_tp_dropbox" providerId="OAuth2" clId="{F982E4CD-6A36-B140-A71A-2D8006B1A69D}" dt="2018-04-30T13:50:14.710" v="219"/>
          <ac:inkMkLst>
            <pc:docMk/>
            <pc:sldMk cId="305534123" sldId="313"/>
            <ac:inkMk id="222" creationId="{F1D9A018-B66D-F346-AA49-F4C16D8E6997}"/>
          </ac:inkMkLst>
        </pc:inkChg>
        <pc:inkChg chg="add del">
          <ac:chgData name="Hsin-Mu Tsai" userId="7730981_tp_dropbox" providerId="OAuth2" clId="{F982E4CD-6A36-B140-A71A-2D8006B1A69D}" dt="2018-04-30T13:50:14.710" v="219"/>
          <ac:inkMkLst>
            <pc:docMk/>
            <pc:sldMk cId="305534123" sldId="313"/>
            <ac:inkMk id="223" creationId="{8C5CCC8D-071D-FE41-95B3-F003DDA97C83}"/>
          </ac:inkMkLst>
        </pc:inkChg>
        <pc:inkChg chg="add del">
          <ac:chgData name="Hsin-Mu Tsai" userId="7730981_tp_dropbox" providerId="OAuth2" clId="{F982E4CD-6A36-B140-A71A-2D8006B1A69D}" dt="2018-04-30T13:50:14.710" v="219"/>
          <ac:inkMkLst>
            <pc:docMk/>
            <pc:sldMk cId="305534123" sldId="313"/>
            <ac:inkMk id="224" creationId="{8E6F5F2B-D65F-5445-88C1-6E86135D282F}"/>
          </ac:inkMkLst>
        </pc:inkChg>
        <pc:inkChg chg="add del">
          <ac:chgData name="Hsin-Mu Tsai" userId="7730981_tp_dropbox" providerId="OAuth2" clId="{F982E4CD-6A36-B140-A71A-2D8006B1A69D}" dt="2018-04-30T13:50:14.710" v="219"/>
          <ac:inkMkLst>
            <pc:docMk/>
            <pc:sldMk cId="305534123" sldId="313"/>
            <ac:inkMk id="225" creationId="{5B4A3F74-E7A0-934A-B9C6-BAF9544E9627}"/>
          </ac:inkMkLst>
        </pc:inkChg>
        <pc:inkChg chg="add del reco">
          <ac:chgData name="Hsin-Mu Tsai" userId="7730981_tp_dropbox" providerId="OAuth2" clId="{F982E4CD-6A36-B140-A71A-2D8006B1A69D}" dt="2018-04-30T13:52:37.688" v="315"/>
          <ac:inkMkLst>
            <pc:docMk/>
            <pc:sldMk cId="305534123" sldId="313"/>
            <ac:inkMk id="226" creationId="{3A06C9DB-5006-594A-A60A-BD5745DA8C80}"/>
          </ac:inkMkLst>
        </pc:inkChg>
        <pc:inkChg chg="add del">
          <ac:chgData name="Hsin-Mu Tsai" userId="7730981_tp_dropbox" providerId="OAuth2" clId="{F982E4CD-6A36-B140-A71A-2D8006B1A69D}" dt="2018-04-30T13:52:24.629" v="306"/>
          <ac:inkMkLst>
            <pc:docMk/>
            <pc:sldMk cId="305534123" sldId="313"/>
            <ac:inkMk id="228" creationId="{15FBDEA6-3020-C943-BDE4-3693CE67B29E}"/>
          </ac:inkMkLst>
        </pc:inkChg>
        <pc:inkChg chg="add del">
          <ac:chgData name="Hsin-Mu Tsai" userId="7730981_tp_dropbox" providerId="OAuth2" clId="{F982E4CD-6A36-B140-A71A-2D8006B1A69D}" dt="2018-04-30T13:52:24.633" v="308"/>
          <ac:inkMkLst>
            <pc:docMk/>
            <pc:sldMk cId="305534123" sldId="313"/>
            <ac:inkMk id="229" creationId="{C96579F3-2E25-8C4C-A4CB-169D1B122FAA}"/>
          </ac:inkMkLst>
        </pc:inkChg>
        <pc:inkChg chg="add del">
          <ac:chgData name="Hsin-Mu Tsai" userId="7730981_tp_dropbox" providerId="OAuth2" clId="{F982E4CD-6A36-B140-A71A-2D8006B1A69D}" dt="2018-04-30T13:52:24.627" v="305"/>
          <ac:inkMkLst>
            <pc:docMk/>
            <pc:sldMk cId="305534123" sldId="313"/>
            <ac:inkMk id="230" creationId="{95384D0B-8CCA-0F45-8DB6-93D5B569FA6B}"/>
          </ac:inkMkLst>
        </pc:inkChg>
        <pc:inkChg chg="add del">
          <ac:chgData name="Hsin-Mu Tsai" userId="7730981_tp_dropbox" providerId="OAuth2" clId="{F982E4CD-6A36-B140-A71A-2D8006B1A69D}" dt="2018-04-30T13:52:24.632" v="307"/>
          <ac:inkMkLst>
            <pc:docMk/>
            <pc:sldMk cId="305534123" sldId="313"/>
            <ac:inkMk id="231" creationId="{F5DC1FA2-18EE-924A-B9F7-9C30E24817C9}"/>
          </ac:inkMkLst>
        </pc:inkChg>
        <pc:inkChg chg="add del">
          <ac:chgData name="Hsin-Mu Tsai" userId="7730981_tp_dropbox" providerId="OAuth2" clId="{F982E4CD-6A36-B140-A71A-2D8006B1A69D}" dt="2018-04-30T13:50:19.649" v="228"/>
          <ac:inkMkLst>
            <pc:docMk/>
            <pc:sldMk cId="305534123" sldId="313"/>
            <ac:inkMk id="232" creationId="{8B456D10-4D25-7648-B286-A4A1F921BDC5}"/>
          </ac:inkMkLst>
        </pc:inkChg>
        <pc:inkChg chg="add del">
          <ac:chgData name="Hsin-Mu Tsai" userId="7730981_tp_dropbox" providerId="OAuth2" clId="{F982E4CD-6A36-B140-A71A-2D8006B1A69D}" dt="2018-04-30T13:50:19.649" v="228"/>
          <ac:inkMkLst>
            <pc:docMk/>
            <pc:sldMk cId="305534123" sldId="313"/>
            <ac:inkMk id="233" creationId="{5BF82037-4917-7A4E-829A-7B44B238D76F}"/>
          </ac:inkMkLst>
        </pc:inkChg>
        <pc:inkChg chg="add del">
          <ac:chgData name="Hsin-Mu Tsai" userId="7730981_tp_dropbox" providerId="OAuth2" clId="{F982E4CD-6A36-B140-A71A-2D8006B1A69D}" dt="2018-04-30T13:50:19.649" v="228"/>
          <ac:inkMkLst>
            <pc:docMk/>
            <pc:sldMk cId="305534123" sldId="313"/>
            <ac:inkMk id="234" creationId="{E0D3DCD7-F38A-1E4D-BFCB-51B10F76A94E}"/>
          </ac:inkMkLst>
        </pc:inkChg>
        <pc:inkChg chg="add del">
          <ac:chgData name="Hsin-Mu Tsai" userId="7730981_tp_dropbox" providerId="OAuth2" clId="{F982E4CD-6A36-B140-A71A-2D8006B1A69D}" dt="2018-04-30T13:50:19.649" v="228"/>
          <ac:inkMkLst>
            <pc:docMk/>
            <pc:sldMk cId="305534123" sldId="313"/>
            <ac:inkMk id="235" creationId="{823F6A64-C448-0C4C-9F09-B9A0F232715C}"/>
          </ac:inkMkLst>
        </pc:inkChg>
        <pc:inkChg chg="add del reco">
          <ac:chgData name="Hsin-Mu Tsai" userId="7730981_tp_dropbox" providerId="OAuth2" clId="{F982E4CD-6A36-B140-A71A-2D8006B1A69D}" dt="2018-04-30T13:52:24.636" v="310"/>
          <ac:inkMkLst>
            <pc:docMk/>
            <pc:sldMk cId="305534123" sldId="313"/>
            <ac:inkMk id="236" creationId="{C4A397AD-2DE4-9143-A2EB-D54E97DD5E86}"/>
          </ac:inkMkLst>
        </pc:inkChg>
        <pc:inkChg chg="add del">
          <ac:chgData name="Hsin-Mu Tsai" userId="7730981_tp_dropbox" providerId="OAuth2" clId="{F982E4CD-6A36-B140-A71A-2D8006B1A69D}" dt="2018-04-30T13:53:08.720" v="352"/>
          <ac:inkMkLst>
            <pc:docMk/>
            <pc:sldMk cId="305534123" sldId="313"/>
            <ac:inkMk id="238" creationId="{47E0C106-C168-C64B-AB2A-498DB0F5E45F}"/>
          </ac:inkMkLst>
        </pc:inkChg>
        <pc:inkChg chg="add del">
          <ac:chgData name="Hsin-Mu Tsai" userId="7730981_tp_dropbox" providerId="OAuth2" clId="{F982E4CD-6A36-B140-A71A-2D8006B1A69D}" dt="2018-04-30T13:52:43.887" v="326"/>
          <ac:inkMkLst>
            <pc:docMk/>
            <pc:sldMk cId="305534123" sldId="313"/>
            <ac:inkMk id="239" creationId="{25089FA5-29CE-A748-B908-32CCB8D8518A}"/>
          </ac:inkMkLst>
        </pc:inkChg>
        <pc:inkChg chg="add del">
          <ac:chgData name="Hsin-Mu Tsai" userId="7730981_tp_dropbox" providerId="OAuth2" clId="{F982E4CD-6A36-B140-A71A-2D8006B1A69D}" dt="2018-04-30T13:50:28.909" v="240"/>
          <ac:inkMkLst>
            <pc:docMk/>
            <pc:sldMk cId="305534123" sldId="313"/>
            <ac:inkMk id="240" creationId="{23E5E862-DE71-F147-85A0-0F26D07824D5}"/>
          </ac:inkMkLst>
        </pc:inkChg>
        <pc:inkChg chg="add del">
          <ac:chgData name="Hsin-Mu Tsai" userId="7730981_tp_dropbox" providerId="OAuth2" clId="{F982E4CD-6A36-B140-A71A-2D8006B1A69D}" dt="2018-04-30T13:50:28.909" v="240"/>
          <ac:inkMkLst>
            <pc:docMk/>
            <pc:sldMk cId="305534123" sldId="313"/>
            <ac:inkMk id="241" creationId="{22A43C68-84DE-2840-BFA5-3FE0AFF1C00A}"/>
          </ac:inkMkLst>
        </pc:inkChg>
        <pc:inkChg chg="add del">
          <ac:chgData name="Hsin-Mu Tsai" userId="7730981_tp_dropbox" providerId="OAuth2" clId="{F982E4CD-6A36-B140-A71A-2D8006B1A69D}" dt="2018-04-30T13:52:38.976" v="317"/>
          <ac:inkMkLst>
            <pc:docMk/>
            <pc:sldMk cId="305534123" sldId="313"/>
            <ac:inkMk id="242" creationId="{BC58EA46-F804-CF40-BC37-13F5B98C067F}"/>
          </ac:inkMkLst>
        </pc:inkChg>
        <pc:inkChg chg="add del">
          <ac:chgData name="Hsin-Mu Tsai" userId="7730981_tp_dropbox" providerId="OAuth2" clId="{F982E4CD-6A36-B140-A71A-2D8006B1A69D}" dt="2018-04-30T13:52:38.978" v="318"/>
          <ac:inkMkLst>
            <pc:docMk/>
            <pc:sldMk cId="305534123" sldId="313"/>
            <ac:inkMk id="243" creationId="{3E1BA503-1FF6-3E41-8E1B-4CE3CAB2E4A5}"/>
          </ac:inkMkLst>
        </pc:inkChg>
        <pc:inkChg chg="add del">
          <ac:chgData name="Hsin-Mu Tsai" userId="7730981_tp_dropbox" providerId="OAuth2" clId="{F982E4CD-6A36-B140-A71A-2D8006B1A69D}" dt="2018-04-30T13:52:38.979" v="319"/>
          <ac:inkMkLst>
            <pc:docMk/>
            <pc:sldMk cId="305534123" sldId="313"/>
            <ac:inkMk id="244" creationId="{763E1FDE-324A-9D4C-8C25-5E3043047519}"/>
          </ac:inkMkLst>
        </pc:inkChg>
        <pc:inkChg chg="add del">
          <ac:chgData name="Hsin-Mu Tsai" userId="7730981_tp_dropbox" providerId="OAuth2" clId="{F982E4CD-6A36-B140-A71A-2D8006B1A69D}" dt="2018-04-30T13:50:28.909" v="240"/>
          <ac:inkMkLst>
            <pc:docMk/>
            <pc:sldMk cId="305534123" sldId="313"/>
            <ac:inkMk id="245" creationId="{069B3539-8FA4-4D4D-A9FE-F79C66018FCD}"/>
          </ac:inkMkLst>
        </pc:inkChg>
        <pc:inkChg chg="add del">
          <ac:chgData name="Hsin-Mu Tsai" userId="7730981_tp_dropbox" providerId="OAuth2" clId="{F982E4CD-6A36-B140-A71A-2D8006B1A69D}" dt="2018-04-30T13:50:28.909" v="240"/>
          <ac:inkMkLst>
            <pc:docMk/>
            <pc:sldMk cId="305534123" sldId="313"/>
            <ac:inkMk id="246" creationId="{F93FD921-7EAD-0E4B-B015-5ADDE1777A54}"/>
          </ac:inkMkLst>
        </pc:inkChg>
        <pc:inkChg chg="add del">
          <ac:chgData name="Hsin-Mu Tsai" userId="7730981_tp_dropbox" providerId="OAuth2" clId="{F982E4CD-6A36-B140-A71A-2D8006B1A69D}" dt="2018-04-30T13:52:39.515" v="321"/>
          <ac:inkMkLst>
            <pc:docMk/>
            <pc:sldMk cId="305534123" sldId="313"/>
            <ac:inkMk id="247" creationId="{90184BB0-4D64-9B43-A50A-A04DD40618E1}"/>
          </ac:inkMkLst>
        </pc:inkChg>
        <pc:inkChg chg="add del reco">
          <ac:chgData name="Hsin-Mu Tsai" userId="7730981_tp_dropbox" providerId="OAuth2" clId="{F982E4CD-6A36-B140-A71A-2D8006B1A69D}" dt="2018-04-30T13:52:39.513" v="320"/>
          <ac:inkMkLst>
            <pc:docMk/>
            <pc:sldMk cId="305534123" sldId="313"/>
            <ac:inkMk id="248" creationId="{8794484E-17D7-8445-998C-BF9AEF308B0A}"/>
          </ac:inkMkLst>
        </pc:inkChg>
        <pc:inkChg chg="add del reco">
          <ac:chgData name="Hsin-Mu Tsai" userId="7730981_tp_dropbox" providerId="OAuth2" clId="{F982E4CD-6A36-B140-A71A-2D8006B1A69D}" dt="2018-04-30T13:52:43.887" v="326"/>
          <ac:inkMkLst>
            <pc:docMk/>
            <pc:sldMk cId="305534123" sldId="313"/>
            <ac:inkMk id="249" creationId="{30C22C7E-2D91-674E-9C60-818B18AE6A4F}"/>
          </ac:inkMkLst>
        </pc:inkChg>
        <pc:inkChg chg="add del">
          <ac:chgData name="Hsin-Mu Tsai" userId="7730981_tp_dropbox" providerId="OAuth2" clId="{F982E4CD-6A36-B140-A71A-2D8006B1A69D}" dt="2018-04-30T13:53:08.723" v="353"/>
          <ac:inkMkLst>
            <pc:docMk/>
            <pc:sldMk cId="305534123" sldId="313"/>
            <ac:inkMk id="252" creationId="{D26275C9-FAD1-E540-8FC8-73B57816EDF4}"/>
          </ac:inkMkLst>
        </pc:inkChg>
        <pc:inkChg chg="add del">
          <ac:chgData name="Hsin-Mu Tsai" userId="7730981_tp_dropbox" providerId="OAuth2" clId="{F982E4CD-6A36-B140-A71A-2D8006B1A69D}" dt="2018-04-30T13:53:08.727" v="355"/>
          <ac:inkMkLst>
            <pc:docMk/>
            <pc:sldMk cId="305534123" sldId="313"/>
            <ac:inkMk id="253" creationId="{150B95DC-B2EF-9548-9C15-1CFFB34C28FB}"/>
          </ac:inkMkLst>
        </pc:inkChg>
        <pc:inkChg chg="add del">
          <ac:chgData name="Hsin-Mu Tsai" userId="7730981_tp_dropbox" providerId="OAuth2" clId="{F982E4CD-6A36-B140-A71A-2D8006B1A69D}" dt="2018-04-30T13:51:58.185" v="299"/>
          <ac:inkMkLst>
            <pc:docMk/>
            <pc:sldMk cId="305534123" sldId="313"/>
            <ac:inkMk id="254" creationId="{2FECF62D-DAFD-874A-81FC-FE7006C12575}"/>
          </ac:inkMkLst>
        </pc:inkChg>
        <pc:inkChg chg="add del">
          <ac:chgData name="Hsin-Mu Tsai" userId="7730981_tp_dropbox" providerId="OAuth2" clId="{F982E4CD-6A36-B140-A71A-2D8006B1A69D}" dt="2018-04-30T13:50:41.264" v="260"/>
          <ac:inkMkLst>
            <pc:docMk/>
            <pc:sldMk cId="305534123" sldId="313"/>
            <ac:inkMk id="255" creationId="{27CA57F8-E192-C54E-AAAC-7D7FA7813DCF}"/>
          </ac:inkMkLst>
        </pc:inkChg>
        <pc:inkChg chg="add del">
          <ac:chgData name="Hsin-Mu Tsai" userId="7730981_tp_dropbox" providerId="OAuth2" clId="{F982E4CD-6A36-B140-A71A-2D8006B1A69D}" dt="2018-04-30T13:50:36.401" v="251"/>
          <ac:inkMkLst>
            <pc:docMk/>
            <pc:sldMk cId="305534123" sldId="313"/>
            <ac:inkMk id="256" creationId="{FE918D01-B93A-584B-8915-EC8474E42FC9}"/>
          </ac:inkMkLst>
        </pc:inkChg>
        <pc:inkChg chg="add del">
          <ac:chgData name="Hsin-Mu Tsai" userId="7730981_tp_dropbox" providerId="OAuth2" clId="{F982E4CD-6A36-B140-A71A-2D8006B1A69D}" dt="2018-04-30T13:50:36.401" v="251"/>
          <ac:inkMkLst>
            <pc:docMk/>
            <pc:sldMk cId="305534123" sldId="313"/>
            <ac:inkMk id="257" creationId="{3C06EBA3-BC5C-7A41-8EF0-19E60BD0A127}"/>
          </ac:inkMkLst>
        </pc:inkChg>
        <pc:inkChg chg="add del">
          <ac:chgData name="Hsin-Mu Tsai" userId="7730981_tp_dropbox" providerId="OAuth2" clId="{F982E4CD-6A36-B140-A71A-2D8006B1A69D}" dt="2018-04-30T13:50:36.401" v="251"/>
          <ac:inkMkLst>
            <pc:docMk/>
            <pc:sldMk cId="305534123" sldId="313"/>
            <ac:inkMk id="258" creationId="{61E85E40-B2ED-6940-BCC8-F73864E0D18B}"/>
          </ac:inkMkLst>
        </pc:inkChg>
        <pc:inkChg chg="add del">
          <ac:chgData name="Hsin-Mu Tsai" userId="7730981_tp_dropbox" providerId="OAuth2" clId="{F982E4CD-6A36-B140-A71A-2D8006B1A69D}" dt="2018-04-30T13:51:58.179" v="294"/>
          <ac:inkMkLst>
            <pc:docMk/>
            <pc:sldMk cId="305534123" sldId="313"/>
            <ac:inkMk id="259" creationId="{7EC16F21-6581-1741-9795-352ED8508627}"/>
          </ac:inkMkLst>
        </pc:inkChg>
        <pc:inkChg chg="add del reco">
          <ac:chgData name="Hsin-Mu Tsai" userId="7730981_tp_dropbox" providerId="OAuth2" clId="{F982E4CD-6A36-B140-A71A-2D8006B1A69D}" dt="2018-04-30T13:51:58.176" v="291"/>
          <ac:inkMkLst>
            <pc:docMk/>
            <pc:sldMk cId="305534123" sldId="313"/>
            <ac:inkMk id="260" creationId="{BDEB3B0E-AD0F-1B41-97AE-725DC372BFBE}"/>
          </ac:inkMkLst>
        </pc:inkChg>
        <pc:inkChg chg="add del">
          <ac:chgData name="Hsin-Mu Tsai" userId="7730981_tp_dropbox" providerId="OAuth2" clId="{F982E4CD-6A36-B140-A71A-2D8006B1A69D}" dt="2018-04-30T13:50:41.264" v="260"/>
          <ac:inkMkLst>
            <pc:docMk/>
            <pc:sldMk cId="305534123" sldId="313"/>
            <ac:inkMk id="262" creationId="{C05ADBA5-BDD4-4545-994B-172360836631}"/>
          </ac:inkMkLst>
        </pc:inkChg>
        <pc:inkChg chg="add del">
          <ac:chgData name="Hsin-Mu Tsai" userId="7730981_tp_dropbox" providerId="OAuth2" clId="{F982E4CD-6A36-B140-A71A-2D8006B1A69D}" dt="2018-04-30T13:50:41.264" v="260"/>
          <ac:inkMkLst>
            <pc:docMk/>
            <pc:sldMk cId="305534123" sldId="313"/>
            <ac:inkMk id="263" creationId="{0C14108D-FDAC-F840-A1AC-8A4E12657568}"/>
          </ac:inkMkLst>
        </pc:inkChg>
        <pc:inkChg chg="add del">
          <ac:chgData name="Hsin-Mu Tsai" userId="7730981_tp_dropbox" providerId="OAuth2" clId="{F982E4CD-6A36-B140-A71A-2D8006B1A69D}" dt="2018-04-30T13:50:41.264" v="260"/>
          <ac:inkMkLst>
            <pc:docMk/>
            <pc:sldMk cId="305534123" sldId="313"/>
            <ac:inkMk id="264" creationId="{6BF84FC3-DBC2-4744-A4B9-DFEA7C6138BD}"/>
          </ac:inkMkLst>
        </pc:inkChg>
        <pc:inkChg chg="add del">
          <ac:chgData name="Hsin-Mu Tsai" userId="7730981_tp_dropbox" providerId="OAuth2" clId="{F982E4CD-6A36-B140-A71A-2D8006B1A69D}" dt="2018-04-30T13:51:58.177" v="292"/>
          <ac:inkMkLst>
            <pc:docMk/>
            <pc:sldMk cId="305534123" sldId="313"/>
            <ac:inkMk id="265" creationId="{BD907611-DD82-F94F-9DC6-F979CB145A81}"/>
          </ac:inkMkLst>
        </pc:inkChg>
        <pc:inkChg chg="add del">
          <ac:chgData name="Hsin-Mu Tsai" userId="7730981_tp_dropbox" providerId="OAuth2" clId="{F982E4CD-6A36-B140-A71A-2D8006B1A69D}" dt="2018-04-30T13:50:41.264" v="260"/>
          <ac:inkMkLst>
            <pc:docMk/>
            <pc:sldMk cId="305534123" sldId="313"/>
            <ac:inkMk id="266" creationId="{4523422D-75F5-314B-93C3-E575AED21AA2}"/>
          </ac:inkMkLst>
        </pc:inkChg>
        <pc:inkChg chg="add del">
          <ac:chgData name="Hsin-Mu Tsai" userId="7730981_tp_dropbox" providerId="OAuth2" clId="{F982E4CD-6A36-B140-A71A-2D8006B1A69D}" dt="2018-04-30T13:50:41.264" v="260"/>
          <ac:inkMkLst>
            <pc:docMk/>
            <pc:sldMk cId="305534123" sldId="313"/>
            <ac:inkMk id="267" creationId="{2636E949-E734-3740-8CC2-2553AEF39AD0}"/>
          </ac:inkMkLst>
        </pc:inkChg>
        <pc:inkChg chg="add del">
          <ac:chgData name="Hsin-Mu Tsai" userId="7730981_tp_dropbox" providerId="OAuth2" clId="{F982E4CD-6A36-B140-A71A-2D8006B1A69D}" dt="2018-04-30T13:50:41.264" v="260"/>
          <ac:inkMkLst>
            <pc:docMk/>
            <pc:sldMk cId="305534123" sldId="313"/>
            <ac:inkMk id="268" creationId="{AB6BC76E-609F-DF47-A2A8-8797D02B1503}"/>
          </ac:inkMkLst>
        </pc:inkChg>
        <pc:inkChg chg="add del">
          <ac:chgData name="Hsin-Mu Tsai" userId="7730981_tp_dropbox" providerId="OAuth2" clId="{F982E4CD-6A36-B140-A71A-2D8006B1A69D}" dt="2018-04-30T13:50:41.264" v="260"/>
          <ac:inkMkLst>
            <pc:docMk/>
            <pc:sldMk cId="305534123" sldId="313"/>
            <ac:inkMk id="269" creationId="{5283956E-E7CE-B14C-BFC4-642D33A6536C}"/>
          </ac:inkMkLst>
        </pc:inkChg>
        <pc:inkChg chg="add del reco">
          <ac:chgData name="Hsin-Mu Tsai" userId="7730981_tp_dropbox" providerId="OAuth2" clId="{F982E4CD-6A36-B140-A71A-2D8006B1A69D}" dt="2018-04-30T13:51:58.169" v="285"/>
          <ac:inkMkLst>
            <pc:docMk/>
            <pc:sldMk cId="305534123" sldId="313"/>
            <ac:inkMk id="270" creationId="{64D5C425-04AD-8E45-9A8E-9C5C846DBC44}"/>
          </ac:inkMkLst>
        </pc:inkChg>
        <pc:inkChg chg="add del reco">
          <ac:chgData name="Hsin-Mu Tsai" userId="7730981_tp_dropbox" providerId="OAuth2" clId="{F982E4CD-6A36-B140-A71A-2D8006B1A69D}" dt="2018-04-30T13:51:58.184" v="298"/>
          <ac:inkMkLst>
            <pc:docMk/>
            <pc:sldMk cId="305534123" sldId="313"/>
            <ac:inkMk id="271" creationId="{B54D1B69-92F5-074D-A6BF-106F88143B07}"/>
          </ac:inkMkLst>
        </pc:inkChg>
        <pc:inkChg chg="add del">
          <ac:chgData name="Hsin-Mu Tsai" userId="7730981_tp_dropbox" providerId="OAuth2" clId="{F982E4CD-6A36-B140-A71A-2D8006B1A69D}" dt="2018-04-30T13:50:45.019" v="264"/>
          <ac:inkMkLst>
            <pc:docMk/>
            <pc:sldMk cId="305534123" sldId="313"/>
            <ac:inkMk id="274" creationId="{31EEC53A-C72A-C649-BCAD-870259ADCCC8}"/>
          </ac:inkMkLst>
        </pc:inkChg>
        <pc:inkChg chg="add del">
          <ac:chgData name="Hsin-Mu Tsai" userId="7730981_tp_dropbox" providerId="OAuth2" clId="{F982E4CD-6A36-B140-A71A-2D8006B1A69D}" dt="2018-04-30T13:50:45.019" v="264"/>
          <ac:inkMkLst>
            <pc:docMk/>
            <pc:sldMk cId="305534123" sldId="313"/>
            <ac:inkMk id="275" creationId="{CD4D2C56-4CB1-BD4E-B279-1925CDA6DDE8}"/>
          </ac:inkMkLst>
        </pc:inkChg>
        <pc:inkChg chg="add del reco">
          <ac:chgData name="Hsin-Mu Tsai" userId="7730981_tp_dropbox" providerId="OAuth2" clId="{F982E4CD-6A36-B140-A71A-2D8006B1A69D}" dt="2018-04-30T13:50:50.222" v="272"/>
          <ac:inkMkLst>
            <pc:docMk/>
            <pc:sldMk cId="305534123" sldId="313"/>
            <ac:inkMk id="276" creationId="{E2314F96-D663-A743-B3F7-6CD25DF17A29}"/>
          </ac:inkMkLst>
        </pc:inkChg>
        <pc:inkChg chg="add del">
          <ac:chgData name="Hsin-Mu Tsai" userId="7730981_tp_dropbox" providerId="OAuth2" clId="{F982E4CD-6A36-B140-A71A-2D8006B1A69D}" dt="2018-04-30T13:50:50.222" v="272"/>
          <ac:inkMkLst>
            <pc:docMk/>
            <pc:sldMk cId="305534123" sldId="313"/>
            <ac:inkMk id="278" creationId="{5EF36E38-A4B5-8846-85DD-B248DFB48CD4}"/>
          </ac:inkMkLst>
        </pc:inkChg>
        <pc:inkChg chg="add del">
          <ac:chgData name="Hsin-Mu Tsai" userId="7730981_tp_dropbox" providerId="OAuth2" clId="{F982E4CD-6A36-B140-A71A-2D8006B1A69D}" dt="2018-04-30T13:51:58.188" v="302"/>
          <ac:inkMkLst>
            <pc:docMk/>
            <pc:sldMk cId="305534123" sldId="313"/>
            <ac:inkMk id="279" creationId="{03FF1B81-54E3-2A4D-B5AD-D2E6ACF040BC}"/>
          </ac:inkMkLst>
        </pc:inkChg>
        <pc:inkChg chg="add del">
          <ac:chgData name="Hsin-Mu Tsai" userId="7730981_tp_dropbox" providerId="OAuth2" clId="{F982E4CD-6A36-B140-A71A-2D8006B1A69D}" dt="2018-04-30T13:51:58.187" v="301"/>
          <ac:inkMkLst>
            <pc:docMk/>
            <pc:sldMk cId="305534123" sldId="313"/>
            <ac:inkMk id="280" creationId="{DAAC38E3-B21C-A142-A671-A5C180414D9B}"/>
          </ac:inkMkLst>
        </pc:inkChg>
        <pc:inkChg chg="add del">
          <ac:chgData name="Hsin-Mu Tsai" userId="7730981_tp_dropbox" providerId="OAuth2" clId="{F982E4CD-6A36-B140-A71A-2D8006B1A69D}" dt="2018-04-30T13:51:58.171" v="287"/>
          <ac:inkMkLst>
            <pc:docMk/>
            <pc:sldMk cId="305534123" sldId="313"/>
            <ac:inkMk id="281" creationId="{20A54C8B-76CB-DA44-89BD-3657BC126629}"/>
          </ac:inkMkLst>
        </pc:inkChg>
        <pc:inkChg chg="add del">
          <ac:chgData name="Hsin-Mu Tsai" userId="7730981_tp_dropbox" providerId="OAuth2" clId="{F982E4CD-6A36-B140-A71A-2D8006B1A69D}" dt="2018-04-30T13:51:58.175" v="290"/>
          <ac:inkMkLst>
            <pc:docMk/>
            <pc:sldMk cId="305534123" sldId="313"/>
            <ac:inkMk id="282" creationId="{B7DBC726-B2CE-3D41-BC4A-955D1DDE0C86}"/>
          </ac:inkMkLst>
        </pc:inkChg>
        <pc:inkChg chg="add del">
          <ac:chgData name="Hsin-Mu Tsai" userId="7730981_tp_dropbox" providerId="OAuth2" clId="{F982E4CD-6A36-B140-A71A-2D8006B1A69D}" dt="2018-04-30T13:51:58.189" v="303"/>
          <ac:inkMkLst>
            <pc:docMk/>
            <pc:sldMk cId="305534123" sldId="313"/>
            <ac:inkMk id="283" creationId="{185741F7-1D2A-A742-98ED-C56C5E57A0ED}"/>
          </ac:inkMkLst>
        </pc:inkChg>
        <pc:inkChg chg="add del reco">
          <ac:chgData name="Hsin-Mu Tsai" userId="7730981_tp_dropbox" providerId="OAuth2" clId="{F982E4CD-6A36-B140-A71A-2D8006B1A69D}" dt="2018-04-30T13:51:58.182" v="297"/>
          <ac:inkMkLst>
            <pc:docMk/>
            <pc:sldMk cId="305534123" sldId="313"/>
            <ac:inkMk id="284" creationId="{A63E87F8-15A8-9E47-926A-3BF3042B6FE3}"/>
          </ac:inkMkLst>
        </pc:inkChg>
        <pc:inkChg chg="add del">
          <ac:chgData name="Hsin-Mu Tsai" userId="7730981_tp_dropbox" providerId="OAuth2" clId="{F982E4CD-6A36-B140-A71A-2D8006B1A69D}" dt="2018-04-30T13:51:58.186" v="300"/>
          <ac:inkMkLst>
            <pc:docMk/>
            <pc:sldMk cId="305534123" sldId="313"/>
            <ac:inkMk id="286" creationId="{C4F8B40C-27E4-3D4E-BD42-DAAFA9EA6116}"/>
          </ac:inkMkLst>
        </pc:inkChg>
        <pc:inkChg chg="add del">
          <ac:chgData name="Hsin-Mu Tsai" userId="7730981_tp_dropbox" providerId="OAuth2" clId="{F982E4CD-6A36-B140-A71A-2D8006B1A69D}" dt="2018-04-30T13:51:58.190" v="304"/>
          <ac:inkMkLst>
            <pc:docMk/>
            <pc:sldMk cId="305534123" sldId="313"/>
            <ac:inkMk id="287" creationId="{8EB495C2-7A68-9F4F-B66F-1F671031F786}"/>
          </ac:inkMkLst>
        </pc:inkChg>
        <pc:inkChg chg="add del">
          <ac:chgData name="Hsin-Mu Tsai" userId="7730981_tp_dropbox" providerId="OAuth2" clId="{F982E4CD-6A36-B140-A71A-2D8006B1A69D}" dt="2018-04-30T13:51:02.589" v="283"/>
          <ac:inkMkLst>
            <pc:docMk/>
            <pc:sldMk cId="305534123" sldId="313"/>
            <ac:inkMk id="288" creationId="{51E617D3-3D37-5E46-BE9C-74771DEAE462}"/>
          </ac:inkMkLst>
        </pc:inkChg>
        <pc:inkChg chg="add del">
          <ac:chgData name="Hsin-Mu Tsai" userId="7730981_tp_dropbox" providerId="OAuth2" clId="{F982E4CD-6A36-B140-A71A-2D8006B1A69D}" dt="2018-04-30T13:51:58.181" v="296"/>
          <ac:inkMkLst>
            <pc:docMk/>
            <pc:sldMk cId="305534123" sldId="313"/>
            <ac:inkMk id="289" creationId="{72EDFDF1-BB87-354B-A16F-9853D69BE098}"/>
          </ac:inkMkLst>
        </pc:inkChg>
        <pc:inkChg chg="add del">
          <ac:chgData name="Hsin-Mu Tsai" userId="7730981_tp_dropbox" providerId="OAuth2" clId="{F982E4CD-6A36-B140-A71A-2D8006B1A69D}" dt="2018-04-30T13:51:02.589" v="283"/>
          <ac:inkMkLst>
            <pc:docMk/>
            <pc:sldMk cId="305534123" sldId="313"/>
            <ac:inkMk id="290" creationId="{BE3FF917-AFD4-7248-8DBE-06386370F386}"/>
          </ac:inkMkLst>
        </pc:inkChg>
        <pc:inkChg chg="add del">
          <ac:chgData name="Hsin-Mu Tsai" userId="7730981_tp_dropbox" providerId="OAuth2" clId="{F982E4CD-6A36-B140-A71A-2D8006B1A69D}" dt="2018-04-30T13:51:58.174" v="289"/>
          <ac:inkMkLst>
            <pc:docMk/>
            <pc:sldMk cId="305534123" sldId="313"/>
            <ac:inkMk id="291" creationId="{7C335EED-2455-494B-9E59-45EB06B19CED}"/>
          </ac:inkMkLst>
        </pc:inkChg>
        <pc:inkChg chg="add del">
          <ac:chgData name="Hsin-Mu Tsai" userId="7730981_tp_dropbox" providerId="OAuth2" clId="{F982E4CD-6A36-B140-A71A-2D8006B1A69D}" dt="2018-04-30T13:51:58.170" v="286"/>
          <ac:inkMkLst>
            <pc:docMk/>
            <pc:sldMk cId="305534123" sldId="313"/>
            <ac:inkMk id="292" creationId="{0A12C752-1515-CE46-8C5D-69BEC8A7E6B1}"/>
          </ac:inkMkLst>
        </pc:inkChg>
        <pc:inkChg chg="add del">
          <ac:chgData name="Hsin-Mu Tsai" userId="7730981_tp_dropbox" providerId="OAuth2" clId="{F982E4CD-6A36-B140-A71A-2D8006B1A69D}" dt="2018-04-30T13:51:58.180" v="295"/>
          <ac:inkMkLst>
            <pc:docMk/>
            <pc:sldMk cId="305534123" sldId="313"/>
            <ac:inkMk id="293" creationId="{262AD03A-3623-E049-AC27-DB6BB122DCBB}"/>
          </ac:inkMkLst>
        </pc:inkChg>
        <pc:inkChg chg="add del">
          <ac:chgData name="Hsin-Mu Tsai" userId="7730981_tp_dropbox" providerId="OAuth2" clId="{F982E4CD-6A36-B140-A71A-2D8006B1A69D}" dt="2018-04-30T13:51:58.172" v="288"/>
          <ac:inkMkLst>
            <pc:docMk/>
            <pc:sldMk cId="305534123" sldId="313"/>
            <ac:inkMk id="294" creationId="{C8CFA5FE-2BEB-D14E-841A-9AC68CD904DD}"/>
          </ac:inkMkLst>
        </pc:inkChg>
        <pc:inkChg chg="add del reco">
          <ac:chgData name="Hsin-Mu Tsai" userId="7730981_tp_dropbox" providerId="OAuth2" clId="{F982E4CD-6A36-B140-A71A-2D8006B1A69D}" dt="2018-04-30T13:51:58.178" v="293"/>
          <ac:inkMkLst>
            <pc:docMk/>
            <pc:sldMk cId="305534123" sldId="313"/>
            <ac:inkMk id="295" creationId="{41D23AEC-E622-9348-8D74-306EABC47E80}"/>
          </ac:inkMkLst>
        </pc:inkChg>
        <pc:inkChg chg="add del">
          <ac:chgData name="Hsin-Mu Tsai" userId="7730981_tp_dropbox" providerId="OAuth2" clId="{F982E4CD-6A36-B140-A71A-2D8006B1A69D}" dt="2018-04-30T13:52:37.688" v="315"/>
          <ac:inkMkLst>
            <pc:docMk/>
            <pc:sldMk cId="305534123" sldId="313"/>
            <ac:inkMk id="297" creationId="{BCC37687-F688-C64D-B7E7-634F4149F737}"/>
          </ac:inkMkLst>
        </pc:inkChg>
        <pc:inkChg chg="add del">
          <ac:chgData name="Hsin-Mu Tsai" userId="7730981_tp_dropbox" providerId="OAuth2" clId="{F982E4CD-6A36-B140-A71A-2D8006B1A69D}" dt="2018-04-30T13:52:37.688" v="315"/>
          <ac:inkMkLst>
            <pc:docMk/>
            <pc:sldMk cId="305534123" sldId="313"/>
            <ac:inkMk id="298" creationId="{F49C2434-CAD9-634E-AD1E-202817EC3C2E}"/>
          </ac:inkMkLst>
        </pc:inkChg>
        <pc:inkChg chg="add del">
          <ac:chgData name="Hsin-Mu Tsai" userId="7730981_tp_dropbox" providerId="OAuth2" clId="{F982E4CD-6A36-B140-A71A-2D8006B1A69D}" dt="2018-04-30T13:52:37.688" v="315"/>
          <ac:inkMkLst>
            <pc:docMk/>
            <pc:sldMk cId="305534123" sldId="313"/>
            <ac:inkMk id="299" creationId="{FD00820B-8C5B-4148-AF09-EAF0D7510DE5}"/>
          </ac:inkMkLst>
        </pc:inkChg>
        <pc:inkChg chg="add del">
          <ac:chgData name="Hsin-Mu Tsai" userId="7730981_tp_dropbox" providerId="OAuth2" clId="{F982E4CD-6A36-B140-A71A-2D8006B1A69D}" dt="2018-04-30T13:52:37.688" v="315"/>
          <ac:inkMkLst>
            <pc:docMk/>
            <pc:sldMk cId="305534123" sldId="313"/>
            <ac:inkMk id="300" creationId="{06F008F9-99CC-AA4F-BF2F-5B1128E8E70D}"/>
          </ac:inkMkLst>
        </pc:inkChg>
        <pc:inkChg chg="add reco">
          <ac:chgData name="Hsin-Mu Tsai" userId="7730981_tp_dropbox" providerId="OAuth2" clId="{F982E4CD-6A36-B140-A71A-2D8006B1A69D}" dt="2018-04-30T13:52:37.688" v="315"/>
          <ac:inkMkLst>
            <pc:docMk/>
            <pc:sldMk cId="305534123" sldId="313"/>
            <ac:inkMk id="301" creationId="{02B8830D-5B77-C84A-ABFD-721E547D6AAF}"/>
          </ac:inkMkLst>
        </pc:inkChg>
        <pc:inkChg chg="add del">
          <ac:chgData name="Hsin-Mu Tsai" userId="7730981_tp_dropbox" providerId="OAuth2" clId="{F982E4CD-6A36-B140-A71A-2D8006B1A69D}" dt="2018-04-30T13:52:43.887" v="326"/>
          <ac:inkMkLst>
            <pc:docMk/>
            <pc:sldMk cId="305534123" sldId="313"/>
            <ac:inkMk id="303" creationId="{74E3AAD8-FEDC-A24B-84CF-0426B76EE91E}"/>
          </ac:inkMkLst>
        </pc:inkChg>
        <pc:inkChg chg="add del">
          <ac:chgData name="Hsin-Mu Tsai" userId="7730981_tp_dropbox" providerId="OAuth2" clId="{F982E4CD-6A36-B140-A71A-2D8006B1A69D}" dt="2018-04-30T13:52:43.887" v="326"/>
          <ac:inkMkLst>
            <pc:docMk/>
            <pc:sldMk cId="305534123" sldId="313"/>
            <ac:inkMk id="304" creationId="{4C6805DB-0ADB-FC4C-AD15-E01EC193A67B}"/>
          </ac:inkMkLst>
        </pc:inkChg>
        <pc:inkChg chg="add del">
          <ac:chgData name="Hsin-Mu Tsai" userId="7730981_tp_dropbox" providerId="OAuth2" clId="{F982E4CD-6A36-B140-A71A-2D8006B1A69D}" dt="2018-04-30T13:52:43.887" v="326"/>
          <ac:inkMkLst>
            <pc:docMk/>
            <pc:sldMk cId="305534123" sldId="313"/>
            <ac:inkMk id="305" creationId="{6B21E5F7-B6E1-DC4E-A712-EEC29D6E7983}"/>
          </ac:inkMkLst>
        </pc:inkChg>
        <pc:inkChg chg="add del">
          <ac:chgData name="Hsin-Mu Tsai" userId="7730981_tp_dropbox" providerId="OAuth2" clId="{F982E4CD-6A36-B140-A71A-2D8006B1A69D}" dt="2018-04-30T13:52:43.887" v="326"/>
          <ac:inkMkLst>
            <pc:docMk/>
            <pc:sldMk cId="305534123" sldId="313"/>
            <ac:inkMk id="306" creationId="{BE5D37EC-FB4D-4948-8483-F472ED28BD74}"/>
          </ac:inkMkLst>
        </pc:inkChg>
        <pc:inkChg chg="add del reco">
          <ac:chgData name="Hsin-Mu Tsai" userId="7730981_tp_dropbox" providerId="OAuth2" clId="{F982E4CD-6A36-B140-A71A-2D8006B1A69D}" dt="2018-04-30T13:53:08.733" v="358"/>
          <ac:inkMkLst>
            <pc:docMk/>
            <pc:sldMk cId="305534123" sldId="313"/>
            <ac:inkMk id="307" creationId="{EB51C5F0-7029-224E-9AA0-F52B7D4B058E}"/>
          </ac:inkMkLst>
        </pc:inkChg>
        <pc:inkChg chg="add del">
          <ac:chgData name="Hsin-Mu Tsai" userId="7730981_tp_dropbox" providerId="OAuth2" clId="{F982E4CD-6A36-B140-A71A-2D8006B1A69D}" dt="2018-04-30T13:52:47.796" v="334"/>
          <ac:inkMkLst>
            <pc:docMk/>
            <pc:sldMk cId="305534123" sldId="313"/>
            <ac:inkMk id="309" creationId="{9494E248-8893-6043-81E7-B1A2CDFDD71B}"/>
          </ac:inkMkLst>
        </pc:inkChg>
        <pc:inkChg chg="add del">
          <ac:chgData name="Hsin-Mu Tsai" userId="7730981_tp_dropbox" providerId="OAuth2" clId="{F982E4CD-6A36-B140-A71A-2D8006B1A69D}" dt="2018-04-30T13:52:47.796" v="334"/>
          <ac:inkMkLst>
            <pc:docMk/>
            <pc:sldMk cId="305534123" sldId="313"/>
            <ac:inkMk id="310" creationId="{0F7ECAD5-16FC-4D47-9E61-24A7716BFC46}"/>
          </ac:inkMkLst>
        </pc:inkChg>
        <pc:inkChg chg="add del">
          <ac:chgData name="Hsin-Mu Tsai" userId="7730981_tp_dropbox" providerId="OAuth2" clId="{F982E4CD-6A36-B140-A71A-2D8006B1A69D}" dt="2018-04-30T13:52:47.796" v="334"/>
          <ac:inkMkLst>
            <pc:docMk/>
            <pc:sldMk cId="305534123" sldId="313"/>
            <ac:inkMk id="311" creationId="{87A72520-998F-CC43-92B3-7BF4EB96CF01}"/>
          </ac:inkMkLst>
        </pc:inkChg>
        <pc:inkChg chg="add del">
          <ac:chgData name="Hsin-Mu Tsai" userId="7730981_tp_dropbox" providerId="OAuth2" clId="{F982E4CD-6A36-B140-A71A-2D8006B1A69D}" dt="2018-04-30T13:53:08.731" v="357"/>
          <ac:inkMkLst>
            <pc:docMk/>
            <pc:sldMk cId="305534123" sldId="313"/>
            <ac:inkMk id="312" creationId="{C50CAC3E-5F49-F747-874A-1C0AFD8BBAAE}"/>
          </ac:inkMkLst>
        </pc:inkChg>
        <pc:inkChg chg="add del">
          <ac:chgData name="Hsin-Mu Tsai" userId="7730981_tp_dropbox" providerId="OAuth2" clId="{F982E4CD-6A36-B140-A71A-2D8006B1A69D}" dt="2018-04-30T13:53:08.735" v="359"/>
          <ac:inkMkLst>
            <pc:docMk/>
            <pc:sldMk cId="305534123" sldId="313"/>
            <ac:inkMk id="313" creationId="{FD72C1E3-A025-3046-92AD-B37F41D9ED51}"/>
          </ac:inkMkLst>
        </pc:inkChg>
        <pc:inkChg chg="add del">
          <ac:chgData name="Hsin-Mu Tsai" userId="7730981_tp_dropbox" providerId="OAuth2" clId="{F982E4CD-6A36-B140-A71A-2D8006B1A69D}" dt="2018-04-30T13:53:08.729" v="356"/>
          <ac:inkMkLst>
            <pc:docMk/>
            <pc:sldMk cId="305534123" sldId="313"/>
            <ac:inkMk id="314" creationId="{AE2C8742-B697-C34A-852B-0AE51836B098}"/>
          </ac:inkMkLst>
        </pc:inkChg>
        <pc:inkChg chg="add del reco">
          <ac:chgData name="Hsin-Mu Tsai" userId="7730981_tp_dropbox" providerId="OAuth2" clId="{F982E4CD-6A36-B140-A71A-2D8006B1A69D}" dt="2018-04-30T13:53:08.725" v="354"/>
          <ac:inkMkLst>
            <pc:docMk/>
            <pc:sldMk cId="305534123" sldId="313"/>
            <ac:inkMk id="315" creationId="{FFD0D7AB-FB12-A74C-A998-1E0AE6CAC8D2}"/>
          </ac:inkMkLst>
        </pc:inkChg>
        <pc:inkChg chg="add del">
          <ac:chgData name="Hsin-Mu Tsai" userId="7730981_tp_dropbox" providerId="OAuth2" clId="{F982E4CD-6A36-B140-A71A-2D8006B1A69D}" dt="2018-04-30T13:55:25.825" v="469"/>
          <ac:inkMkLst>
            <pc:docMk/>
            <pc:sldMk cId="305534123" sldId="313"/>
            <ac:inkMk id="317" creationId="{F4536BB2-738A-3F41-9A07-5B97F411340A}"/>
          </ac:inkMkLst>
        </pc:inkChg>
        <pc:inkChg chg="add del">
          <ac:chgData name="Hsin-Mu Tsai" userId="7730981_tp_dropbox" providerId="OAuth2" clId="{F982E4CD-6A36-B140-A71A-2D8006B1A69D}" dt="2018-04-30T13:55:25.835" v="479"/>
          <ac:inkMkLst>
            <pc:docMk/>
            <pc:sldMk cId="305534123" sldId="313"/>
            <ac:inkMk id="318" creationId="{45D38E55-C04D-614A-B727-7BF071CD723C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19" creationId="{3B7E22CF-4C5B-8C40-B4A9-718587D15E55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0" creationId="{23A09548-CD40-D343-B895-AC4117E0B665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1" creationId="{163DFE8D-F8DB-D445-ACA1-0581CFE31D48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2" creationId="{F3D41BC6-CF7E-E846-BB38-15F0AF7268AE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3" creationId="{7F1F8DA6-0DB1-534B-AE5E-BD379FBEB83B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4" creationId="{BCBE4821-98AD-9D4F-9C39-3A75BB43269F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5" creationId="{25AA7D55-990C-754F-A8E4-5269ED21D055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6" creationId="{368D064A-7783-5D47-A49D-2262B17AAE7C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7" creationId="{D4B70580-7265-F949-BDCB-E25C737EA97C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8" creationId="{52102E9C-CA49-D245-B863-1F02BCCC3A93}"/>
          </ac:inkMkLst>
        </pc:inkChg>
        <pc:inkChg chg="add del">
          <ac:chgData name="Hsin-Mu Tsai" userId="7730981_tp_dropbox" providerId="OAuth2" clId="{F982E4CD-6A36-B140-A71A-2D8006B1A69D}" dt="2018-04-30T13:52:58.685" v="349"/>
          <ac:inkMkLst>
            <pc:docMk/>
            <pc:sldMk cId="305534123" sldId="313"/>
            <ac:inkMk id="329" creationId="{B04E2F85-3FB8-A24D-8FAD-A510923855BD}"/>
          </ac:inkMkLst>
        </pc:inkChg>
        <pc:inkChg chg="add del reco">
          <ac:chgData name="Hsin-Mu Tsai" userId="7730981_tp_dropbox" providerId="OAuth2" clId="{F982E4CD-6A36-B140-A71A-2D8006B1A69D}" dt="2018-04-30T13:55:25.831" v="475"/>
          <ac:inkMkLst>
            <pc:docMk/>
            <pc:sldMk cId="305534123" sldId="313"/>
            <ac:inkMk id="330" creationId="{0927F444-1320-6147-A713-B03BBEB7484F}"/>
          </ac:inkMkLst>
        </pc:inkChg>
        <pc:inkChg chg="add del">
          <ac:chgData name="Hsin-Mu Tsai" userId="7730981_tp_dropbox" providerId="OAuth2" clId="{F982E4CD-6A36-B140-A71A-2D8006B1A69D}" dt="2018-04-30T13:53:23.196" v="365"/>
          <ac:inkMkLst>
            <pc:docMk/>
            <pc:sldMk cId="305534123" sldId="313"/>
            <ac:inkMk id="332" creationId="{D198CB60-F64A-A241-9DB9-98FD19E2D88D}"/>
          </ac:inkMkLst>
        </pc:inkChg>
        <pc:inkChg chg="add del">
          <ac:chgData name="Hsin-Mu Tsai" userId="7730981_tp_dropbox" providerId="OAuth2" clId="{F982E4CD-6A36-B140-A71A-2D8006B1A69D}" dt="2018-04-30T13:53:23.196" v="365"/>
          <ac:inkMkLst>
            <pc:docMk/>
            <pc:sldMk cId="305534123" sldId="313"/>
            <ac:inkMk id="333" creationId="{F3B88F6F-C277-5E4E-8622-0C2CB5D4DE8F}"/>
          </ac:inkMkLst>
        </pc:inkChg>
        <pc:inkChg chg="add del">
          <ac:chgData name="Hsin-Mu Tsai" userId="7730981_tp_dropbox" providerId="OAuth2" clId="{F982E4CD-6A36-B140-A71A-2D8006B1A69D}" dt="2018-04-30T13:53:23.196" v="365"/>
          <ac:inkMkLst>
            <pc:docMk/>
            <pc:sldMk cId="305534123" sldId="313"/>
            <ac:inkMk id="334" creationId="{4C5BD2D3-0AC9-EE45-9C54-8E0AF8AC96EE}"/>
          </ac:inkMkLst>
        </pc:inkChg>
        <pc:inkChg chg="add del">
          <ac:chgData name="Hsin-Mu Tsai" userId="7730981_tp_dropbox" providerId="OAuth2" clId="{F982E4CD-6A36-B140-A71A-2D8006B1A69D}" dt="2018-04-30T13:53:23.196" v="365"/>
          <ac:inkMkLst>
            <pc:docMk/>
            <pc:sldMk cId="305534123" sldId="313"/>
            <ac:inkMk id="335" creationId="{6DEE4F96-4265-784A-BC8E-2E49D9948B63}"/>
          </ac:inkMkLst>
        </pc:inkChg>
        <pc:inkChg chg="add del">
          <ac:chgData name="Hsin-Mu Tsai" userId="7730981_tp_dropbox" providerId="OAuth2" clId="{F982E4CD-6A36-B140-A71A-2D8006B1A69D}" dt="2018-04-30T13:53:23.196" v="365"/>
          <ac:inkMkLst>
            <pc:docMk/>
            <pc:sldMk cId="305534123" sldId="313"/>
            <ac:inkMk id="336" creationId="{EB5E9C9D-24DD-6042-BC48-5F8E8F4FBBDF}"/>
          </ac:inkMkLst>
        </pc:inkChg>
        <pc:inkChg chg="add del reco">
          <ac:chgData name="Hsin-Mu Tsai" userId="7730981_tp_dropbox" providerId="OAuth2" clId="{F982E4CD-6A36-B140-A71A-2D8006B1A69D}" dt="2018-04-30T13:55:25.834" v="478"/>
          <ac:inkMkLst>
            <pc:docMk/>
            <pc:sldMk cId="305534123" sldId="313"/>
            <ac:inkMk id="337" creationId="{1FDF6D7A-C443-7549-AF7F-C4B2E9C0C542}"/>
          </ac:inkMkLst>
        </pc:inkChg>
        <pc:inkChg chg="add del reco">
          <ac:chgData name="Hsin-Mu Tsai" userId="7730981_tp_dropbox" providerId="OAuth2" clId="{F982E4CD-6A36-B140-A71A-2D8006B1A69D}" dt="2018-04-30T13:55:25.841" v="484"/>
          <ac:inkMkLst>
            <pc:docMk/>
            <pc:sldMk cId="305534123" sldId="313"/>
            <ac:inkMk id="338" creationId="{5E801F48-0733-984C-88DC-BD3CDF7E4D4B}"/>
          </ac:inkMkLst>
        </pc:inkChg>
        <pc:inkChg chg="add del">
          <ac:chgData name="Hsin-Mu Tsai" userId="7730981_tp_dropbox" providerId="OAuth2" clId="{F982E4CD-6A36-B140-A71A-2D8006B1A69D}" dt="2018-04-30T13:55:25.826" v="471"/>
          <ac:inkMkLst>
            <pc:docMk/>
            <pc:sldMk cId="305534123" sldId="313"/>
            <ac:inkMk id="341" creationId="{3B7337A0-8338-F54F-A84B-F9D0B961A2BF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42" creationId="{09722885-C84C-4A42-B030-B2F2575AAFA4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43" creationId="{28697AC3-6DB6-3B48-9F2C-DFB03E8C0D07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44" creationId="{45487A15-42F9-CA40-B13C-90F87DAAC5EE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45" creationId="{79D6ED85-7EAB-0649-9F5B-734783225F05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46" creationId="{613F0263-E4E9-2045-B227-06438E62261D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47" creationId="{E9B6B6A1-1EF0-6E43-B181-E096E79AA6CE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48" creationId="{7D08F050-E5B7-B849-846C-84B1CED0259B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49" creationId="{E5E8605B-C047-9845-88F0-3281CB923AB7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50" creationId="{CBEBD468-3330-2E40-A349-58A143FC99C9}"/>
          </ac:inkMkLst>
        </pc:inkChg>
        <pc:inkChg chg="add del">
          <ac:chgData name="Hsin-Mu Tsai" userId="7730981_tp_dropbox" providerId="OAuth2" clId="{F982E4CD-6A36-B140-A71A-2D8006B1A69D}" dt="2018-04-30T13:53:53.665" v="380"/>
          <ac:inkMkLst>
            <pc:docMk/>
            <pc:sldMk cId="305534123" sldId="313"/>
            <ac:inkMk id="351" creationId="{864DC4EA-6403-BD44-B3AA-8DE432617251}"/>
          </ac:inkMkLst>
        </pc:inkChg>
        <pc:inkChg chg="add del reco">
          <ac:chgData name="Hsin-Mu Tsai" userId="7730981_tp_dropbox" providerId="OAuth2" clId="{F982E4CD-6A36-B140-A71A-2D8006B1A69D}" dt="2018-04-30T13:54:16.295" v="399"/>
          <ac:inkMkLst>
            <pc:docMk/>
            <pc:sldMk cId="305534123" sldId="313"/>
            <ac:inkMk id="352" creationId="{9D3AE6DD-003F-674F-8B85-B40DACC18344}"/>
          </ac:inkMkLst>
        </pc:inkChg>
        <pc:inkChg chg="add del reco">
          <ac:chgData name="Hsin-Mu Tsai" userId="7730981_tp_dropbox" providerId="OAuth2" clId="{F982E4CD-6A36-B140-A71A-2D8006B1A69D}" dt="2018-04-30T13:54:16.299" v="402"/>
          <ac:inkMkLst>
            <pc:docMk/>
            <pc:sldMk cId="305534123" sldId="313"/>
            <ac:inkMk id="353" creationId="{3FDC5AEF-A4B1-714C-B85C-B6DFA2F73709}"/>
          </ac:inkMkLst>
        </pc:inkChg>
        <pc:inkChg chg="add del reco">
          <ac:chgData name="Hsin-Mu Tsai" userId="7730981_tp_dropbox" providerId="OAuth2" clId="{F982E4CD-6A36-B140-A71A-2D8006B1A69D}" dt="2018-04-30T13:54:16.298" v="401"/>
          <ac:inkMkLst>
            <pc:docMk/>
            <pc:sldMk cId="305534123" sldId="313"/>
            <ac:inkMk id="354" creationId="{DB84D72A-03A8-534E-A9F2-81083FCA9A67}"/>
          </ac:inkMkLst>
        </pc:inkChg>
        <pc:inkChg chg="add del">
          <ac:chgData name="Hsin-Mu Tsai" userId="7730981_tp_dropbox" providerId="OAuth2" clId="{F982E4CD-6A36-B140-A71A-2D8006B1A69D}" dt="2018-04-30T13:54:16.300" v="403"/>
          <ac:inkMkLst>
            <pc:docMk/>
            <pc:sldMk cId="305534123" sldId="313"/>
            <ac:inkMk id="358" creationId="{CB00C2EC-0EB3-A340-A28F-68DC50D9E370}"/>
          </ac:inkMkLst>
        </pc:inkChg>
        <pc:inkChg chg="add del">
          <ac:chgData name="Hsin-Mu Tsai" userId="7730981_tp_dropbox" providerId="OAuth2" clId="{F982E4CD-6A36-B140-A71A-2D8006B1A69D}" dt="2018-04-30T13:54:16.301" v="404"/>
          <ac:inkMkLst>
            <pc:docMk/>
            <pc:sldMk cId="305534123" sldId="313"/>
            <ac:inkMk id="359" creationId="{04B649D6-F129-7F47-A9D2-25F3B2C23DBC}"/>
          </ac:inkMkLst>
        </pc:inkChg>
        <pc:inkChg chg="add del">
          <ac:chgData name="Hsin-Mu Tsai" userId="7730981_tp_dropbox" providerId="OAuth2" clId="{F982E4CD-6A36-B140-A71A-2D8006B1A69D}" dt="2018-04-30T13:54:16.296" v="400"/>
          <ac:inkMkLst>
            <pc:docMk/>
            <pc:sldMk cId="305534123" sldId="313"/>
            <ac:inkMk id="360" creationId="{8331E678-22DE-1A4E-972C-35668A1CA4C1}"/>
          </ac:inkMkLst>
        </pc:inkChg>
        <pc:inkChg chg="add del">
          <ac:chgData name="Hsin-Mu Tsai" userId="7730981_tp_dropbox" providerId="OAuth2" clId="{F982E4CD-6A36-B140-A71A-2D8006B1A69D}" dt="2018-04-30T13:54:13.472" v="398"/>
          <ac:inkMkLst>
            <pc:docMk/>
            <pc:sldMk cId="305534123" sldId="313"/>
            <ac:inkMk id="361" creationId="{C3A46968-9DB6-4247-B76B-91AB497B0828}"/>
          </ac:inkMkLst>
        </pc:inkChg>
        <pc:inkChg chg="add del">
          <ac:chgData name="Hsin-Mu Tsai" userId="7730981_tp_dropbox" providerId="OAuth2" clId="{F982E4CD-6A36-B140-A71A-2D8006B1A69D}" dt="2018-04-30T13:54:13.470" v="397"/>
          <ac:inkMkLst>
            <pc:docMk/>
            <pc:sldMk cId="305534123" sldId="313"/>
            <ac:inkMk id="362" creationId="{37D6664C-25B2-6A43-BE10-25DFE559FDB1}"/>
          </ac:inkMkLst>
        </pc:inkChg>
        <pc:inkChg chg="add del">
          <ac:chgData name="Hsin-Mu Tsai" userId="7730981_tp_dropbox" providerId="OAuth2" clId="{F982E4CD-6A36-B140-A71A-2D8006B1A69D}" dt="2018-04-30T13:54:13.469" v="396"/>
          <ac:inkMkLst>
            <pc:docMk/>
            <pc:sldMk cId="305534123" sldId="313"/>
            <ac:inkMk id="363" creationId="{E735431B-F0BF-DE4B-9651-0CAB383D0E2F}"/>
          </ac:inkMkLst>
        </pc:inkChg>
        <pc:inkChg chg="add del">
          <ac:chgData name="Hsin-Mu Tsai" userId="7730981_tp_dropbox" providerId="OAuth2" clId="{F982E4CD-6A36-B140-A71A-2D8006B1A69D}" dt="2018-04-30T13:54:13.465" v="393"/>
          <ac:inkMkLst>
            <pc:docMk/>
            <pc:sldMk cId="305534123" sldId="313"/>
            <ac:inkMk id="364" creationId="{D7010ACF-356B-C04D-86E5-F064D97F769A}"/>
          </ac:inkMkLst>
        </pc:inkChg>
        <pc:inkChg chg="add del">
          <ac:chgData name="Hsin-Mu Tsai" userId="7730981_tp_dropbox" providerId="OAuth2" clId="{F982E4CD-6A36-B140-A71A-2D8006B1A69D}" dt="2018-04-30T13:54:13.468" v="395"/>
          <ac:inkMkLst>
            <pc:docMk/>
            <pc:sldMk cId="305534123" sldId="313"/>
            <ac:inkMk id="365" creationId="{B062E867-1443-914B-BD94-4ADF71E6CBC2}"/>
          </ac:inkMkLst>
        </pc:inkChg>
        <pc:inkChg chg="add del">
          <ac:chgData name="Hsin-Mu Tsai" userId="7730981_tp_dropbox" providerId="OAuth2" clId="{F982E4CD-6A36-B140-A71A-2D8006B1A69D}" dt="2018-04-30T13:54:13.467" v="394"/>
          <ac:inkMkLst>
            <pc:docMk/>
            <pc:sldMk cId="305534123" sldId="313"/>
            <ac:inkMk id="366" creationId="{781D93C0-D12A-A64E-AC50-4ECB6F7ABFBB}"/>
          </ac:inkMkLst>
        </pc:inkChg>
        <pc:inkChg chg="add del">
          <ac:chgData name="Hsin-Mu Tsai" userId="7730981_tp_dropbox" providerId="OAuth2" clId="{F982E4CD-6A36-B140-A71A-2D8006B1A69D}" dt="2018-04-30T13:54:20.549" v="408"/>
          <ac:inkMkLst>
            <pc:docMk/>
            <pc:sldMk cId="305534123" sldId="313"/>
            <ac:inkMk id="367" creationId="{CF1EE394-BB01-E249-9E40-61527D2A6AF6}"/>
          </ac:inkMkLst>
        </pc:inkChg>
        <pc:inkChg chg="add del">
          <ac:chgData name="Hsin-Mu Tsai" userId="7730981_tp_dropbox" providerId="OAuth2" clId="{F982E4CD-6A36-B140-A71A-2D8006B1A69D}" dt="2018-04-30T13:54:20.549" v="408"/>
          <ac:inkMkLst>
            <pc:docMk/>
            <pc:sldMk cId="305534123" sldId="313"/>
            <ac:inkMk id="368" creationId="{E6E573A7-C6A0-1E44-A8F7-35B52CAD8D92}"/>
          </ac:inkMkLst>
        </pc:inkChg>
        <pc:inkChg chg="add del">
          <ac:chgData name="Hsin-Mu Tsai" userId="7730981_tp_dropbox" providerId="OAuth2" clId="{F982E4CD-6A36-B140-A71A-2D8006B1A69D}" dt="2018-04-30T13:54:26.550" v="414"/>
          <ac:inkMkLst>
            <pc:docMk/>
            <pc:sldMk cId="305534123" sldId="313"/>
            <ac:inkMk id="369" creationId="{388C073A-3463-4546-8CDD-36F9C40C3C9F}"/>
          </ac:inkMkLst>
        </pc:inkChg>
        <pc:inkChg chg="add del reco">
          <ac:chgData name="Hsin-Mu Tsai" userId="7730981_tp_dropbox" providerId="OAuth2" clId="{F982E4CD-6A36-B140-A71A-2D8006B1A69D}" dt="2018-04-30T13:55:25.842" v="485"/>
          <ac:inkMkLst>
            <pc:docMk/>
            <pc:sldMk cId="305534123" sldId="313"/>
            <ac:inkMk id="370" creationId="{EE7D46B0-5524-8644-A861-E06B6D2510BC}"/>
          </ac:inkMkLst>
        </pc:inkChg>
        <pc:inkChg chg="add del">
          <ac:chgData name="Hsin-Mu Tsai" userId="7730981_tp_dropbox" providerId="OAuth2" clId="{F982E4CD-6A36-B140-A71A-2D8006B1A69D}" dt="2018-04-30T13:55:25.820" v="465"/>
          <ac:inkMkLst>
            <pc:docMk/>
            <pc:sldMk cId="305534123" sldId="313"/>
            <ac:inkMk id="372" creationId="{678E5F25-A6CE-814C-A7DF-1C421CA14832}"/>
          </ac:inkMkLst>
        </pc:inkChg>
        <pc:inkChg chg="add del">
          <ac:chgData name="Hsin-Mu Tsai" userId="7730981_tp_dropbox" providerId="OAuth2" clId="{F982E4CD-6A36-B140-A71A-2D8006B1A69D}" dt="2018-04-30T13:55:25.822" v="467"/>
          <ac:inkMkLst>
            <pc:docMk/>
            <pc:sldMk cId="305534123" sldId="313"/>
            <ac:inkMk id="373" creationId="{17CC412D-1A52-764A-A464-30C0C3538EDF}"/>
          </ac:inkMkLst>
        </pc:inkChg>
        <pc:inkChg chg="add del">
          <ac:chgData name="Hsin-Mu Tsai" userId="7730981_tp_dropbox" providerId="OAuth2" clId="{F982E4CD-6A36-B140-A71A-2D8006B1A69D}" dt="2018-04-30T13:55:25.814" v="459"/>
          <ac:inkMkLst>
            <pc:docMk/>
            <pc:sldMk cId="305534123" sldId="313"/>
            <ac:inkMk id="374" creationId="{3AADE76B-606E-CC4E-AB73-4C089160AA2E}"/>
          </ac:inkMkLst>
        </pc:inkChg>
        <pc:inkChg chg="add del">
          <ac:chgData name="Hsin-Mu Tsai" userId="7730981_tp_dropbox" providerId="OAuth2" clId="{F982E4CD-6A36-B140-A71A-2D8006B1A69D}" dt="2018-04-30T13:54:29.993" v="419"/>
          <ac:inkMkLst>
            <pc:docMk/>
            <pc:sldMk cId="305534123" sldId="313"/>
            <ac:inkMk id="375" creationId="{117B330F-9EE4-BF47-84FD-4E1E3307AA90}"/>
          </ac:inkMkLst>
        </pc:inkChg>
        <pc:inkChg chg="add del">
          <ac:chgData name="Hsin-Mu Tsai" userId="7730981_tp_dropbox" providerId="OAuth2" clId="{F982E4CD-6A36-B140-A71A-2D8006B1A69D}" dt="2018-04-30T13:55:25.825" v="470"/>
          <ac:inkMkLst>
            <pc:docMk/>
            <pc:sldMk cId="305534123" sldId="313"/>
            <ac:inkMk id="376" creationId="{9AF0B57A-532A-8240-B78B-F49E6269BE24}"/>
          </ac:inkMkLst>
        </pc:inkChg>
        <pc:inkChg chg="add del">
          <ac:chgData name="Hsin-Mu Tsai" userId="7730981_tp_dropbox" providerId="OAuth2" clId="{F982E4CD-6A36-B140-A71A-2D8006B1A69D}" dt="2018-04-30T13:54:29.993" v="419"/>
          <ac:inkMkLst>
            <pc:docMk/>
            <pc:sldMk cId="305534123" sldId="313"/>
            <ac:inkMk id="377" creationId="{F891C1AC-47F8-4D43-B86D-6866E0057FC4}"/>
          </ac:inkMkLst>
        </pc:inkChg>
        <pc:inkChg chg="add del">
          <ac:chgData name="Hsin-Mu Tsai" userId="7730981_tp_dropbox" providerId="OAuth2" clId="{F982E4CD-6A36-B140-A71A-2D8006B1A69D}" dt="2018-04-30T13:54:29.993" v="419"/>
          <ac:inkMkLst>
            <pc:docMk/>
            <pc:sldMk cId="305534123" sldId="313"/>
            <ac:inkMk id="378" creationId="{AA2524F8-8358-BB4B-8687-6529F95EBF77}"/>
          </ac:inkMkLst>
        </pc:inkChg>
        <pc:inkChg chg="add del reco">
          <ac:chgData name="Hsin-Mu Tsai" userId="7730981_tp_dropbox" providerId="OAuth2" clId="{F982E4CD-6A36-B140-A71A-2D8006B1A69D}" dt="2018-04-30T13:54:36.026" v="425"/>
          <ac:inkMkLst>
            <pc:docMk/>
            <pc:sldMk cId="305534123" sldId="313"/>
            <ac:inkMk id="379" creationId="{E370433A-BFC7-5748-AED1-6C0E101FE9E5}"/>
          </ac:inkMkLst>
        </pc:inkChg>
        <pc:inkChg chg="add del">
          <ac:chgData name="Hsin-Mu Tsai" userId="7730981_tp_dropbox" providerId="OAuth2" clId="{F982E4CD-6A36-B140-A71A-2D8006B1A69D}" dt="2018-04-30T13:54:36.026" v="425"/>
          <ac:inkMkLst>
            <pc:docMk/>
            <pc:sldMk cId="305534123" sldId="313"/>
            <ac:inkMk id="381" creationId="{109D0879-FD48-A240-8EC8-4CFDE836BCE5}"/>
          </ac:inkMkLst>
        </pc:inkChg>
        <pc:inkChg chg="add del">
          <ac:chgData name="Hsin-Mu Tsai" userId="7730981_tp_dropbox" providerId="OAuth2" clId="{F982E4CD-6A36-B140-A71A-2D8006B1A69D}" dt="2018-04-30T13:54:36.026" v="425"/>
          <ac:inkMkLst>
            <pc:docMk/>
            <pc:sldMk cId="305534123" sldId="313"/>
            <ac:inkMk id="382" creationId="{1997B052-7970-C34F-8C14-5F847FA52B65}"/>
          </ac:inkMkLst>
        </pc:inkChg>
        <pc:inkChg chg="add del">
          <ac:chgData name="Hsin-Mu Tsai" userId="7730981_tp_dropbox" providerId="OAuth2" clId="{F982E4CD-6A36-B140-A71A-2D8006B1A69D}" dt="2018-04-30T13:54:36.026" v="425"/>
          <ac:inkMkLst>
            <pc:docMk/>
            <pc:sldMk cId="305534123" sldId="313"/>
            <ac:inkMk id="383" creationId="{99EE54A7-81CE-4D42-9B64-8137452ED400}"/>
          </ac:inkMkLst>
        </pc:inkChg>
        <pc:inkChg chg="add del">
          <ac:chgData name="Hsin-Mu Tsai" userId="7730981_tp_dropbox" providerId="OAuth2" clId="{F982E4CD-6A36-B140-A71A-2D8006B1A69D}" dt="2018-04-30T13:54:36.026" v="425"/>
          <ac:inkMkLst>
            <pc:docMk/>
            <pc:sldMk cId="305534123" sldId="313"/>
            <ac:inkMk id="384" creationId="{2C6559BD-8A29-AD45-B598-2D82A7EA7E57}"/>
          </ac:inkMkLst>
        </pc:inkChg>
        <pc:inkChg chg="add del reco">
          <ac:chgData name="Hsin-Mu Tsai" userId="7730981_tp_dropbox" providerId="OAuth2" clId="{F982E4CD-6A36-B140-A71A-2D8006B1A69D}" dt="2018-04-30T13:55:25.817" v="462"/>
          <ac:inkMkLst>
            <pc:docMk/>
            <pc:sldMk cId="305534123" sldId="313"/>
            <ac:inkMk id="385" creationId="{C2889BCF-5680-2D4E-AD31-AF01EE106540}"/>
          </ac:inkMkLst>
        </pc:inkChg>
        <pc:inkChg chg="add del reco">
          <ac:chgData name="Hsin-Mu Tsai" userId="7730981_tp_dropbox" providerId="OAuth2" clId="{F982E4CD-6A36-B140-A71A-2D8006B1A69D}" dt="2018-04-30T13:55:25.832" v="476"/>
          <ac:inkMkLst>
            <pc:docMk/>
            <pc:sldMk cId="305534123" sldId="313"/>
            <ac:inkMk id="386" creationId="{72BDF2FF-255B-6E45-9B9B-4D826488327C}"/>
          </ac:inkMkLst>
        </pc:inkChg>
        <pc:inkChg chg="add del">
          <ac:chgData name="Hsin-Mu Tsai" userId="7730981_tp_dropbox" providerId="OAuth2" clId="{F982E4CD-6A36-B140-A71A-2D8006B1A69D}" dt="2018-04-30T13:55:25.830" v="474"/>
          <ac:inkMkLst>
            <pc:docMk/>
            <pc:sldMk cId="305534123" sldId="313"/>
            <ac:inkMk id="389" creationId="{CF5A7C99-AA64-6840-BE67-9AF6F0B2FD3D}"/>
          </ac:inkMkLst>
        </pc:inkChg>
        <pc:inkChg chg="add del">
          <ac:chgData name="Hsin-Mu Tsai" userId="7730981_tp_dropbox" providerId="OAuth2" clId="{F982E4CD-6A36-B140-A71A-2D8006B1A69D}" dt="2018-04-30T13:54:40.448" v="432"/>
          <ac:inkMkLst>
            <pc:docMk/>
            <pc:sldMk cId="305534123" sldId="313"/>
            <ac:inkMk id="390" creationId="{B64D639C-7478-EE4F-9192-3D05F0AAF0E2}"/>
          </ac:inkMkLst>
        </pc:inkChg>
        <pc:inkChg chg="add del">
          <ac:chgData name="Hsin-Mu Tsai" userId="7730981_tp_dropbox" providerId="OAuth2" clId="{F982E4CD-6A36-B140-A71A-2D8006B1A69D}" dt="2018-04-30T13:54:40.448" v="432"/>
          <ac:inkMkLst>
            <pc:docMk/>
            <pc:sldMk cId="305534123" sldId="313"/>
            <ac:inkMk id="391" creationId="{05FAAE6C-EC13-8A44-8330-4B83CB5A3B94}"/>
          </ac:inkMkLst>
        </pc:inkChg>
        <pc:inkChg chg="add del">
          <ac:chgData name="Hsin-Mu Tsai" userId="7730981_tp_dropbox" providerId="OAuth2" clId="{F982E4CD-6A36-B140-A71A-2D8006B1A69D}" dt="2018-04-30T13:55:25.828" v="472"/>
          <ac:inkMkLst>
            <pc:docMk/>
            <pc:sldMk cId="305534123" sldId="313"/>
            <ac:inkMk id="392" creationId="{265829CC-F8F2-EA4E-8823-3ECE6DFD5724}"/>
          </ac:inkMkLst>
        </pc:inkChg>
        <pc:inkChg chg="add del">
          <ac:chgData name="Hsin-Mu Tsai" userId="7730981_tp_dropbox" providerId="OAuth2" clId="{F982E4CD-6A36-B140-A71A-2D8006B1A69D}" dt="2018-04-30T13:55:25.839" v="483"/>
          <ac:inkMkLst>
            <pc:docMk/>
            <pc:sldMk cId="305534123" sldId="313"/>
            <ac:inkMk id="393" creationId="{FE0DBA82-B708-3A40-8AC8-3414AA98B3BD}"/>
          </ac:inkMkLst>
        </pc:inkChg>
        <pc:inkChg chg="add del">
          <ac:chgData name="Hsin-Mu Tsai" userId="7730981_tp_dropbox" providerId="OAuth2" clId="{F982E4CD-6A36-B140-A71A-2D8006B1A69D}" dt="2018-04-30T13:55:25.816" v="461"/>
          <ac:inkMkLst>
            <pc:docMk/>
            <pc:sldMk cId="305534123" sldId="313"/>
            <ac:inkMk id="394" creationId="{40AEF991-8B86-5546-BA05-4438D7E349DA}"/>
          </ac:inkMkLst>
        </pc:inkChg>
        <pc:inkChg chg="add del reco">
          <ac:chgData name="Hsin-Mu Tsai" userId="7730981_tp_dropbox" providerId="OAuth2" clId="{F982E4CD-6A36-B140-A71A-2D8006B1A69D}" dt="2018-04-30T13:55:25.836" v="480"/>
          <ac:inkMkLst>
            <pc:docMk/>
            <pc:sldMk cId="305534123" sldId="313"/>
            <ac:inkMk id="395" creationId="{0290587D-D909-BB46-8353-51817D54D5BF}"/>
          </ac:inkMkLst>
        </pc:inkChg>
        <pc:inkChg chg="add del">
          <ac:chgData name="Hsin-Mu Tsai" userId="7730981_tp_dropbox" providerId="OAuth2" clId="{F982E4CD-6A36-B140-A71A-2D8006B1A69D}" dt="2018-04-30T13:55:25.837" v="481"/>
          <ac:inkMkLst>
            <pc:docMk/>
            <pc:sldMk cId="305534123" sldId="313"/>
            <ac:inkMk id="397" creationId="{77E55A4B-E97A-6A4A-88DB-AD06EA5F3D05}"/>
          </ac:inkMkLst>
        </pc:inkChg>
        <pc:inkChg chg="add del">
          <ac:chgData name="Hsin-Mu Tsai" userId="7730981_tp_dropbox" providerId="OAuth2" clId="{F982E4CD-6A36-B140-A71A-2D8006B1A69D}" dt="2018-04-30T13:55:25.844" v="487"/>
          <ac:inkMkLst>
            <pc:docMk/>
            <pc:sldMk cId="305534123" sldId="313"/>
            <ac:inkMk id="398" creationId="{B0AD9184-F1A8-2A40-8E76-CA672A7E7586}"/>
          </ac:inkMkLst>
        </pc:inkChg>
        <pc:inkChg chg="add del">
          <ac:chgData name="Hsin-Mu Tsai" userId="7730981_tp_dropbox" providerId="OAuth2" clId="{F982E4CD-6A36-B140-A71A-2D8006B1A69D}" dt="2018-04-30T13:55:25.819" v="464"/>
          <ac:inkMkLst>
            <pc:docMk/>
            <pc:sldMk cId="305534123" sldId="313"/>
            <ac:inkMk id="399" creationId="{69AA4C2F-1352-CF4D-A0DD-3644D9F448BE}"/>
          </ac:inkMkLst>
        </pc:inkChg>
        <pc:inkChg chg="add del">
          <ac:chgData name="Hsin-Mu Tsai" userId="7730981_tp_dropbox" providerId="OAuth2" clId="{F982E4CD-6A36-B140-A71A-2D8006B1A69D}" dt="2018-04-30T13:55:25.843" v="486"/>
          <ac:inkMkLst>
            <pc:docMk/>
            <pc:sldMk cId="305534123" sldId="313"/>
            <ac:inkMk id="400" creationId="{96AFA100-D5BC-2C4F-B811-893B5F0F0AF0}"/>
          </ac:inkMkLst>
        </pc:inkChg>
        <pc:inkChg chg="add del">
          <ac:chgData name="Hsin-Mu Tsai" userId="7730981_tp_dropbox" providerId="OAuth2" clId="{F982E4CD-6A36-B140-A71A-2D8006B1A69D}" dt="2018-04-30T13:55:25.813" v="458"/>
          <ac:inkMkLst>
            <pc:docMk/>
            <pc:sldMk cId="305534123" sldId="313"/>
            <ac:inkMk id="401" creationId="{D0580924-7695-534A-A36F-470F53A1EED5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02" creationId="{544C543A-AD1A-6547-A2D4-DCC6567363E7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03" creationId="{42009266-4CC9-9749-B133-7C0CC0A4A772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04" creationId="{A0415165-BE52-8143-B856-660AD926DEE1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05" creationId="{40C3191A-478C-E744-A4DC-BDC9C662F65D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06" creationId="{267159D8-FCE9-A14A-85DC-4508B299EB0F}"/>
          </ac:inkMkLst>
        </pc:inkChg>
        <pc:inkChg chg="add del">
          <ac:chgData name="Hsin-Mu Tsai" userId="7730981_tp_dropbox" providerId="OAuth2" clId="{F982E4CD-6A36-B140-A71A-2D8006B1A69D}" dt="2018-04-30T13:55:25.821" v="466"/>
          <ac:inkMkLst>
            <pc:docMk/>
            <pc:sldMk cId="305534123" sldId="313"/>
            <ac:inkMk id="407" creationId="{8EE2E50B-4B29-A243-86B1-26E53E938E88}"/>
          </ac:inkMkLst>
        </pc:inkChg>
        <pc:inkChg chg="add del">
          <ac:chgData name="Hsin-Mu Tsai" userId="7730981_tp_dropbox" providerId="OAuth2" clId="{F982E4CD-6A36-B140-A71A-2D8006B1A69D}" dt="2018-04-30T13:55:25.833" v="477"/>
          <ac:inkMkLst>
            <pc:docMk/>
            <pc:sldMk cId="305534123" sldId="313"/>
            <ac:inkMk id="408" creationId="{D62A3012-1776-FD4C-821A-5A6A700CF97C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09" creationId="{EBFBDAE0-5084-2740-B1AA-EC9B46174006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10" creationId="{D40D5FD2-1987-4A48-B828-48172B0FDB3D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11" creationId="{51186BCF-3C60-F944-B99A-563FE40D3992}"/>
          </ac:inkMkLst>
        </pc:inkChg>
        <pc:inkChg chg="add del">
          <ac:chgData name="Hsin-Mu Tsai" userId="7730981_tp_dropbox" providerId="OAuth2" clId="{F982E4CD-6A36-B140-A71A-2D8006B1A69D}" dt="2018-04-30T13:55:25.818" v="463"/>
          <ac:inkMkLst>
            <pc:docMk/>
            <pc:sldMk cId="305534123" sldId="313"/>
            <ac:inkMk id="412" creationId="{B98BDFB3-6686-0D40-93A7-998AD8BF8984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13" creationId="{48CCC4A2-A569-5A41-A44B-0660DF1DDF18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14" creationId="{EA6CCBD9-1EC6-9C4F-ABDB-612E787027C9}"/>
          </ac:inkMkLst>
        </pc:inkChg>
        <pc:inkChg chg="add del">
          <ac:chgData name="Hsin-Mu Tsai" userId="7730981_tp_dropbox" providerId="OAuth2" clId="{F982E4CD-6A36-B140-A71A-2D8006B1A69D}" dt="2018-04-30T13:54:56.156" v="456"/>
          <ac:inkMkLst>
            <pc:docMk/>
            <pc:sldMk cId="305534123" sldId="313"/>
            <ac:inkMk id="415" creationId="{E8B576A6-0F33-E447-98A5-135E70FE6D9B}"/>
          </ac:inkMkLst>
        </pc:inkChg>
        <pc:inkChg chg="add del">
          <ac:chgData name="Hsin-Mu Tsai" userId="7730981_tp_dropbox" providerId="OAuth2" clId="{F982E4CD-6A36-B140-A71A-2D8006B1A69D}" dt="2018-04-30T13:55:25.815" v="460"/>
          <ac:inkMkLst>
            <pc:docMk/>
            <pc:sldMk cId="305534123" sldId="313"/>
            <ac:inkMk id="416" creationId="{09B1BC06-B0E5-4C40-9D9B-2CBEDE3A7FB1}"/>
          </ac:inkMkLst>
        </pc:inkChg>
        <pc:inkChg chg="add del">
          <ac:chgData name="Hsin-Mu Tsai" userId="7730981_tp_dropbox" providerId="OAuth2" clId="{F982E4CD-6A36-B140-A71A-2D8006B1A69D}" dt="2018-04-30T13:55:25.846" v="489"/>
          <ac:inkMkLst>
            <pc:docMk/>
            <pc:sldMk cId="305534123" sldId="313"/>
            <ac:inkMk id="417" creationId="{BAC990A4-9017-3840-8AF6-3BC0877A3284}"/>
          </ac:inkMkLst>
        </pc:inkChg>
        <pc:inkChg chg="add del reco">
          <ac:chgData name="Hsin-Mu Tsai" userId="7730981_tp_dropbox" providerId="OAuth2" clId="{F982E4CD-6A36-B140-A71A-2D8006B1A69D}" dt="2018-04-30T13:55:25.824" v="468"/>
          <ac:inkMkLst>
            <pc:docMk/>
            <pc:sldMk cId="305534123" sldId="313"/>
            <ac:inkMk id="418" creationId="{57688E56-69B2-8F49-8761-E7751E3FE924}"/>
          </ac:inkMkLst>
        </pc:inkChg>
        <pc:inkChg chg="add del reco">
          <ac:chgData name="Hsin-Mu Tsai" userId="7730981_tp_dropbox" providerId="OAuth2" clId="{F982E4CD-6A36-B140-A71A-2D8006B1A69D}" dt="2018-04-30T13:55:25.829" v="473"/>
          <ac:inkMkLst>
            <pc:docMk/>
            <pc:sldMk cId="305534123" sldId="313"/>
            <ac:inkMk id="419" creationId="{477DC844-CE10-1D4F-AA9D-6B3A02F720B7}"/>
          </ac:inkMkLst>
        </pc:inkChg>
        <pc:inkChg chg="add del reco">
          <ac:chgData name="Hsin-Mu Tsai" userId="7730981_tp_dropbox" providerId="OAuth2" clId="{F982E4CD-6A36-B140-A71A-2D8006B1A69D}" dt="2018-04-30T13:55:25.838" v="482"/>
          <ac:inkMkLst>
            <pc:docMk/>
            <pc:sldMk cId="305534123" sldId="313"/>
            <ac:inkMk id="420" creationId="{0E5148E7-D2CC-D443-ABA5-0D972B75DFC3}"/>
          </ac:inkMkLst>
        </pc:inkChg>
        <pc:inkChg chg="add del reco">
          <ac:chgData name="Hsin-Mu Tsai" userId="7730981_tp_dropbox" providerId="OAuth2" clId="{F982E4CD-6A36-B140-A71A-2D8006B1A69D}" dt="2018-04-30T13:55:25.845" v="488"/>
          <ac:inkMkLst>
            <pc:docMk/>
            <pc:sldMk cId="305534123" sldId="313"/>
            <ac:inkMk id="421" creationId="{4FC9B041-98BC-DA4C-AB41-2D1B239422CE}"/>
          </ac:inkMkLst>
        </pc:inkChg>
      </pc:sldChg>
      <pc:sldChg chg="new del">
        <pc:chgData name="Hsin-Mu Tsai" userId="7730981_tp_dropbox" providerId="OAuth2" clId="{F982E4CD-6A36-B140-A71A-2D8006B1A69D}" dt="2018-04-30T14:06:55.765" v="654" actId="680"/>
        <pc:sldMkLst>
          <pc:docMk/>
          <pc:sldMk cId="2429463736" sldId="31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4:02:47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236 79 8355,'-1'-7'210,"-3"-1"1,2 5 232,-6-5 1,6 4 0,-3-3-508,0-2-29,3 4 0,-8-5 63,3 3 0,-3 2 0,-1 1 202,-1 3 1,1 1-129,0 0 1,-4 5-1,0 2 1,0 3 193,4 1 0,-4 6-183,0 1 1,0 3 21,4 2 0,3-1 241,1 1 1,4-4 231,-1-1 1,3-4-384,1 1 0,5-2-525,3-2 247,2-5 0,2-1 1,3-5-410,4 0 0,2-1 62,1-3 0,1-6 164,-1-5 1,1-5-361,-1 1 0,0-1 129,-4 2 1,-1-2 458,-6 5 0,-5 0 486,-2 3 680,2 1 551,-5 5-1075,4 1 1,-6 5 129,-3 0 1,3 6-312,-3 5 1,3 2-122,1 6 1,1-1-8,3 5 1,2-1-42,5 1 0,-2-6-166,2-2 1,-4-1-127,8 1 0,-5-6-93,5 2 1,-3-4-748,-1 1 750,-4 2 0,3-9-124,-3 3-3564,-2-3 2833,0-1 1,-10 5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4:02:51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34 101 8355,'0'-7'168,"0"-1"1,2 4 214,1-3 0,0 3 1,4-3-237,2-2-78,1 4 0,1-5 0,2 3 699,2-3-572,-3 3 1,5-1 10,-6 4 0,4 0 1,0 4 338,-1 0-372,-2 0 1,-1 0 0,0 0-84,1 0-153,-1 5 0,0 3 105,0 7 1,-3-2-1,-2 6 120,-1 1-170,4 1 0,-8 0 1,3-1-212,-3-1 100,-1 0 1,0 2 124,0-2 0,-5 1 0,-2-4 90,-3 1-228,-2-3 0,1 2 0,-1-4-442,-3-1 438,2 0 1,-8-3 0,4-2-277,-1-1 333,-3-1 0,5-4 0,-4 0-120,1 0 186,5 0 1,-6-5-1,5-2 41,2 1 160,5-4 0,-1 4 114,6-5-309,-1-1 0,4 5 0,1 1 252,3 1-222,2-4 1,5 8 0,0-3 454,1 3-286,4 1 0,-2 0 140,4 0 1,-3 0 0,3 1-61,-2 3-64,4 2 0,-7 5-61,2 0 0,1 4 0,-1 2 107,-2 0-207,0-3 1,-2 3 0,0-3 68,1 1-107,-1 0 0,-1-7 0,-1-1-116,-2 2-232,-4-4 0,3 3 83,-2-4-695,-3 0-273,4-4 415,-5 0 1,-4-1-323,0-3 0,1 1 0,3-4 800,0-2 0,-5-1 0,-2-1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4:02:51.7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8355,'6'5'0,"-1"-2"3000,-5 4-1792,0-4 0,0 3-506,0-2-334,0-3 50,0 4-3076,0-5 941,-5 0 0,-6 0 0,-7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4:02:50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136 281 8355,'-11'0'191,"-1"0"0,1 0 472,0 0-485,0 5 0,-1-2 1,1 4 486,0 2-450,0 1 0,1 1 0,1 0 585,1 1-679,6 4 0,-3-4 1,5 5 354,0-1-496,0-4 1,6 5 0,4-6-96,4 0 93,6-5 1,-3-1 0,6-5-263,-1 0-122,1 0 1,-1-8 0,1-4-34,-1 0-155,1-6 1,-6 5 0,-2-5-710,-2 2 972,-2 1 1,-5 0-1,-2 0 3,-3 1 248,-1-3 1,-1 8 0,-3-2-75,-3 1 209,-8 0 1,-3 0 0,-4 2 862,-1 5-886,1 1 0,-4 2 587,-1 0 1,1 2 0,4 0 204,-1 2-472,6 5 1,0-4-1,7 3-387,3 0 1,2-6 0,6 8 0,3-3 434,3-1-231,8-1 0,3-5-868,4 0 0,6 0 1,1 0-1263,-1 0 1557,0 0 1,4-5 0,3-1 0</inkml:trace>
  <inkml:trace contextRef="#ctx0" brushRef="#br0" timeOffset="331">630 57 8355,'-5'-12'-692,"-1"1"832,-5 0 0,-1 5 0,1 1 663,0 0-521,-5 3 0,3-3 0,-2 5 359,3 0-483,-4 5 1,3 0 0,-2 4 324,3-1-310,-5-1 1,6 8 0,-1 0 42,3-1-82,6 3 1,-5-3-1,4 5 262,1 1-278,2 1 1,1 1 0,1 2 144,3 2-231,2-2 0,9 7 0,2-3-820,0 0 540,2 2 1,3 3-1,0-2-394,-4-1 313,3-5 0,-8-1 0,2-6-570,-3 2 426,0-3 0,-6-1-202,-2-5 345,-3 0 1,-2-4 0,-3-4-604,-4-1 850,-2-2 0,-2 0 1,-3-2 82,-4-1 0,-2-9 0,-1-5 0</inkml:trace>
  <inkml:trace contextRef="#ctx0" brushRef="#br0" timeOffset="518">271 203 8355,'-5'-7'1646,"3"-3"1,-1 9-1254,6-3-357,4 3 1,4 1 135,0 0 1,2 0-14,2 0 1,-2 0-188,6 0 1,1 4-223,6 0 0,-2 3 1,3-2-1836,1 1 1448,-4-3 0,3 6-380,-5-6 0,-3 2 805,0-1 0,0-3 0,3 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4:02:48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90 304 8355,'-11'0'0,"3"4"283,1 0 1,4 8 469,0-1 0,1 7-350,2-3 0,0 5-141,0-2 1,0 4-238,0 0 1,2 1-26,1-1 1,0-3-256,4-1 1,-4-4 320,1 1 0,1-2 0,-2-2 349,0 0-2368,-2 0 368,-1-4 895,0-2 1,-4-7 0,-1-1 114,-1-5 575,-1-2 0,-5-6 0,1-2 0</inkml:trace>
  <inkml:trace contextRef="#ctx0" brushRef="#br0" timeOffset="239">0 293 8355,'11'-34'85,"1"5"0,-1 2 189,0 4 1,4 2-13,0 2 1,4 3 82,-4 5 0,4 4-12,-4-1 1,3 6-72,-3-2 0,1 5 33,-1 7 0,-6-1-145,2 8 1,-2 2-80,2 2 1,-4 2-363,-4 2 0,2-1 174,-1 1 0,0-1 0,-4 0-484,0-4 401,-5 3 0,-1-7-111,-6 5 0,1-5 25,0 1 80,0-3 1,-1-1-1,0-1 1,-2-1-387,-1-1 370,0-6-191,4 3 1,0-5-359,0 0 573,4-5 1,2-1 0,5-5 168,0-1 1,10-4-1,3-1 1</inkml:trace>
  <inkml:trace contextRef="#ctx0" brushRef="#br0" timeOffset="593">495 124 8355,'-4'8'-122,"0"-1"264,-5 1-36,8 3 0,-4 0 236,5 0 0,-4 4-25,1 0 0,-1 4-113,4-4 0,0 0 0,0-4 229,0 1-271,5-1 1,-3-4-1,6 0 6,1-2-142,1-2 0,5-3-471,0 0 0,-1-5 0,-2-2-92,-1-3 127,0-6 1,-1 2-1,-1-4-532,-2 2 641,-4-4 0,2 6 153,-5-4 1,-5 4 0,-3-1-24,-2 2 211,-6 7 1,2-4 0,-3 4 408,1 0-282,-4 1 1,6 5 68,-5 0 0,6 0 0,-2 0 424,2 0-648,2 5 0,5-3 55,2 6 156,3-1-195,1 4 0,6-1 0,4-2-1858,4-4 1459,6-3 0,-3-1 0,4 0-23,-2 0 394,2 0 0,-3 0 0,4 0 0</inkml:trace>
  <inkml:trace contextRef="#ctx0" brushRef="#br0" timeOffset="1056">708 124 8355,'0'7'293,"0"-3"-72,0 1-102,0 2 1,0 4 38,0 0 0,0 2 0,-1 0 567,-3 2-542,3 5 1,-4-3-1,5 3 53,0-2-219,-5-4 1,4 2 0,-3-5-68,3 1-121,1-6-168,5 4 0,1-9 5,5 3 0,-3-4 1,-1-4-586,2-3 660,1-8 0,1 2 0,0-2-668,0 3 736,-4 1 0,3-1 1,-4 1-5,0 0 337,4 0 0,-9 3 0,4 2 647,0 1-382,-3 1-317,3 4 1,-5 1-1,1 2 32,3 1 372,-3 4 0,4-1 1,-5 4 478,0 0-752,0 0 1,4 1 0,-1-1 372,0 0-324,3 0-255,0 0 0,2-4 0,-1-4-176,2-1 146,1-2 1,-2-5-122,-1-3 0,-1-2 1,3-2-249,-2-3 245,-4 2 1,2-7 52,-5 5 0,0-5 1,0 3 22,0-1 104,0 2 1,-4 1 0,-1 0 126,-1 2 0,2-1-46,-3-1 0,0 6-120,0-2-11,2 2 0,1 2-1008,1-1 483,-1 6-211,4-3 0,1 6 0,2 3 186,0 3 0,5-1 465,-4 2 1,4 4-1,-2 6 1</inkml:trace>
  <inkml:trace contextRef="#ctx0" brushRef="#br0" timeOffset="1706">1056 282 8355,'7'-12'1769,"3"1"-1436,-4 0 1,5 0-181,0-1 0,0-3 54,1 0 0,-1 0 13,0 4 0,0-1-489,1-3 1,-1 2 0,0-2-927,0 3 596,-4 1 16,3-1 0,-9 1 109,3 0 1,-3 3-281,-1 1 997,-5 4-314,-1-2 0,-6 7-128,1 1 0,0 0 0,0 4 676,-1 2 0,1 1 1,0 3-1,0 0 268,-1 2-535,6 5 0,1-2 56,5 4 0,0 1 0,0-2 198,0-2-496,0 2 1,6-9 0,4 5 221,4-1-337,1-9 1,0 7 0,0-10-230,-1-2 292,3-1 0,-4-1 0,2-2-586,-3-5 429,5-1 1,-5-9-286,3 2 1,-3 1 0,-2-5-368,-2-1 893,2-1 0,-9 2 0,3 2 0,-3 0 0,-1 2 0,0 4 32,0 0 1,0 0-66,0 0 1,1 1 614,3 2 1551,-3 3-1632,4 5 0,-1 1 0,1 3 162,1 4 1,1 2-464,0 1 0,3 1 34,-2 3 1,0-1-125,0 5 0,2-4 182,-3 3-263,-2-4 1,2 2 0,-5-4-320,2-1 134,0 0 0,-4-3 136,0-1-163,0-4 1,-2 2-248,-1-5 318,1 0 0,-8-5 0,3-3-102,-3-2 182,4-1 1,-4-4-36,2 0 0,-2-4-17,-1 4 1,3-5 235,1 1 0,4 3 80,0 1 1,1-1-5,2 1 0,0 0-238,0 4 0,4 0-173,0-1 1,5 5 195,-2-1 0,3 5 0,1-4 111,1 2-509,-1 2 1,4 3-602,0 0 1,1 0 356,-1 0 0,-3 0 206,3 0 1,3 5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4:02:46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0 280 8355,'7'5'570,"-2"2"-16,-5 4 1,3-4 0,2 1 314,2 1-742,-5 1 1,7 1-1,-6 0 177,0 0-165,-2 1 0,-1-1 0,0 0 13,0 0-262,0 0 1,0 1-185,0-1 401,0 0 146,0-5-1446,0-1-386,0-5 1099,0-5 1,0-1 0,1-5-553,3 0 857,2-6 0,2 5 1,-1-4 228,2 0-31,1 3 0,1-3 130,1 5 1,-1-1 0,1 1 445,3 0-575,-7 0 1,7 3 0,-8 2 83,3 1 541,2 1 1,-5 4 0,1 0 251,0 0-543,-3 5 1,4 1 0,-5 7 19,-2 2-183,4-3 0,-4 5 1,1-5-187,-1 3-2,-2-2 1,3 3 0,1-5 334,-1 0-457,-2 0 1,-1 1-1406,0-1 521,0 0-856,0-5 1000,0-1 0,0-6-498,0-3 1353,0-2 0,0-5 0,5 0 0,1-1 0</inkml:trace>
  <inkml:trace contextRef="#ctx0" brushRef="#br0" timeOffset="334">461 269 8355,'-5'6'401,"4"4"0,-8-3 0,4 4 148,-1 0 0,2 0-162,-4 1 1,6-1-38,-2 0 0,3 0-183,1 1 1,1-2-143,3-3 1,2 2-74,5-6 1,1 5 0,-1-4-308,0-2 30,5-1 0,-3-1 176,2 0 0,1-5-422,-1-2 0,0-3 1,-5-1-573,-2 0 765,2-1 1,-9-3 82,2 0 1,-1 0 205,-2 4 0,-2 1 0,-1 1 251,-5 2 0,-3 3 0,-3-2 1,-1 1 492,2 2-574,-5 2 1,6 1 439,-3 0 0,2 0-109,2 0 1,1 5-50,2 3-427,3-3 0,5 1-207,0-2 1,5-3 0,3 3-1072,2-3 1007,6-1 1,2-1 0,4-3 12,1-4 1,-1-2 0,1-1 0</inkml:trace>
  <inkml:trace contextRef="#ctx0" brushRef="#br0" timeOffset="559">787 11 8355,'0'-6'1565,"0"2"-652,0 8-717,0 2 1,0 5 180,0 0 0,0 5-33,0 3 0,0 4-83,0 3 0,0-1 1,0 5 139,0 1-492,0 1 0,3 2-173,1 0 0,4-5-93,-5-3 1,2-4-1,-2-3-1257,1-4 1006,-1 2 1,-3-8-1157,0 2 1181,0-7 0,-5 1 3,-2-5 580,2 0 0,-10-5 0,3-1 0</inkml:trace>
  <inkml:trace contextRef="#ctx0" brushRef="#br0" timeOffset="720">708 202 8355,'-5'-6'755,"4"-4"410,-4 8-630,5-3 0,1 5 321,3 0-660,2 0 1,3 0 28,2 0 0,-2 0 0,7 0-696,0 0 345,7 0 1,2 4-1060,5 0 1,-4 0 0,3-4 38,-2 0 617,4 0 1,-2 5-1,5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4:02:45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 57 8355,'-6'5'628,"-3"1"339,5 5 1,0 1-86,4-1-686,0 5 1,0-4-83,0 3 0,4-6 0,0-1 334,-2 0-251,0 2 0,-1 2 168,3-1-1604,-3-5 1,4 4-1158,-5-2 1024,0-3 200,0 0 1024,0-5 0,-5 0 0,-1 0 1</inkml:trace>
  <inkml:trace contextRef="#ctx0" brushRef="#br0" timeOffset="161">1 1 8945,'6'0'542,"3"1"1,-4 1-680,1 2-24,1 0 0,5-3 0,-1 2-1204,0 0 1174,0 1 0,4-4-292,0 0 1,5 0 0,-2 0 0</inkml:trace>
  <inkml:trace contextRef="#ctx0" brushRef="#br0" timeOffset="509">349 12 8802,'-6'0'1055,"-4"0"-615,2 0-47,-2 0-189,-1 0 1,0 4 0,-1-1 299,1 0-465,0 3 1,1-3-1,1 3 470,2-1-848,4 4-170,-7-3 412,9 5 1,-4-3-80,5-1 132,5-4 0,1 3 0,6-4-210,-1 2 83,0 5 0,4-8-15,0 3 0,5 1 0,-3-2-80,1 0 96,3 3 0,-7-5 0,3 4-78,0 0 133,-2-3 0,-8 6-125,1-4 114,-1 5 1,-1-7 338,-2 6-103,-3-6 1,-6 7-1,-2-4 251,-3 1-299,-6-3 0,2 6 0,-4-4 55,2 1-226,-4-4 1,8 7 0,-5-5-206,1-2 326,9 0-13,-8-2 1,13-2-759,-1-1 1,1-9 0,2-5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30T14:02:45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35 8355,'-12'0'1304,"5"0"-806,-1 0 0,5 1-395,-5 3 1,6 2 0,-2 5 0,3 0 261,1 0 0,1 6-107,3 1 0,2 0 20,5 1 1,0-2-44,1 2-124,-1 2 1,-1-3-1,-2 4-170,0 0 63,-1-4 0,3 3-365,-2-2 1,1-2 247,-6 2 0,2-5 1,-2 1-154,1-3 1,-1 0-361,-3-1 0,2-4-58,1 1-264,-1-6 0,3 2 141,-5-8 1,0 2 495,0-6 0,0 0 311,0-7 0,0 2 0,0-13 0,0 2 0</inkml:trace>
  <inkml:trace contextRef="#ctx0" brushRef="#br0" timeOffset="346">79 113 8078,'0'-17'-445,"-5"-3"1515,-2 5-637,2 0 1,0 4 153,5-1-347,0 6 1,1 1 261,3 5-380,2-5 1,5 4 0,0-3 278,1 3-407,4 1 0,1 0 0,6 0-108,-1 0 1,5 0 248,-1 0 1,1 0 100,-1 0-170,-2 0 1,4 4 0,-6 1-344,1 1 0,-1 1 63,1 5 24,-6-1 1,3 0 0,-5 1-111,-1 3 1,-3-1 116,-4 5 0,-2-2-70,-5 2 283,-5 7 0,-2-11 0,-8 9-164,-4 1 0,-2-3-62,-1 5 258,-6-4 0,4 1 0,-2 1 315,2 1-239,-3 1 0,2-5 0,-4 0 197,2 1 1,1-2-25,3-2 1,6 0-101,2-8 1,2 3-181,2-7-88,5-2-368,1 0 0,7-10-4,6-2 1,-1-3 135,8-2-219,3-4 0,-2 4 0,4-5-199,-1 1 1,-1-1 0,5-6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42D629-6DC2-48B4-A184-510C75EBE764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49A2BD8-B9C8-41F1-963F-EEC0C52F6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19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U: the set of all possible keys</a:t>
            </a:r>
          </a:p>
          <a:p>
            <a:r>
              <a:rPr lang="en-US" dirty="0"/>
              <a:t>K: the set of keys to be stored into the hash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2BD8-B9C8-41F1-963F-EEC0C52F69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9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Synonyms == </a:t>
            </a:r>
            <a:r>
              <a:rPr lang="zh-CN" altLang="en-US" dirty="0"/>
              <a:t>同義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2BD8-B9C8-41F1-963F-EEC0C52F69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9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A2BD8-B9C8-41F1-963F-EEC0C52F69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5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2BD8-B9C8-41F1-963F-EEC0C52F690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26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Zuvio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2BD8-B9C8-41F1-963F-EEC0C52F690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18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2BD8-B9C8-41F1-963F-EEC0C52F690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0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Derivation is found on </a:t>
            </a:r>
            <a:r>
              <a:rPr lang="en-US" dirty="0" err="1"/>
              <a:t>cormen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2BD8-B9C8-41F1-963F-EEC0C52F690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00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uniform hashing - any given element is equally likely to hash into any of the m slots, independently of any other element has hashed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2BD8-B9C8-41F1-963F-EEC0C52F690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6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A2BD8-B9C8-41F1-963F-EEC0C52F690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98A1-FAD4-4543-8D4C-C0C972272062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A8B-29CD-4004-BB40-1B64521BB238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F1C2-08EA-422E-9E4B-8E7D852CA0BD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32DF-F1FD-41D8-A31B-CC4AEBC62E0C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32E1-F7FE-483A-87E7-C080E67ED3C4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53C3-ED56-4FFD-B4A6-332839314ECC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3FED-37EE-4CA2-AFCA-0437CDF784B2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0863-D27F-433C-B131-4BBF3938230B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2B5-CDA1-4124-8F73-3AF61FDA0DA2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1F21-134D-4390-B470-59F39CE8A013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E939-7942-45FB-82D7-2BA825AABB92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F4539C-E944-455F-8F6F-46C4DB2D813F}" type="datetime1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CFB7E33-6F9C-4E25-92A9-9D68C05A2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6.xml"/><Relationship Id="rId1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4.png"/><Relationship Id="rId17" Type="http://schemas.openxmlformats.org/officeDocument/2006/relationships/customXml" Target="../ink/ink8.xml"/><Relationship Id="rId2" Type="http://schemas.openxmlformats.org/officeDocument/2006/relationships/image" Target="../media/image191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4.xml"/><Relationship Id="rId1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Hashing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Michael Tsai</a:t>
            </a:r>
          </a:p>
          <a:p>
            <a:r>
              <a:rPr lang="en-US" altLang="zh-TW" dirty="0"/>
              <a:t>2019/4/30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50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Open addressing – Linear probing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T[h(k)%m], T[(h(k)+1)%m], T[(h(k)+2)%m], …</a:t>
            </a:r>
          </a:p>
          <a:p>
            <a:endParaRPr lang="en-US" altLang="zh-TW" dirty="0"/>
          </a:p>
          <a:p>
            <a:r>
              <a:rPr lang="en-US" altLang="zh-TW" dirty="0"/>
              <a:t>Insert</a:t>
            </a:r>
            <a:r>
              <a:rPr lang="zh-TW" altLang="en-US" dirty="0"/>
              <a:t>的時候順著往下找 </a:t>
            </a:r>
            <a:r>
              <a:rPr lang="en-US" altLang="zh-TW" dirty="0"/>
              <a:t>(</a:t>
            </a:r>
            <a:r>
              <a:rPr lang="zh-TW" altLang="en-US" dirty="0"/>
              <a:t>找的動作又叫做</a:t>
            </a:r>
            <a:r>
              <a:rPr lang="en-US" altLang="zh-TW" dirty="0"/>
              <a:t>probe):</a:t>
            </a:r>
          </a:p>
          <a:p>
            <a:r>
              <a:rPr lang="zh-TW" altLang="en-US" dirty="0"/>
              <a:t>一直找到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有空位</a:t>
            </a:r>
            <a:r>
              <a:rPr lang="en-US" altLang="zh-TW" dirty="0">
                <a:sym typeface="Wingdings" pitchFamily="2" charset="2"/>
              </a:rPr>
              <a:t> </a:t>
            </a:r>
            <a:r>
              <a:rPr lang="zh-TW" altLang="en-US" dirty="0">
                <a:sym typeface="Wingdings" pitchFamily="2" charset="2"/>
              </a:rPr>
              <a:t>填入</a:t>
            </a:r>
            <a:endParaRPr lang="en-US" altLang="zh-TW" dirty="0">
              <a:sym typeface="Wingdings" pitchFamily="2" charset="2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>
                <a:sym typeface="Wingdings" pitchFamily="2" charset="2"/>
              </a:rPr>
              <a:t>回到原來的位置 </a:t>
            </a:r>
            <a:r>
              <a:rPr lang="en-US" altLang="zh-TW" dirty="0">
                <a:sym typeface="Wingdings" pitchFamily="2" charset="2"/>
              </a:rPr>
              <a:t>h(k)</a:t>
            </a:r>
            <a:r>
              <a:rPr lang="zh-TW" altLang="en-US" dirty="0">
                <a:sym typeface="Wingdings" pitchFamily="2" charset="2"/>
              </a:rPr>
              <a:t>了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zh-TW" altLang="en-US" dirty="0">
                <a:sym typeface="Wingdings" pitchFamily="2" charset="2"/>
              </a:rPr>
              <a:t>則沒有空位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可能要擴大</a:t>
            </a:r>
            <a:r>
              <a:rPr lang="en-US" altLang="zh-TW" dirty="0">
                <a:sym typeface="Wingdings" pitchFamily="2" charset="2"/>
              </a:rPr>
              <a:t>. </a:t>
            </a:r>
          </a:p>
          <a:p>
            <a:pPr marL="274320" lvl="1" indent="0">
              <a:buNone/>
            </a:pPr>
            <a:r>
              <a:rPr lang="en-US" altLang="zh-TW" dirty="0">
                <a:sym typeface="Wingdings" pitchFamily="2" charset="2"/>
              </a:rPr>
              <a:t>(load factor </a:t>
            </a:r>
            <a:r>
              <a:rPr lang="zh-TW" altLang="en-US" dirty="0">
                <a:sym typeface="Wingdings" pitchFamily="2" charset="2"/>
              </a:rPr>
              <a:t>永遠小於</a:t>
            </a:r>
            <a:r>
              <a:rPr lang="en-US" altLang="zh-TW" dirty="0">
                <a:sym typeface="Wingdings" pitchFamily="2" charset="2"/>
              </a:rPr>
              <a:t>1)</a:t>
            </a: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en-US" altLang="zh-TW" dirty="0"/>
              <a:t>Search</a:t>
            </a:r>
            <a:r>
              <a:rPr lang="zh-TW" altLang="en-US" dirty="0"/>
              <a:t>的時候</a:t>
            </a:r>
            <a:r>
              <a:rPr lang="en-US" altLang="zh-TW" dirty="0"/>
              <a:t>, </a:t>
            </a:r>
            <a:r>
              <a:rPr lang="zh-TW" altLang="en-US" dirty="0"/>
              <a:t>一樣是從</a:t>
            </a:r>
            <a:r>
              <a:rPr lang="en-US" altLang="zh-TW" dirty="0"/>
              <a:t>T[h(k)]</a:t>
            </a:r>
            <a:r>
              <a:rPr lang="zh-TW" altLang="en-US" dirty="0"/>
              <a:t>開始往下找</a:t>
            </a:r>
            <a:r>
              <a:rPr lang="en-US" altLang="zh-TW" dirty="0"/>
              <a:t>, </a:t>
            </a:r>
            <a:r>
              <a:rPr lang="zh-TW" altLang="en-US" dirty="0"/>
              <a:t>一直找到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有空位</a:t>
            </a:r>
            <a:r>
              <a:rPr lang="en-US" altLang="zh-TW" dirty="0">
                <a:sym typeface="Wingdings" pitchFamily="2" charset="2"/>
              </a:rPr>
              <a:t>k</a:t>
            </a:r>
            <a:r>
              <a:rPr lang="zh-TW" altLang="en-US" dirty="0">
                <a:sym typeface="Wingdings" pitchFamily="2" charset="2"/>
              </a:rPr>
              <a:t>不在</a:t>
            </a:r>
            <a:r>
              <a:rPr lang="en-US" altLang="zh-TW" dirty="0">
                <a:sym typeface="Wingdings" pitchFamily="2" charset="2"/>
              </a:rPr>
              <a:t>table</a:t>
            </a:r>
            <a:r>
              <a:rPr lang="zh-TW" altLang="en-US" dirty="0">
                <a:sym typeface="Wingdings" pitchFamily="2" charset="2"/>
              </a:rPr>
              <a:t>裡</a:t>
            </a:r>
            <a:endParaRPr lang="en-US" altLang="zh-TW" dirty="0">
              <a:sym typeface="Wingdings" pitchFamily="2" charset="2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>
                <a:sym typeface="Wingdings" pitchFamily="2" charset="2"/>
              </a:rPr>
              <a:t>找到了</a:t>
            </a:r>
            <a:r>
              <a:rPr lang="en-US" altLang="zh-TW" dirty="0">
                <a:sym typeface="Wingdings" pitchFamily="2" charset="2"/>
              </a:rPr>
              <a:t>, k</a:t>
            </a:r>
            <a:r>
              <a:rPr lang="zh-TW" altLang="en-US" dirty="0">
                <a:sym typeface="Wingdings" pitchFamily="2" charset="2"/>
              </a:rPr>
              <a:t>在</a:t>
            </a:r>
            <a:r>
              <a:rPr lang="en-US" altLang="zh-TW" dirty="0">
                <a:sym typeface="Wingdings" pitchFamily="2" charset="2"/>
              </a:rPr>
              <a:t>T[(h(k)+j)%m]</a:t>
            </a:r>
            <a:r>
              <a:rPr lang="zh-TW" altLang="en-US" dirty="0">
                <a:sym typeface="Wingdings" pitchFamily="2" charset="2"/>
              </a:rPr>
              <a:t>的位置</a:t>
            </a:r>
            <a:endParaRPr lang="en-US" altLang="zh-TW" dirty="0">
              <a:sym typeface="Wingdings" pitchFamily="2" charset="2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>
                <a:sym typeface="Wingdings" pitchFamily="2" charset="2"/>
              </a:rPr>
              <a:t>回到原本的位置</a:t>
            </a:r>
            <a:r>
              <a:rPr lang="en-US" altLang="zh-TW" dirty="0">
                <a:sym typeface="Wingdings" pitchFamily="2" charset="2"/>
              </a:rPr>
              <a:t>h(k)</a:t>
            </a:r>
            <a:r>
              <a:rPr lang="zh-TW" altLang="en-US" dirty="0">
                <a:sym typeface="Wingdings" pitchFamily="2" charset="2"/>
              </a:rPr>
              <a:t>了</a:t>
            </a:r>
            <a:r>
              <a:rPr lang="en-US" altLang="zh-TW" dirty="0">
                <a:sym typeface="Wingdings" pitchFamily="2" charset="2"/>
              </a:rPr>
              <a:t>,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k</a:t>
            </a:r>
            <a:r>
              <a:rPr lang="zh-TW" altLang="en-US" dirty="0">
                <a:sym typeface="Wingdings" pitchFamily="2" charset="2"/>
              </a:rPr>
              <a:t>不在</a:t>
            </a:r>
            <a:r>
              <a:rPr lang="en-US" altLang="zh-TW" dirty="0">
                <a:sym typeface="Wingdings" pitchFamily="2" charset="2"/>
              </a:rPr>
              <a:t>table</a:t>
            </a:r>
            <a:r>
              <a:rPr lang="zh-TW" altLang="en-US" dirty="0">
                <a:sym typeface="Wingdings" pitchFamily="2" charset="2"/>
              </a:rPr>
              <a:t>裡面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0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Open addressing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rmAutofit/>
          </a:bodyPr>
          <a:lstStyle/>
          <a:p>
            <a:r>
              <a:rPr lang="zh-TW" altLang="en-US" dirty="0"/>
              <a:t>好處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sz="2400" dirty="0"/>
              <a:t>利用</a:t>
            </a:r>
            <a:r>
              <a:rPr lang="en-US" altLang="zh-TW" sz="2400" dirty="0"/>
              <a:t>hash table</a:t>
            </a:r>
            <a:r>
              <a:rPr lang="zh-TW" altLang="en-US" sz="2400" dirty="0"/>
              <a:t>裡面沒有儲存東西的空間</a:t>
            </a:r>
            <a:endParaRPr lang="en-US" altLang="zh-TW" sz="2400" dirty="0"/>
          </a:p>
          <a:p>
            <a:pPr lvl="1"/>
            <a:r>
              <a:rPr lang="zh-TW" altLang="en-US" sz="2400" dirty="0"/>
              <a:t>不用使用記憶體來存</a:t>
            </a:r>
            <a:r>
              <a:rPr lang="en-US" altLang="zh-TW" sz="2400" dirty="0"/>
              <a:t>pointer (</a:t>
            </a:r>
            <a:r>
              <a:rPr lang="zh-TW" altLang="en-US" sz="2400" dirty="0"/>
              <a:t>另一種方法需要</a:t>
            </a:r>
            <a:r>
              <a:rPr lang="en-US" altLang="zh-TW" sz="2400" dirty="0"/>
              <a:t>), </a:t>
            </a:r>
            <a:br>
              <a:rPr lang="en-US" altLang="zh-TW" sz="2400" dirty="0"/>
            </a:br>
            <a:r>
              <a:rPr lang="zh-TW" altLang="en-US" sz="2400" dirty="0"/>
              <a:t>省下來的記憶體可以開更大的</a:t>
            </a:r>
            <a:r>
              <a:rPr lang="en-US" altLang="zh-TW" sz="2400" dirty="0"/>
              <a:t>hash table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壞處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sz="2400" dirty="0"/>
              <a:t>尋找</a:t>
            </a:r>
            <a:r>
              <a:rPr lang="en-US" altLang="zh-TW" sz="2400" dirty="0"/>
              <a:t>overflow</a:t>
            </a:r>
            <a:r>
              <a:rPr lang="zh-TW" altLang="en-US" sz="2400" dirty="0"/>
              <a:t>出去的</a:t>
            </a:r>
            <a:r>
              <a:rPr lang="en-US" altLang="zh-TW" sz="2400" dirty="0"/>
              <a:t>element</a:t>
            </a:r>
            <a:r>
              <a:rPr lang="zh-TW" altLang="en-US" sz="2400" dirty="0"/>
              <a:t>需要花額外的時間</a:t>
            </a:r>
            <a:r>
              <a:rPr lang="en-US" altLang="zh-TW" sz="2400" dirty="0"/>
              <a:t>(</a:t>
            </a:r>
            <a:r>
              <a:rPr lang="zh-TW" altLang="en-US" sz="2400" dirty="0"/>
              <a:t>不是</a:t>
            </a:r>
            <a:r>
              <a:rPr lang="en-US" altLang="zh-TW" sz="2400" dirty="0"/>
              <a:t>O(1)</a:t>
            </a:r>
            <a:r>
              <a:rPr lang="zh-TW" altLang="en-US" sz="2400" dirty="0"/>
              <a:t>了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400" dirty="0"/>
              <a:t>讓在櫃子裏面的</a:t>
            </a:r>
            <a:r>
              <a:rPr lang="en-US" altLang="zh-TW" sz="2400" dirty="0"/>
              <a:t>key</a:t>
            </a:r>
            <a:r>
              <a:rPr lang="zh-TW" altLang="en-US" sz="2400" dirty="0"/>
              <a:t>容易集結</a:t>
            </a:r>
            <a:r>
              <a:rPr lang="en-US" altLang="zh-TW" sz="2400" dirty="0"/>
              <a:t>(clustering)</a:t>
            </a:r>
            <a:r>
              <a:rPr lang="zh-TW" altLang="en-US" sz="2400" dirty="0"/>
              <a:t>在一起</a:t>
            </a:r>
            <a:br>
              <a:rPr lang="en-US" altLang="zh-TW" sz="2400" dirty="0"/>
            </a:br>
            <a:r>
              <a:rPr lang="en-US" altLang="zh-TW" sz="2400" dirty="0">
                <a:sym typeface="Wingdings" pitchFamily="2" charset="2"/>
              </a:rPr>
              <a:t></a:t>
            </a:r>
            <a:r>
              <a:rPr lang="zh-TW" altLang="en-US" sz="2400" dirty="0"/>
              <a:t>平均尋找時間更長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4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addressing – General Form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我們把</a:t>
                </a:r>
                <a:r>
                  <a:rPr lang="en-US" altLang="zh-TW" dirty="0"/>
                  <a:t>hash function h</a:t>
                </a:r>
                <a:r>
                  <a:rPr lang="zh-TW" altLang="en-US" dirty="0"/>
                  <a:t>變成以下的形式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h: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0,1,…,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zh-TW" b="0" dirty="0">
                  <a:ea typeface="Cambria Math"/>
                </a:endParaRPr>
              </a:p>
              <a:p>
                <a:r>
                  <a:rPr lang="zh-TW" altLang="en-US" dirty="0"/>
                  <a:t>也就是我們</a:t>
                </a:r>
                <a:r>
                  <a:rPr lang="en-US" altLang="zh-TW" dirty="0"/>
                  <a:t>probe</a:t>
                </a:r>
                <a:r>
                  <a:rPr lang="zh-TW" altLang="en-US" dirty="0"/>
                  <a:t>的順序為 </a:t>
                </a:r>
                <a:r>
                  <a:rPr lang="en-US" altLang="zh-TW" dirty="0"/>
                  <a:t>(probing sequence)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,0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,2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以上為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0,1,2,…,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zh-TW" altLang="en-US" dirty="0"/>
                  <a:t>的排列組合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所以</a:t>
                </a:r>
                <a:r>
                  <a:rPr lang="en-US" altLang="zh-TW" dirty="0"/>
                  <a:t>Linear probing</a:t>
                </a:r>
                <a:r>
                  <a:rPr lang="zh-TW" altLang="en-US" dirty="0"/>
                  <a:t>的可以寫成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h(</a:t>
                </a:r>
                <a:r>
                  <a:rPr lang="en-US" altLang="zh-TW" dirty="0" err="1"/>
                  <a:t>k,i</a:t>
                </a:r>
                <a:r>
                  <a:rPr lang="en-US" altLang="zh-TW" dirty="0"/>
                  <a:t>)=(h’(k)+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))%m</a:t>
                </a:r>
              </a:p>
              <a:p>
                <a:r>
                  <a:rPr lang="en-US" altLang="zh-TW" dirty="0"/>
                  <a:t>h’(k)</a:t>
                </a:r>
                <a:r>
                  <a:rPr lang="zh-TW" altLang="en-US" dirty="0"/>
                  <a:t>是原本的</a:t>
                </a:r>
                <a:r>
                  <a:rPr lang="en-US" altLang="zh-TW" dirty="0"/>
                  <a:t>hash function</a:t>
                </a:r>
              </a:p>
              <a:p>
                <a:r>
                  <a:rPr lang="en-US" altLang="zh-TW" dirty="0"/>
                  <a:t>Linear probing</a:t>
                </a:r>
                <a:r>
                  <a:rPr lang="zh-TW" altLang="en-US" dirty="0"/>
                  <a:t>總共只有</a:t>
                </a:r>
                <a:r>
                  <a:rPr lang="en-US" altLang="zh-TW" dirty="0"/>
                  <a:t>?</a:t>
                </a:r>
                <a:r>
                  <a:rPr lang="zh-TW" altLang="en-US" dirty="0"/>
                  <a:t>種</a:t>
                </a:r>
                <a:r>
                  <a:rPr lang="en-US" altLang="zh-TW" dirty="0"/>
                  <a:t>probing sequence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9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334" y="40466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Open addressing – Linear probing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14367"/>
              </p:ext>
            </p:extLst>
          </p:nvPr>
        </p:nvGraphicFramePr>
        <p:xfrm>
          <a:off x="1691680" y="2420888"/>
          <a:ext cx="720080" cy="3888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92460"/>
              </p:ext>
            </p:extLst>
          </p:nvPr>
        </p:nvGraphicFramePr>
        <p:xfrm>
          <a:off x="971600" y="2492896"/>
          <a:ext cx="720080" cy="3888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933">
                <a:tc>
                  <a:txBody>
                    <a:bodyPr/>
                    <a:lstStyle/>
                    <a:p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51520" y="1588834"/>
            <a:ext cx="40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sequence of keys: {8,16,18,5,31,15}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570"/>
              </p:ext>
            </p:extLst>
          </p:nvPr>
        </p:nvGraphicFramePr>
        <p:xfrm>
          <a:off x="2555776" y="2420888"/>
          <a:ext cx="720080" cy="3888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68466"/>
              </p:ext>
            </p:extLst>
          </p:nvPr>
        </p:nvGraphicFramePr>
        <p:xfrm>
          <a:off x="3419872" y="2420888"/>
          <a:ext cx="720080" cy="3888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82227"/>
              </p:ext>
            </p:extLst>
          </p:nvPr>
        </p:nvGraphicFramePr>
        <p:xfrm>
          <a:off x="4283968" y="2420888"/>
          <a:ext cx="720080" cy="3888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2391"/>
              </p:ext>
            </p:extLst>
          </p:nvPr>
        </p:nvGraphicFramePr>
        <p:xfrm>
          <a:off x="5148064" y="2420888"/>
          <a:ext cx="720080" cy="3888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65444"/>
              </p:ext>
            </p:extLst>
          </p:nvPr>
        </p:nvGraphicFramePr>
        <p:xfrm>
          <a:off x="6876256" y="2420888"/>
          <a:ext cx="720080" cy="3888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72000" y="1311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/>
              <a:t>Primary clustering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某些</a:t>
            </a:r>
            <a:r>
              <a:rPr lang="en-US" altLang="zh-TW" dirty="0"/>
              <a:t>open addressing</a:t>
            </a:r>
            <a:r>
              <a:rPr lang="zh-TW" altLang="en-US" dirty="0"/>
              <a:t>的</a:t>
            </a:r>
            <a:r>
              <a:rPr lang="en-US" altLang="zh-TW" dirty="0"/>
              <a:t>probing</a:t>
            </a:r>
            <a:r>
              <a:rPr lang="zh-TW" altLang="en-US" dirty="0"/>
              <a:t>方法會產生一長串填滿的格子</a:t>
            </a:r>
          </a:p>
        </p:txBody>
      </p:sp>
      <p:sp>
        <p:nvSpPr>
          <p:cNvPr id="16" name="右中括弧 15"/>
          <p:cNvSpPr/>
          <p:nvPr/>
        </p:nvSpPr>
        <p:spPr>
          <a:xfrm>
            <a:off x="4572000" y="2852936"/>
            <a:ext cx="144016" cy="1224136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中括弧 16"/>
          <p:cNvSpPr/>
          <p:nvPr/>
        </p:nvSpPr>
        <p:spPr>
          <a:xfrm>
            <a:off x="4572000" y="4509120"/>
            <a:ext cx="144016" cy="1224136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右中括弧 17"/>
          <p:cNvSpPr/>
          <p:nvPr/>
        </p:nvSpPr>
        <p:spPr>
          <a:xfrm>
            <a:off x="5508104" y="3009528"/>
            <a:ext cx="144016" cy="2723728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6569968" y="3140968"/>
            <a:ext cx="288032" cy="2592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9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Open addressing – Quadratic probing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36914"/>
                <a:ext cx="8651304" cy="52578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</m:t>
                    </m:r>
                    <m:r>
                      <a:rPr lang="en-US" altLang="zh-TW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zh-TW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zh-TW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為正常數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例</a:t>
                </a:r>
                <a:r>
                  <a:rPr lang="en-US" altLang="zh-TW" dirty="0"/>
                  <a:t>1: </a:t>
                </a:r>
                <a:r>
                  <a:rPr lang="zh-TW" altLang="en-US" dirty="0"/>
                  <a:t>我們可以用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>
                        <a:latin typeface="Cambria Math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m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%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%</m:t>
                        </m:r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%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,…,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%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例</a:t>
                </a:r>
                <a:r>
                  <a:rPr lang="en-US" altLang="zh-TW" dirty="0"/>
                  <a:t>2: </a:t>
                </a:r>
                <a:r>
                  <a:rPr lang="zh-TW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則我們可以用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%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%</m:t>
                        </m:r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%</m:t>
                        </m:r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%</m:t>
                        </m:r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6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%</m:t>
                        </m:r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10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%</m:t>
                        </m:r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用這些方法可以使得</a:t>
                </a:r>
                <a:r>
                  <a:rPr lang="en-US" altLang="zh-TW" dirty="0"/>
                  <a:t>clustering</a:t>
                </a:r>
                <a:r>
                  <a:rPr lang="zh-TW" altLang="en-US" dirty="0"/>
                  <a:t>的現象較為減輕</a:t>
                </a:r>
                <a:r>
                  <a:rPr lang="en-US" altLang="zh-TW" dirty="0"/>
                  <a:t>: Secondary Clustering</a:t>
                </a:r>
              </a:p>
              <a:p>
                <a:r>
                  <a:rPr lang="zh-TW" altLang="en-US" dirty="0"/>
                  <a:t>只有當一開始的</a:t>
                </a:r>
                <a:r>
                  <a:rPr lang="en-US" altLang="zh-TW" dirty="0"/>
                  <a:t>hash function</a:t>
                </a:r>
                <a:r>
                  <a:rPr lang="zh-TW" altLang="en-US" dirty="0"/>
                  <a:t>產生一樣的位置才會造成一樣的</a:t>
                </a:r>
                <a:r>
                  <a:rPr lang="en-US" altLang="zh-TW" dirty="0"/>
                  <a:t>probing sequence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==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,0)</m:t>
                    </m:r>
                  </m:oMath>
                </a14:m>
                <a:r>
                  <a:rPr lang="en-US" altLang="zh-TW" dirty="0"/>
                  <a:t> implies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==</m:t>
                    </m:r>
                    <m:r>
                      <a:rPr lang="en-US" altLang="zh-TW" i="1">
                        <a:latin typeface="Cambria Math"/>
                      </a:rPr>
                      <m:t>h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Quadratic probing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?</a:t>
                </a:r>
                <a:r>
                  <a:rPr lang="zh-TW" altLang="en-US" dirty="0"/>
                  <a:t>種</a:t>
                </a:r>
                <a:r>
                  <a:rPr lang="en-US" altLang="zh-TW" dirty="0"/>
                  <a:t>probing sequence </a:t>
                </a:r>
                <a:br>
                  <a:rPr lang="en-US" altLang="zh-TW" dirty="0"/>
                </a:br>
                <a:r>
                  <a:rPr lang="en-US" altLang="zh-TW" dirty="0"/>
                  <a:t>(</a:t>
                </a:r>
                <a:r>
                  <a:rPr lang="zh-TW" altLang="en-US" dirty="0"/>
                  <a:t>開始的</a:t>
                </a:r>
                <a:r>
                  <a:rPr lang="en-US" altLang="zh-TW" dirty="0"/>
                  <a:t>h’(k)</a:t>
                </a:r>
                <a:r>
                  <a:rPr lang="zh-TW" altLang="en-US" dirty="0"/>
                  <a:t>決定</a:t>
                </a:r>
                <a:r>
                  <a:rPr lang="en-US" altLang="zh-TW" dirty="0"/>
                  <a:t>sequence)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36914"/>
                <a:ext cx="8651304" cy="5257800"/>
              </a:xfrm>
              <a:blipFill>
                <a:blip r:embed="rId3"/>
                <a:stretch>
                  <a:fillRect l="-1760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99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Open addressing – Double hashing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%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為</a:t>
                </a:r>
                <a:r>
                  <a:rPr lang="en-US" altLang="zh-TW" dirty="0"/>
                  <a:t>open addressing</a:t>
                </a:r>
                <a:r>
                  <a:rPr lang="zh-TW" altLang="en-US" dirty="0"/>
                  <a:t>最好的方法之一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例子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 % 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%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altLang="zh-TW" b="0" dirty="0"/>
              </a:p>
              <a:p>
                <a:r>
                  <a:rPr lang="zh-TW" altLang="en-US" dirty="0"/>
                  <a:t>如果</a:t>
                </a:r>
                <a:r>
                  <a:rPr lang="en-US" altLang="zh-TW" dirty="0"/>
                  <a:t>k=123456, m=701,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=80,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=257</m:t>
                    </m:r>
                  </m:oMath>
                </a14:m>
                <a:r>
                  <a:rPr lang="en-US" altLang="zh-TW" b="0" dirty="0"/>
                  <a:t> </a:t>
                </a:r>
              </a:p>
              <a:p>
                <a:r>
                  <a:rPr lang="zh-TW" altLang="en-US" b="0" dirty="0"/>
                  <a:t>一開始找</a:t>
                </a:r>
                <a:r>
                  <a:rPr lang="en-US" altLang="zh-TW" b="0" dirty="0"/>
                  <a:t>T[80], </a:t>
                </a:r>
                <a:r>
                  <a:rPr lang="zh-TW" altLang="en-US" b="0" dirty="0"/>
                  <a:t>後面每隔</a:t>
                </a:r>
                <a:r>
                  <a:rPr lang="en-US" altLang="zh-TW" b="0" dirty="0"/>
                  <a:t>257</a:t>
                </a:r>
                <a:r>
                  <a:rPr lang="zh-TW" altLang="en-US" b="0" dirty="0"/>
                  <a:t>格找一次</a:t>
                </a:r>
                <a:endParaRPr lang="en-US" altLang="zh-TW" b="0" dirty="0"/>
              </a:p>
              <a:p>
                <a:endParaRPr lang="en-US" altLang="zh-TW" b="0" dirty="0"/>
              </a:p>
              <a:p>
                <a:r>
                  <a:rPr lang="zh-TW" altLang="en-US" dirty="0"/>
                  <a:t>關鍵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即使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應該不成立</a:t>
                </a:r>
                <a:endParaRPr lang="en-US" altLang="zh-TW" b="0" dirty="0"/>
              </a:p>
              <a:p>
                <a:r>
                  <a:rPr lang="zh-TW" altLang="en-US" dirty="0"/>
                  <a:t>因此</a:t>
                </a:r>
                <a:r>
                  <a:rPr lang="en-US" altLang="zh-TW" dirty="0"/>
                  <a:t>probing sequence</a:t>
                </a:r>
                <a:r>
                  <a:rPr lang="zh-TW" altLang="en-US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b="0" dirty="0"/>
                  <a:t>種</a:t>
                </a:r>
                <a:r>
                  <a:rPr lang="en-US" altLang="zh-TW" b="0" dirty="0"/>
                  <a:t>!</a:t>
                </a:r>
              </a:p>
              <a:p>
                <a:r>
                  <a:rPr lang="en-US" altLang="zh-TW" dirty="0"/>
                  <a:t>(</a:t>
                </a:r>
                <a:r>
                  <a:rPr lang="zh-TW" altLang="en-US" dirty="0"/>
                  <a:t>通常須要求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</m:t>
                    </m:r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b="0" dirty="0"/>
                  <a:t>, </a:t>
                </a:r>
                <a:r>
                  <a:rPr lang="zh-TW" altLang="en-US" b="0" dirty="0"/>
                  <a:t>或者是質數</a:t>
                </a:r>
                <a:r>
                  <a:rPr lang="en-US" altLang="zh-TW" b="0" dirty="0"/>
                  <a:t>)</a:t>
                </a:r>
              </a:p>
              <a:p>
                <a:endParaRPr lang="en-US" altLang="zh-TW" b="0" dirty="0"/>
              </a:p>
              <a:p>
                <a:r>
                  <a:rPr lang="en-US" altLang="zh-TW" b="0" dirty="0"/>
                  <a:t>Double hashing</a:t>
                </a:r>
                <a:r>
                  <a:rPr lang="zh-TW" altLang="en-US" b="0" dirty="0"/>
                  <a:t>是最接近</a:t>
                </a:r>
                <a:r>
                  <a:rPr lang="en-US" altLang="zh-TW" b="0" dirty="0"/>
                  <a:t>”uniform hashing”</a:t>
                </a:r>
                <a:r>
                  <a:rPr lang="zh-TW" altLang="en-US" b="0" dirty="0"/>
                  <a:t>的方法</a:t>
                </a:r>
                <a:endParaRPr lang="en-US" altLang="zh-TW" b="0" dirty="0"/>
              </a:p>
              <a:p>
                <a:r>
                  <a:rPr lang="en-US" altLang="zh-TW" b="1" dirty="0"/>
                  <a:t>Uniform hashing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任何</a:t>
                </a:r>
                <a:r>
                  <a:rPr lang="en-US" altLang="zh-TW" dirty="0"/>
                  <a:t>probing sequence</a:t>
                </a:r>
                <a:r>
                  <a:rPr lang="zh-TW" altLang="en-US" dirty="0"/>
                  <a:t>出現的機率是一樣的</a:t>
                </a:r>
                <a:endParaRPr lang="en-US" altLang="zh-TW" dirty="0"/>
              </a:p>
              <a:p>
                <a:r>
                  <a:rPr lang="zh-TW" altLang="en-US" dirty="0"/>
                  <a:t>也就是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0,1,2,…,</m:t>
                        </m:r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zh-TW" altLang="en-US" dirty="0"/>
                  <a:t>的任一種排列組合出現的機率是一樣的</a:t>
                </a:r>
                <a:endParaRPr lang="en-US" altLang="zh-TW" b="0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b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03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來做一些分析</a:t>
            </a:r>
            <a:r>
              <a:rPr lang="en-US" altLang="zh-TW" dirty="0"/>
              <a:t>(</a:t>
            </a:r>
            <a:r>
              <a:rPr lang="zh-TW" altLang="en-US" dirty="0"/>
              <a:t>沒有推導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876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/>
                  <a:t>在</a:t>
                </a:r>
                <a:r>
                  <a:rPr lang="en-US" altLang="zh-TW" dirty="0"/>
                  <a:t>Uniform Hashing</a:t>
                </a:r>
                <a:r>
                  <a:rPr lang="zh-TW" altLang="en-US" dirty="0"/>
                  <a:t>的假設下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 Expected number of probes:</a:t>
                </a:r>
              </a:p>
              <a:p>
                <a:r>
                  <a:rPr lang="zh-TW" altLang="en-US" dirty="0"/>
                  <a:t>尋找一個</a:t>
                </a:r>
                <a:r>
                  <a:rPr lang="en-US" altLang="zh-TW" dirty="0"/>
                  <a:t>key</a:t>
                </a:r>
                <a:r>
                  <a:rPr lang="zh-TW" altLang="en-US" dirty="0"/>
                  <a:t>時平均所需要找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比較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key</a:t>
                </a:r>
                <a:r>
                  <a:rPr lang="zh-TW" altLang="en-US" dirty="0"/>
                  <a:t>個數</a:t>
                </a:r>
                <a:endParaRPr lang="en-US" altLang="zh-TW" dirty="0"/>
              </a:p>
              <a:p>
                <a:r>
                  <a:rPr lang="zh-TW" altLang="en-US" dirty="0"/>
                  <a:t>因為其他的</a:t>
                </a:r>
                <a:r>
                  <a:rPr lang="en-US" altLang="zh-TW" dirty="0"/>
                  <a:t>operation</a:t>
                </a:r>
                <a:r>
                  <a:rPr lang="zh-TW" altLang="en-US" dirty="0"/>
                  <a:t>都只需要</a:t>
                </a:r>
                <a:r>
                  <a:rPr lang="en-US" altLang="zh-TW" dirty="0"/>
                  <a:t>O(1), </a:t>
                </a:r>
                <a:r>
                  <a:rPr lang="zh-TW" altLang="en-US" dirty="0"/>
                  <a:t>所以這個動作決定了</a:t>
                </a:r>
                <a:r>
                  <a:rPr lang="en-US" altLang="zh-TW" dirty="0"/>
                  <a:t>search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time complexity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TW" dirty="0"/>
                  <a:t>: load factor= n/m &lt; 1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失敗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找到空位</a:t>
                </a:r>
                <a:r>
                  <a:rPr lang="en-US" altLang="zh-TW" dirty="0"/>
                  <a:t>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=1+</m:t>
                    </m:r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+…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成功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r>
                  <a:rPr lang="en-US" altLang="zh-TW" dirty="0"/>
                  <a:t>(</a:t>
                </a:r>
                <a:r>
                  <a:rPr lang="zh-TW" altLang="en-US" dirty="0"/>
                  <a:t>詳細的證明參見 </a:t>
                </a:r>
                <a:r>
                  <a:rPr lang="en-US" altLang="zh-TW" dirty="0" err="1"/>
                  <a:t>Cormen</a:t>
                </a:r>
                <a:r>
                  <a:rPr lang="en-US" altLang="zh-TW" dirty="0"/>
                  <a:t> p.274-276)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Worst case? </a:t>
                </a:r>
              </a:p>
              <a:p>
                <a:r>
                  <a:rPr lang="zh-TW" altLang="en-US" dirty="0"/>
                  <a:t>全部都連在一起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全部都填滿了</a:t>
                </a:r>
                <a:endParaRPr lang="en-US" altLang="zh-TW" dirty="0"/>
              </a:p>
              <a:p>
                <a:r>
                  <a:rPr lang="en-US" altLang="zh-TW" dirty="0"/>
                  <a:t>O(n)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876800"/>
              </a:xfrm>
              <a:blipFill>
                <a:blip r:embed="rId3"/>
                <a:stretch>
                  <a:fillRect l="-448" t="-1818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341" y="1449088"/>
            <a:ext cx="5997859" cy="4876800"/>
          </a:xfrm>
        </p:spPr>
        <p:txBody>
          <a:bodyPr/>
          <a:lstStyle/>
          <a:p>
            <a:r>
              <a:rPr lang="zh-TW" altLang="en-US" dirty="0"/>
              <a:t>之前的方法的缺點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尋找過程中</a:t>
            </a:r>
            <a:r>
              <a:rPr lang="en-US" altLang="zh-TW" dirty="0"/>
              <a:t>, </a:t>
            </a:r>
            <a:r>
              <a:rPr lang="zh-TW" altLang="en-US" dirty="0"/>
              <a:t>需多其他的資料的</a:t>
            </a:r>
            <a:r>
              <a:rPr lang="en-US" altLang="zh-TW" dirty="0"/>
              <a:t>hash</a:t>
            </a:r>
            <a:r>
              <a:rPr lang="zh-TW" altLang="en-US" dirty="0"/>
              <a:t>值和現在要找的</a:t>
            </a:r>
            <a:r>
              <a:rPr lang="en-US" altLang="zh-TW" dirty="0"/>
              <a:t>key k</a:t>
            </a:r>
            <a:r>
              <a:rPr lang="zh-TW" altLang="en-US" dirty="0"/>
              <a:t>的</a:t>
            </a:r>
            <a:r>
              <a:rPr lang="en-US" altLang="zh-TW" dirty="0"/>
              <a:t>hash</a:t>
            </a:r>
            <a:r>
              <a:rPr lang="zh-TW" altLang="en-US" dirty="0"/>
              <a:t>值根本就不一樣 </a:t>
            </a:r>
            <a:br>
              <a:rPr lang="en-US" altLang="zh-TW" dirty="0"/>
            </a:b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有點冤枉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所以採取</a:t>
            </a:r>
            <a:r>
              <a:rPr lang="en-US" altLang="zh-TW" dirty="0">
                <a:sym typeface="Wingdings" pitchFamily="2" charset="2"/>
              </a:rPr>
              <a:t>”</a:t>
            </a:r>
            <a:r>
              <a:rPr lang="zh-TW" altLang="en-US" dirty="0">
                <a:sym typeface="Wingdings" pitchFamily="2" charset="2"/>
              </a:rPr>
              <a:t>掛勾</a:t>
            </a:r>
            <a:r>
              <a:rPr lang="en-US" altLang="zh-TW" dirty="0">
                <a:sym typeface="Wingdings" pitchFamily="2" charset="2"/>
              </a:rPr>
              <a:t>”</a:t>
            </a:r>
            <a:r>
              <a:rPr lang="zh-TW" altLang="en-US" dirty="0">
                <a:sym typeface="Wingdings" pitchFamily="2" charset="2"/>
              </a:rPr>
              <a:t>的方法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每個櫃子是一個</a:t>
            </a:r>
            <a:r>
              <a:rPr lang="en-US" altLang="zh-TW" dirty="0">
                <a:sym typeface="Wingdings" pitchFamily="2" charset="2"/>
              </a:rPr>
              <a:t>linked list</a:t>
            </a:r>
          </a:p>
          <a:p>
            <a:r>
              <a:rPr lang="zh-TW" altLang="en-US" dirty="0">
                <a:sym typeface="Wingdings" pitchFamily="2" charset="2"/>
              </a:rPr>
              <a:t>搜尋的時候只會找掛在下面的</a:t>
            </a:r>
            <a:r>
              <a:rPr lang="en-US" altLang="zh-TW" dirty="0">
                <a:sym typeface="Wingdings" pitchFamily="2" charset="2"/>
              </a:rPr>
              <a:t> (h(k)</a:t>
            </a:r>
            <a:r>
              <a:rPr lang="zh-TW" altLang="en-US" dirty="0">
                <a:sym typeface="Wingdings" pitchFamily="2" charset="2"/>
              </a:rPr>
              <a:t>都一樣</a:t>
            </a:r>
            <a:r>
              <a:rPr lang="en-US" altLang="zh-TW" dirty="0">
                <a:sym typeface="Wingdings" pitchFamily="2" charset="2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4" name="Picture 2" descr="http://www.openclipart.org/image/800px/svg_to_png/johnny_automatic_file_cabinet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90859"/>
            <a:ext cx="2024046" cy="16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penclipart.org/image/800px/svg_to_png/johnny_automatic_file_cabinet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86" y="2428532"/>
            <a:ext cx="2024046" cy="16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743936" y="1759365"/>
            <a:ext cx="10555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Not here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8593899" y="2511710"/>
            <a:ext cx="411205" cy="290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 descr="http://www.openclipart.org/image/800px/svg_to_png/johnny_automatic_file_cabinet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40525"/>
            <a:ext cx="2024046" cy="16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openclipart.org/image/800px/svg_to_png/johnny_automatic_file_cabinet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59" y="4616479"/>
            <a:ext cx="2024046" cy="16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6904067" y="5517232"/>
            <a:ext cx="16797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結果在這邊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741088" y="3025922"/>
            <a:ext cx="10555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Not here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741088" y="4247147"/>
            <a:ext cx="10555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Not here</a:t>
            </a:r>
            <a:endParaRPr lang="zh-TW" altLang="en-US" dirty="0"/>
          </a:p>
        </p:txBody>
      </p:sp>
      <p:pic>
        <p:nvPicPr>
          <p:cNvPr id="14" name="Picture 2" descr="http://www.openclipart.org/image/800px/svg_to_png/johnny_automatic_file_cabinet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12" y="4457262"/>
            <a:ext cx="2024046" cy="16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橢圓 15"/>
          <p:cNvSpPr/>
          <p:nvPr/>
        </p:nvSpPr>
        <p:spPr>
          <a:xfrm>
            <a:off x="2608315" y="6011159"/>
            <a:ext cx="720080" cy="420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797425" y="6200524"/>
            <a:ext cx="720080" cy="420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148064" y="6315957"/>
            <a:ext cx="720080" cy="420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endCxn id="16" idx="0"/>
          </p:cNvCxnSpPr>
          <p:nvPr/>
        </p:nvCxnSpPr>
        <p:spPr>
          <a:xfrm>
            <a:off x="1890191" y="5912013"/>
            <a:ext cx="1078164" cy="9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6" idx="4"/>
            <a:endCxn id="17" idx="0"/>
          </p:cNvCxnSpPr>
          <p:nvPr/>
        </p:nvCxnSpPr>
        <p:spPr>
          <a:xfrm flipV="1">
            <a:off x="2968355" y="6200524"/>
            <a:ext cx="1189110" cy="23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7" idx="4"/>
            <a:endCxn id="18" idx="0"/>
          </p:cNvCxnSpPr>
          <p:nvPr/>
        </p:nvCxnSpPr>
        <p:spPr>
          <a:xfrm flipV="1">
            <a:off x="4157465" y="6315957"/>
            <a:ext cx="1350639" cy="3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Chaining – Worst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Worst case:</a:t>
                </a:r>
              </a:p>
              <a:p>
                <a:r>
                  <a:rPr lang="zh-TW" altLang="en-US" dirty="0"/>
                  <a:t>全部都塞在同一個櫃子下面的</a:t>
                </a:r>
                <a:r>
                  <a:rPr lang="en-US" altLang="zh-TW" dirty="0"/>
                  <a:t>linked list</a:t>
                </a:r>
              </a:p>
              <a:p>
                <a:r>
                  <a:rPr lang="en-US" altLang="zh-TW" dirty="0"/>
                  <a:t>time complexity</a:t>
                </a:r>
                <a:r>
                  <a:rPr lang="zh-TW" altLang="en-US" dirty="0"/>
                  <a:t>這樣是</a:t>
                </a:r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O(n)</a:t>
                </a:r>
              </a:p>
              <a:p>
                <a:r>
                  <a:rPr lang="zh-TW" altLang="en-US" dirty="0"/>
                  <a:t>小小的進步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底下可以用</a:t>
                </a:r>
                <a:r>
                  <a:rPr lang="en-US" altLang="zh-TW" dirty="0"/>
                  <a:t>binary search tree</a:t>
                </a:r>
                <a:br>
                  <a:rPr lang="en-US" altLang="zh-TW" dirty="0"/>
                </a:br>
                <a:r>
                  <a:rPr lang="en-US" altLang="zh-TW" dirty="0"/>
                  <a:t>(</a:t>
                </a:r>
                <a:r>
                  <a:rPr lang="zh-TW" altLang="en-US" dirty="0"/>
                  <a:t>之後有</a:t>
                </a:r>
                <a:r>
                  <a:rPr lang="en-US" altLang="zh-TW" dirty="0"/>
                  <a:t>balanced </a:t>
                </a:r>
                <a:r>
                  <a:rPr lang="zh-TW" altLang="en-US" dirty="0"/>
                  <a:t>版</a:t>
                </a:r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可以進步到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2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533400"/>
            <a:ext cx="8496944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Chaining - Expected performance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/>
                  <a:t>每個櫃子的</a:t>
                </a:r>
                <a:r>
                  <a:rPr lang="en-US" altLang="zh-TW" dirty="0"/>
                  <a:t>chain</a:t>
                </a:r>
                <a:r>
                  <a:rPr lang="zh-TW" altLang="en-US" dirty="0"/>
                  <a:t>上面平均有幾個</a:t>
                </a:r>
                <a:r>
                  <a:rPr lang="en-US" altLang="zh-TW" dirty="0"/>
                  <a:t>element?</a:t>
                </a:r>
              </a:p>
              <a:p>
                <a:r>
                  <a:rPr lang="en-US" altLang="zh-TW" dirty="0"/>
                  <a:t>n: </a:t>
                </a:r>
                <a:r>
                  <a:rPr lang="zh-TW" altLang="en-US" dirty="0"/>
                  <a:t>總共存入的資料</a:t>
                </a:r>
                <a:r>
                  <a:rPr lang="en-US" altLang="zh-TW" dirty="0"/>
                  <a:t>element</a:t>
                </a:r>
                <a:r>
                  <a:rPr lang="zh-TW" altLang="en-US" dirty="0"/>
                  <a:t>數目</a:t>
                </a:r>
                <a:endParaRPr lang="en-US" altLang="zh-TW" dirty="0"/>
              </a:p>
              <a:p>
                <a:r>
                  <a:rPr lang="en-US" altLang="zh-TW" dirty="0"/>
                  <a:t>m: </a:t>
                </a:r>
                <a:r>
                  <a:rPr lang="zh-TW" altLang="en-US" dirty="0"/>
                  <a:t>櫃子數目</a:t>
                </a:r>
                <a:endParaRPr lang="en-US" altLang="zh-TW" dirty="0"/>
              </a:p>
              <a:p>
                <a:r>
                  <a:rPr lang="zh-TW" altLang="en-US" dirty="0"/>
                  <a:t>所以假設使用</a:t>
                </a:r>
                <a:r>
                  <a:rPr lang="en-US" altLang="zh-TW" dirty="0"/>
                  <a:t>simple uniform hashing</a:t>
                </a:r>
                <a:r>
                  <a:rPr lang="zh-TW" altLang="en-US" dirty="0"/>
                  <a:t>的話</a:t>
                </a:r>
                <a:endParaRPr lang="en-US" altLang="zh-TW" dirty="0"/>
              </a:p>
              <a:p>
                <a:r>
                  <a:rPr lang="zh-TW" altLang="en-US" dirty="0"/>
                  <a:t>也就是存到每個櫃子的機率相等</a:t>
                </a:r>
                <a:endParaRPr lang="en-US" altLang="zh-TW" dirty="0"/>
              </a:p>
              <a:p>
                <a:r>
                  <a:rPr lang="zh-TW" altLang="en-US" dirty="0"/>
                  <a:t>平均一個</a:t>
                </a:r>
                <a:r>
                  <a:rPr lang="en-US" altLang="zh-TW" dirty="0"/>
                  <a:t>chain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n/m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element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zh-TW" altLang="en-US" dirty="0"/>
                  <a:t>個</a:t>
                </a:r>
                <a:r>
                  <a:rPr lang="en-US" altLang="zh-TW" dirty="0"/>
                  <a:t>element)</a:t>
                </a:r>
              </a:p>
              <a:p>
                <a:r>
                  <a:rPr lang="zh-TW" altLang="en-US" dirty="0"/>
                  <a:t>這也是如果找不到的話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平均需要比較的次數</a:t>
                </a:r>
                <a:endParaRPr lang="en-US" altLang="zh-TW" dirty="0"/>
              </a:p>
              <a:p>
                <a:r>
                  <a:rPr lang="zh-TW" altLang="en-US" dirty="0"/>
                  <a:t>加上</a:t>
                </a:r>
                <a:r>
                  <a:rPr lang="en-US" altLang="zh-TW" dirty="0"/>
                  <a:t>hash</a:t>
                </a:r>
                <a:r>
                  <a:rPr lang="zh-TW" altLang="en-US" dirty="0"/>
                  <a:t>本身要花的時間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總共為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r>
                  <a:rPr lang="zh-TW" altLang="en-US" dirty="0"/>
                  <a:t>如果是找得到的話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平均需要比較的次數為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加上</a:t>
                </a:r>
                <a:r>
                  <a:rPr lang="en-US" altLang="zh-TW" dirty="0"/>
                  <a:t>hash</a:t>
                </a:r>
                <a:r>
                  <a:rPr lang="zh-TW" altLang="en-US" dirty="0"/>
                  <a:t>本身要花的時間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總共仍為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1+</m:t>
                        </m:r>
                        <m:r>
                          <a:rPr lang="en-US" altLang="zh-TW" i="1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</a:t>
                </a:r>
                <a:r>
                  <a:rPr lang="zh-TW" altLang="en-US" dirty="0"/>
                  <a:t>詳細證明可見</a:t>
                </a:r>
                <a:r>
                  <a:rPr lang="en-US" altLang="zh-TW" dirty="0" err="1"/>
                  <a:t>Cormen</a:t>
                </a:r>
                <a:r>
                  <a:rPr lang="en-US" altLang="zh-TW" dirty="0"/>
                  <a:t> p.260)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因此總體來說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只要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=</m:t>
                    </m:r>
                    <m:r>
                      <a:rPr lang="en-US" altLang="zh-TW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TW" i="1" dirty="0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O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m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m</m:t>
                        </m:r>
                      </m:den>
                    </m:f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O</m:t>
                    </m:r>
                    <m:r>
                      <a:rPr lang="en-US" altLang="zh-TW" b="0" i="0" smtClean="0">
                        <a:latin typeface="Cambria Math"/>
                      </a:rPr>
                      <m:t>(1)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的一個比例時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總時間可為</a:t>
                </a:r>
                <a:r>
                  <a:rPr lang="en-US" altLang="zh-TW" dirty="0"/>
                  <a:t>constant time!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>
                <a:blip r:embed="rId3"/>
                <a:stretch>
                  <a:fillRect l="-463" t="-1799" b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6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有沒有一種天方夜壇</a:t>
            </a:r>
          </a:p>
        </p:txBody>
      </p:sp>
      <p:pic>
        <p:nvPicPr>
          <p:cNvPr id="1028" name="Picture 4" descr="http://www.openclipart.org/image/800px/svg_to_png/Jack123_open_cardboard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2369732" cy="26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28184" y="50131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神秘的資料結構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3564347" y="2490623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234410" y="24818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3563049" y="3243913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04120" y="327569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Search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3563049" y="3933056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32977" y="399577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35896" y="4905454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=O(1)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97555" y="6165304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Hint: “</a:t>
            </a:r>
            <a:r>
              <a:rPr lang="zh-TW" altLang="en-US" dirty="0"/>
              <a:t>以空間換取時間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26214" y="1916832"/>
            <a:ext cx="118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(key, data)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先要知道的事情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不可能讓所有</a:t>
            </a:r>
            <a:r>
              <a:rPr lang="en-US" altLang="zh-TW" dirty="0"/>
              <a:t>key</a:t>
            </a:r>
            <a:r>
              <a:rPr lang="zh-TW" altLang="en-US" dirty="0"/>
              <a:t>都</a:t>
            </a:r>
            <a:r>
              <a:rPr lang="en-US" altLang="zh-TW" dirty="0"/>
              <a:t>map</a:t>
            </a:r>
            <a:r>
              <a:rPr lang="zh-TW" altLang="en-US" dirty="0"/>
              <a:t>到不同的櫃子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|U|</a:t>
            </a:r>
            <a:r>
              <a:rPr lang="zh-TW" altLang="en-US" dirty="0"/>
              <a:t>遠大於櫃子數目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目標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(1) </a:t>
            </a:r>
            <a:r>
              <a:rPr lang="zh-TW" altLang="en-US" dirty="0"/>
              <a:t>希望隨便取一個</a:t>
            </a:r>
            <a:r>
              <a:rPr lang="en-US" altLang="zh-TW" dirty="0"/>
              <a:t>key, </a:t>
            </a:r>
            <a:r>
              <a:rPr lang="zh-TW" altLang="en-US" dirty="0"/>
              <a:t>則平均來說它存到任何一個櫃子的機率都是</a:t>
            </a:r>
            <a:r>
              <a:rPr lang="en-US" altLang="zh-TW" dirty="0"/>
              <a:t>1/m (m</a:t>
            </a:r>
            <a:r>
              <a:rPr lang="zh-TW" altLang="en-US" dirty="0"/>
              <a:t>為櫃子數目</a:t>
            </a:r>
            <a:r>
              <a:rPr lang="en-US" altLang="zh-TW" dirty="0"/>
              <a:t>) (</a:t>
            </a:r>
            <a:r>
              <a:rPr lang="zh-TW" altLang="en-US" dirty="0"/>
              <a:t>都是一樣的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(2) </a:t>
            </a:r>
            <a:r>
              <a:rPr lang="zh-TW" altLang="en-US" dirty="0"/>
              <a:t>計算</a:t>
            </a:r>
            <a:r>
              <a:rPr lang="en-US" altLang="zh-TW" dirty="0"/>
              <a:t>hash function</a:t>
            </a:r>
            <a:r>
              <a:rPr lang="zh-TW" altLang="en-US" dirty="0"/>
              <a:t>的時間為</a:t>
            </a:r>
            <a:r>
              <a:rPr lang="en-US" altLang="zh-TW" dirty="0"/>
              <a:t>O(1)</a:t>
            </a:r>
          </a:p>
          <a:p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(1)</a:t>
            </a:r>
            <a:r>
              <a:rPr lang="zh-TW" altLang="en-US" dirty="0"/>
              <a:t>符合時</a:t>
            </a:r>
            <a:r>
              <a:rPr lang="en-US" altLang="zh-TW" dirty="0"/>
              <a:t>, </a:t>
            </a:r>
            <a:r>
              <a:rPr lang="zh-TW" altLang="en-US" dirty="0"/>
              <a:t>此</a:t>
            </a:r>
            <a:r>
              <a:rPr lang="en-US" altLang="zh-TW" dirty="0"/>
              <a:t>hash function</a:t>
            </a:r>
            <a:r>
              <a:rPr lang="zh-TW" altLang="en-US" dirty="0"/>
              <a:t>稱為</a:t>
            </a:r>
            <a:r>
              <a:rPr lang="en-US" altLang="zh-TW" dirty="0"/>
              <a:t>simple uniform hashing (hash function)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</a:t>
            </a:r>
            <a:r>
              <a:rPr lang="en-US" altLang="zh-TW" dirty="0"/>
              <a:t>hash function</a:t>
            </a:r>
            <a:r>
              <a:rPr lang="zh-TW" altLang="en-US" dirty="0"/>
              <a:t>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複習</a:t>
                </a:r>
                <a:r>
                  <a:rPr lang="en-US" altLang="zh-TW" dirty="0"/>
                  <a:t>: h(k)</a:t>
                </a:r>
                <a:r>
                  <a:rPr lang="zh-TW" altLang="en-US" dirty="0"/>
                  <a:t>把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轉成另外一個數字</a:t>
                </a:r>
                <a:r>
                  <a:rPr lang="en-US" altLang="zh-TW" dirty="0"/>
                  <a:t> (</a:t>
                </a:r>
                <a:r>
                  <a:rPr lang="zh-TW" altLang="en-US" dirty="0"/>
                  <a:t>櫃子編號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(1) Division: h(k)=</a:t>
                </a:r>
                <a:r>
                  <a:rPr lang="en-US" altLang="zh-TW" dirty="0" err="1"/>
                  <a:t>k%D</a:t>
                </a:r>
                <a:endParaRPr lang="en-US" altLang="zh-TW" dirty="0"/>
              </a:p>
              <a:p>
                <a:r>
                  <a:rPr lang="zh-TW" altLang="en-US" dirty="0"/>
                  <a:t>則結果為</a:t>
                </a:r>
                <a:r>
                  <a:rPr lang="en-US" altLang="zh-TW" dirty="0"/>
                  <a:t>0 ~ D-1 </a:t>
                </a:r>
                <a:r>
                  <a:rPr lang="zh-TW" altLang="en-US" dirty="0"/>
                  <a:t>通常我們可以把</a:t>
                </a:r>
                <a:r>
                  <a:rPr lang="en-US" altLang="zh-TW" dirty="0"/>
                  <a:t>D</a:t>
                </a:r>
                <a:r>
                  <a:rPr lang="zh-TW" altLang="en-US" dirty="0"/>
                  <a:t>設為櫃子數目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(2) Mid-square: h(k)=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𝑏𝑖𝑡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則結果為</a:t>
                </a:r>
                <a:r>
                  <a:rPr lang="en-US" altLang="zh-TW" dirty="0"/>
                  <a:t>0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所以通常櫃子數目為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4E9734-EA44-0D45-B864-17B1F9267826}"/>
                  </a:ext>
                </a:extLst>
              </p14:cNvPr>
              <p14:cNvContentPartPr/>
              <p14:nvPr/>
            </p14:nvContentPartPr>
            <p14:xfrm>
              <a:off x="8385996" y="2587515"/>
              <a:ext cx="154080" cy="11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4E9734-EA44-0D45-B864-17B1F92678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0516" y="2572395"/>
                <a:ext cx="1846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96DB6A-D952-E443-A11C-A2341C7D5D77}"/>
                  </a:ext>
                </a:extLst>
              </p14:cNvPr>
              <p14:cNvContentPartPr/>
              <p14:nvPr/>
            </p14:nvContentPartPr>
            <p14:xfrm>
              <a:off x="8414076" y="2854635"/>
              <a:ext cx="121680" cy="17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96DB6A-D952-E443-A11C-A2341C7D5D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8956" y="2839155"/>
                <a:ext cx="152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78E83B0-8BD8-3541-953D-F70EC1615A38}"/>
                  </a:ext>
                </a:extLst>
              </p14:cNvPr>
              <p14:cNvContentPartPr/>
              <p14:nvPr/>
            </p14:nvContentPartPr>
            <p14:xfrm>
              <a:off x="8596236" y="2992155"/>
              <a:ext cx="12600" cy="12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78E83B0-8BD8-3541-953D-F70EC1615A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80756" y="2976675"/>
                <a:ext cx="42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9">
                <a:extLst>
                  <a:ext uri="{FF2B5EF4-FFF2-40B4-BE49-F238E27FC236}">
                    <a16:creationId xmlns:a16="http://schemas.microsoft.com/office/drawing/2014/main" id="{BBC887E2-3C7E-D045-8929-9E61F4095095}"/>
                  </a:ext>
                </a:extLst>
              </p14:cNvPr>
              <p14:cNvContentPartPr/>
              <p14:nvPr/>
            </p14:nvContentPartPr>
            <p14:xfrm>
              <a:off x="8090436" y="2826195"/>
              <a:ext cx="227160" cy="226800"/>
            </p14:xfrm>
          </p:contentPart>
        </mc:Choice>
        <mc:Fallback xmlns="">
          <p:pic>
            <p:nvPicPr>
              <p:cNvPr id="25" name="Ink 29">
                <a:extLst>
                  <a:ext uri="{FF2B5EF4-FFF2-40B4-BE49-F238E27FC236}">
                    <a16:creationId xmlns:a16="http://schemas.microsoft.com/office/drawing/2014/main" id="{BBC887E2-3C7E-D045-8929-9E61F4095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5292" y="2811075"/>
                <a:ext cx="257809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30">
                <a:extLst>
                  <a:ext uri="{FF2B5EF4-FFF2-40B4-BE49-F238E27FC236}">
                    <a16:creationId xmlns:a16="http://schemas.microsoft.com/office/drawing/2014/main" id="{911E4373-76B1-A245-9B8E-89E0324EC503}"/>
                  </a:ext>
                </a:extLst>
              </p14:cNvPr>
              <p14:cNvContentPartPr/>
              <p14:nvPr/>
            </p14:nvContentPartPr>
            <p14:xfrm>
              <a:off x="7423356" y="2898915"/>
              <a:ext cx="554400" cy="223200"/>
            </p14:xfrm>
          </p:contentPart>
        </mc:Choice>
        <mc:Fallback xmlns="">
          <p:pic>
            <p:nvPicPr>
              <p:cNvPr id="26" name="Ink 30">
                <a:extLst>
                  <a:ext uri="{FF2B5EF4-FFF2-40B4-BE49-F238E27FC236}">
                    <a16:creationId xmlns:a16="http://schemas.microsoft.com/office/drawing/2014/main" id="{911E4373-76B1-A245-9B8E-89E0324EC5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07876" y="2883771"/>
                <a:ext cx="585000" cy="253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31">
                <a:extLst>
                  <a:ext uri="{FF2B5EF4-FFF2-40B4-BE49-F238E27FC236}">
                    <a16:creationId xmlns:a16="http://schemas.microsoft.com/office/drawing/2014/main" id="{94477690-D290-514B-B00A-D2A4D72C45DC}"/>
                  </a:ext>
                </a:extLst>
              </p14:cNvPr>
              <p14:cNvContentPartPr/>
              <p14:nvPr/>
            </p14:nvContentPartPr>
            <p14:xfrm>
              <a:off x="7941036" y="2535315"/>
              <a:ext cx="368280" cy="169920"/>
            </p14:xfrm>
          </p:contentPart>
        </mc:Choice>
        <mc:Fallback xmlns="">
          <p:pic>
            <p:nvPicPr>
              <p:cNvPr id="27" name="Ink 31">
                <a:extLst>
                  <a:ext uri="{FF2B5EF4-FFF2-40B4-BE49-F238E27FC236}">
                    <a16:creationId xmlns:a16="http://schemas.microsoft.com/office/drawing/2014/main" id="{94477690-D290-514B-B00A-D2A4D72C45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25556" y="2520195"/>
                <a:ext cx="3988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32">
                <a:extLst>
                  <a:ext uri="{FF2B5EF4-FFF2-40B4-BE49-F238E27FC236}">
                    <a16:creationId xmlns:a16="http://schemas.microsoft.com/office/drawing/2014/main" id="{7F634238-3D84-D64C-8B81-F09988AD6B0C}"/>
                  </a:ext>
                </a:extLst>
              </p14:cNvPr>
              <p14:cNvContentPartPr/>
              <p14:nvPr/>
            </p14:nvContentPartPr>
            <p14:xfrm>
              <a:off x="7653756" y="2640075"/>
              <a:ext cx="166320" cy="85320"/>
            </p14:xfrm>
          </p:contentPart>
        </mc:Choice>
        <mc:Fallback xmlns="">
          <p:pic>
            <p:nvPicPr>
              <p:cNvPr id="28" name="Ink 32">
                <a:extLst>
                  <a:ext uri="{FF2B5EF4-FFF2-40B4-BE49-F238E27FC236}">
                    <a16:creationId xmlns:a16="http://schemas.microsoft.com/office/drawing/2014/main" id="{7F634238-3D84-D64C-8B81-F09988AD6B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38636" y="2624955"/>
                <a:ext cx="196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33">
                <a:extLst>
                  <a:ext uri="{FF2B5EF4-FFF2-40B4-BE49-F238E27FC236}">
                    <a16:creationId xmlns:a16="http://schemas.microsoft.com/office/drawing/2014/main" id="{A3CB51FA-8FD3-A748-91C1-E8FC30F1682F}"/>
                  </a:ext>
                </a:extLst>
              </p14:cNvPr>
              <p14:cNvContentPartPr/>
              <p14:nvPr/>
            </p14:nvContentPartPr>
            <p14:xfrm>
              <a:off x="7394916" y="2591475"/>
              <a:ext cx="186480" cy="210600"/>
            </p14:xfrm>
          </p:contentPart>
        </mc:Choice>
        <mc:Fallback xmlns="">
          <p:pic>
            <p:nvPicPr>
              <p:cNvPr id="29" name="Ink 33">
                <a:extLst>
                  <a:ext uri="{FF2B5EF4-FFF2-40B4-BE49-F238E27FC236}">
                    <a16:creationId xmlns:a16="http://schemas.microsoft.com/office/drawing/2014/main" id="{A3CB51FA-8FD3-A748-91C1-E8FC30F168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79796" y="2576355"/>
                <a:ext cx="21708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0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</a:t>
            </a:r>
            <a:r>
              <a:rPr lang="en-US" altLang="zh-TW" dirty="0"/>
              <a:t>hash function</a:t>
            </a:r>
            <a:r>
              <a:rPr lang="zh-TW" altLang="en-US" dirty="0"/>
              <a:t>的例子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(3) shift folding</a:t>
            </a:r>
          </a:p>
          <a:p>
            <a:r>
              <a:rPr lang="zh-TW" altLang="en-US" dirty="0"/>
              <a:t>用例子解釋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k=12320324111220</a:t>
            </a:r>
          </a:p>
          <a:p>
            <a:r>
              <a:rPr lang="zh-TW" altLang="en-US" dirty="0"/>
              <a:t>每隔幾位數切一份</a:t>
            </a:r>
            <a:r>
              <a:rPr lang="en-US" altLang="zh-TW" dirty="0"/>
              <a:t>. </a:t>
            </a:r>
            <a:r>
              <a:rPr lang="zh-TW" altLang="en-US" dirty="0"/>
              <a:t>例如</a:t>
            </a:r>
            <a:r>
              <a:rPr lang="en-US" altLang="zh-TW" dirty="0"/>
              <a:t>, </a:t>
            </a:r>
            <a:r>
              <a:rPr lang="zh-TW" altLang="en-US" dirty="0"/>
              <a:t>三位數</a:t>
            </a:r>
            <a:r>
              <a:rPr lang="en-US" altLang="zh-TW" dirty="0"/>
              <a:t>: (</a:t>
            </a:r>
            <a:r>
              <a:rPr lang="zh-TW" altLang="en-US" dirty="0"/>
              <a:t>櫃子有</a:t>
            </a:r>
            <a:r>
              <a:rPr lang="en-US" altLang="zh-TW" dirty="0"/>
              <a:t>1000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{123, 203, 241, 112, 20}</a:t>
            </a:r>
          </a:p>
          <a:p>
            <a:r>
              <a:rPr lang="en-US" altLang="zh-TW" dirty="0"/>
              <a:t>h(k)=(123+203+241+112+20)%1000=699</a:t>
            </a:r>
          </a:p>
          <a:p>
            <a:endParaRPr lang="en-US" altLang="zh-TW" dirty="0"/>
          </a:p>
          <a:p>
            <a:r>
              <a:rPr lang="en-US" altLang="zh-TW" dirty="0"/>
              <a:t>(4)folding at the boundaries</a:t>
            </a:r>
          </a:p>
          <a:p>
            <a:r>
              <a:rPr lang="en-US" altLang="zh-TW" dirty="0"/>
              <a:t>{123,302,241,211,20}</a:t>
            </a:r>
          </a:p>
          <a:p>
            <a:r>
              <a:rPr lang="en-US" altLang="zh-TW" dirty="0"/>
              <a:t>h(k)=(123+302+241+211+20)%1000=897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32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</a:t>
            </a:r>
            <a:r>
              <a:rPr lang="en-US" altLang="zh-TW" dirty="0"/>
              <a:t>hash function</a:t>
            </a:r>
            <a:r>
              <a:rPr lang="zh-TW" altLang="en-US" dirty="0"/>
              <a:t>的例子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(5) digit analysis (offline method)</a:t>
                </a:r>
              </a:p>
              <a:p>
                <a:r>
                  <a:rPr lang="zh-TW" altLang="en-US" dirty="0"/>
                  <a:t>假設先知道所有的</a:t>
                </a:r>
                <a:r>
                  <a:rPr lang="en-US" altLang="zh-TW" dirty="0"/>
                  <a:t>key</a:t>
                </a:r>
                <a:r>
                  <a:rPr lang="zh-TW" altLang="en-US" dirty="0"/>
                  <a:t>了</a:t>
                </a:r>
                <a:endParaRPr lang="en-US" altLang="zh-TW" dirty="0"/>
              </a:p>
              <a:p>
                <a:r>
                  <a:rPr lang="zh-TW" altLang="en-US" dirty="0"/>
                  <a:t>此時就可以尋找一個比較好的</a:t>
                </a:r>
                <a:r>
                  <a:rPr lang="en-US" altLang="zh-TW" dirty="0"/>
                  <a:t>hash function</a:t>
                </a:r>
              </a:p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位數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我們有</a:t>
                </a:r>
                <a:r>
                  <a:rPr lang="en-US" altLang="zh-TW" dirty="0"/>
                  <a:t>100</a:t>
                </a:r>
                <a:r>
                  <a:rPr lang="zh-TW" altLang="en-US" dirty="0"/>
                  <a:t>個櫃子</a:t>
                </a:r>
                <a:endParaRPr lang="en-US" altLang="zh-TW" dirty="0"/>
              </a:p>
              <a:p>
                <a:r>
                  <a:rPr lang="zh-TW" altLang="en-US" dirty="0"/>
                  <a:t>則需要把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位數轉換成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位數</a:t>
                </a:r>
                <a:endParaRPr lang="en-US" altLang="zh-TW" dirty="0"/>
              </a:p>
              <a:p>
                <a:r>
                  <a:rPr lang="zh-TW" altLang="en-US" dirty="0"/>
                  <a:t>則我們可以每次選某一位數來分類成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組</a:t>
                </a:r>
                <a:endParaRPr lang="en-US" altLang="zh-TW" dirty="0"/>
              </a:p>
              <a:p>
                <a:r>
                  <a:rPr lang="zh-TW" altLang="en-US" dirty="0"/>
                  <a:t>最不平均的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個位數可以刪掉</a:t>
                </a:r>
                <a:endParaRPr lang="en-US" altLang="zh-TW" dirty="0"/>
              </a:p>
              <a:p>
                <a:r>
                  <a:rPr lang="en-US" altLang="zh-TW" dirty="0"/>
                  <a:t>(</a:t>
                </a:r>
                <a:r>
                  <a:rPr lang="zh-TW" altLang="en-US" dirty="0"/>
                  <a:t>記得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最好可以使得分到某櫃子的機率都相等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(6) Multiplication Method: </a:t>
                </a:r>
                <a:r>
                  <a:rPr lang="zh-TW" altLang="en-US" dirty="0"/>
                  <a:t>取</a:t>
                </a:r>
                <a:r>
                  <a:rPr lang="en-US" altLang="zh-TW" dirty="0"/>
                  <a:t> 0&lt;A&lt;1, then h(k)=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% 1)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</a:t>
                </a:r>
                <a:r>
                  <a:rPr lang="zh-TW" altLang="en-US" dirty="0"/>
                  <a:t>參看 </a:t>
                </a:r>
                <a:r>
                  <a:rPr lang="en-US" altLang="zh-TW" dirty="0" err="1"/>
                  <a:t>Cormen</a:t>
                </a:r>
                <a:r>
                  <a:rPr lang="en-US" altLang="zh-TW" dirty="0"/>
                  <a:t> p.264)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039" b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</a:t>
            </a:r>
            <a:r>
              <a:rPr lang="zh-TW" altLang="en-US" dirty="0"/>
              <a:t>是</a:t>
            </a:r>
            <a:r>
              <a:rPr lang="en-US" altLang="zh-TW" dirty="0"/>
              <a:t>string</a:t>
            </a:r>
            <a:r>
              <a:rPr lang="zh-TW" altLang="en-US" dirty="0"/>
              <a:t>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轉成數字</a:t>
            </a:r>
            <a:r>
              <a:rPr lang="en-US" altLang="zh-TW" dirty="0"/>
              <a:t>! (</a:t>
            </a:r>
            <a:r>
              <a:rPr lang="zh-TW" altLang="en-US" dirty="0"/>
              <a:t>然後再使用</a:t>
            </a:r>
            <a:r>
              <a:rPr lang="en-US" altLang="zh-TW" dirty="0"/>
              <a:t>hash function)</a:t>
            </a:r>
          </a:p>
          <a:p>
            <a:endParaRPr lang="en-US" altLang="zh-TW" dirty="0"/>
          </a:p>
          <a:p>
            <a:r>
              <a:rPr lang="zh-TW" altLang="en-US" dirty="0"/>
              <a:t>可不可以把不同字串轉成一樣數字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答</a:t>
            </a:r>
            <a:r>
              <a:rPr lang="en-US" altLang="zh-TW" dirty="0"/>
              <a:t>: </a:t>
            </a:r>
            <a:r>
              <a:rPr lang="zh-TW" altLang="en-US" dirty="0"/>
              <a:t>可以</a:t>
            </a:r>
            <a:r>
              <a:rPr lang="en-US" altLang="zh-TW" dirty="0"/>
              <a:t>! </a:t>
            </a:r>
            <a:r>
              <a:rPr lang="zh-TW" altLang="en-US" dirty="0"/>
              <a:t>反正</a:t>
            </a:r>
            <a:r>
              <a:rPr lang="en-US" altLang="zh-TW" dirty="0"/>
              <a:t>hash function</a:t>
            </a:r>
            <a:r>
              <a:rPr lang="zh-TW" altLang="en-US" dirty="0"/>
              <a:t>一樣已經會把不同</a:t>
            </a:r>
            <a:r>
              <a:rPr lang="en-US" altLang="zh-TW" dirty="0"/>
              <a:t>key</a:t>
            </a:r>
            <a:r>
              <a:rPr lang="zh-TW" altLang="en-US" dirty="0"/>
              <a:t>轉成一樣的櫃子號碼了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方法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(1) </a:t>
            </a:r>
            <a:r>
              <a:rPr lang="zh-TW" altLang="en-US" dirty="0"/>
              <a:t>把所有字串的</a:t>
            </a:r>
            <a:r>
              <a:rPr lang="en-US" altLang="zh-TW" dirty="0"/>
              <a:t>character(</a:t>
            </a:r>
            <a:r>
              <a:rPr lang="zh-TW" altLang="en-US" dirty="0"/>
              <a:t>數字</a:t>
            </a:r>
            <a:r>
              <a:rPr lang="en-US" altLang="zh-TW" dirty="0"/>
              <a:t>)</a:t>
            </a:r>
            <a:r>
              <a:rPr lang="zh-TW" altLang="en-US" dirty="0"/>
              <a:t>加起來</a:t>
            </a:r>
            <a:r>
              <a:rPr lang="en-US" altLang="zh-TW" dirty="0"/>
              <a:t>, </a:t>
            </a:r>
            <a:r>
              <a:rPr lang="zh-TW" altLang="en-US" dirty="0"/>
              <a:t>進位的通通丟掉</a:t>
            </a:r>
            <a:r>
              <a:rPr lang="en-US" altLang="zh-TW" dirty="0"/>
              <a:t>. (</a:t>
            </a:r>
            <a:r>
              <a:rPr lang="zh-TW" altLang="en-US" dirty="0"/>
              <a:t>類似</a:t>
            </a:r>
            <a:r>
              <a:rPr lang="en-US" altLang="zh-TW" dirty="0"/>
              <a:t>checksum)</a:t>
            </a:r>
          </a:p>
          <a:p>
            <a:r>
              <a:rPr lang="en-US" altLang="zh-TW" dirty="0"/>
              <a:t>(2)</a:t>
            </a:r>
            <a:r>
              <a:rPr lang="zh-TW" altLang="en-US" dirty="0"/>
              <a:t>把所有字串的</a:t>
            </a:r>
            <a:r>
              <a:rPr lang="en-US" altLang="zh-TW" dirty="0"/>
              <a:t>character (</a:t>
            </a:r>
            <a:r>
              <a:rPr lang="zh-TW" altLang="en-US" dirty="0"/>
              <a:t>數字</a:t>
            </a:r>
            <a:r>
              <a:rPr lang="en-US" altLang="zh-TW" dirty="0"/>
              <a:t>)</a:t>
            </a:r>
            <a:r>
              <a:rPr lang="zh-TW" altLang="en-US" dirty="0"/>
              <a:t>分別往左位移</a:t>
            </a:r>
            <a:r>
              <a:rPr lang="en-US" altLang="zh-TW" dirty="0"/>
              <a:t>i</a:t>
            </a:r>
            <a:r>
              <a:rPr lang="zh-TW" altLang="en-US" dirty="0"/>
              <a:t>格</a:t>
            </a:r>
            <a:r>
              <a:rPr lang="en-US" altLang="zh-TW" dirty="0"/>
              <a:t>, i</a:t>
            </a:r>
            <a:r>
              <a:rPr lang="zh-TW" altLang="en-US" dirty="0"/>
              <a:t>為該</a:t>
            </a:r>
            <a:r>
              <a:rPr lang="en-US" altLang="zh-TW" dirty="0"/>
              <a:t>character</a:t>
            </a:r>
            <a:r>
              <a:rPr lang="zh-TW" altLang="en-US" dirty="0"/>
              <a:t>在字串中的位置</a:t>
            </a:r>
            <a:r>
              <a:rPr lang="en-US" altLang="zh-TW" dirty="0"/>
              <a:t>, </a:t>
            </a:r>
            <a:r>
              <a:rPr lang="zh-TW" altLang="en-US" dirty="0"/>
              <a:t>然後通通加起來</a:t>
            </a:r>
            <a:r>
              <a:rPr lang="en-US" altLang="zh-TW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3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hashing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觀察</a:t>
            </a:r>
            <a:r>
              <a:rPr lang="en-US" altLang="zh-TW" dirty="0"/>
              <a:t>: </a:t>
            </a:r>
            <a:r>
              <a:rPr lang="zh-TW" altLang="en-US" dirty="0"/>
              <a:t>當</a:t>
            </a:r>
            <a:r>
              <a:rPr lang="en-US" altLang="zh-TW" dirty="0"/>
              <a:t>n/m</a:t>
            </a:r>
            <a:r>
              <a:rPr lang="zh-TW" altLang="en-US" dirty="0"/>
              <a:t>比較大以後</a:t>
            </a:r>
            <a:r>
              <a:rPr lang="en-US" altLang="zh-TW" dirty="0"/>
              <a:t>, O(1)</a:t>
            </a:r>
            <a:r>
              <a:rPr lang="zh-TW" altLang="en-US" dirty="0"/>
              <a:t>就開始崩壞 </a:t>
            </a:r>
            <a:r>
              <a:rPr lang="en-US" altLang="zh-TW" dirty="0"/>
              <a:t>(</a:t>
            </a:r>
            <a:r>
              <a:rPr lang="zh-TW" altLang="en-US" dirty="0"/>
              <a:t>往</a:t>
            </a:r>
            <a:r>
              <a:rPr lang="en-US" altLang="zh-TW" dirty="0"/>
              <a:t>O(n)</a:t>
            </a:r>
            <a:r>
              <a:rPr lang="zh-TW" altLang="en-US" dirty="0"/>
              <a:t>方向移動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應變</a:t>
            </a:r>
            <a:r>
              <a:rPr lang="en-US" altLang="zh-TW" dirty="0"/>
              <a:t>: </a:t>
            </a:r>
            <a:r>
              <a:rPr lang="zh-TW" altLang="en-US" dirty="0"/>
              <a:t>所以要隨時觀察 </a:t>
            </a:r>
            <a:r>
              <a:rPr lang="en-US" altLang="zh-TW" dirty="0"/>
              <a:t>n/m, </a:t>
            </a:r>
            <a:r>
              <a:rPr lang="zh-TW" altLang="en-US" dirty="0"/>
              <a:t>當它大過某一個</a:t>
            </a:r>
            <a:r>
              <a:rPr lang="en-US" altLang="zh-TW" dirty="0"/>
              <a:t>threshold</a:t>
            </a:r>
            <a:r>
              <a:rPr lang="zh-TW" altLang="en-US" dirty="0"/>
              <a:t>時就把</a:t>
            </a:r>
            <a:r>
              <a:rPr lang="en-US" altLang="zh-TW" dirty="0"/>
              <a:t>hash table</a:t>
            </a:r>
            <a:r>
              <a:rPr lang="zh-TW" altLang="en-US" dirty="0"/>
              <a:t>變大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觀察</a:t>
            </a:r>
            <a:r>
              <a:rPr lang="en-US" altLang="zh-TW" dirty="0"/>
              <a:t>: </a:t>
            </a:r>
            <a:r>
              <a:rPr lang="zh-TW" altLang="en-US" dirty="0"/>
              <a:t>把</a:t>
            </a:r>
            <a:r>
              <a:rPr lang="en-US" altLang="zh-TW" dirty="0"/>
              <a:t>hash table</a:t>
            </a:r>
            <a:r>
              <a:rPr lang="zh-TW" altLang="en-US" dirty="0"/>
              <a:t>變大的時候</a:t>
            </a:r>
            <a:r>
              <a:rPr lang="en-US" altLang="zh-TW" dirty="0"/>
              <a:t>, </a:t>
            </a:r>
          </a:p>
          <a:p>
            <a:r>
              <a:rPr lang="zh-TW" altLang="en-US" dirty="0"/>
              <a:t>需要把小</a:t>
            </a:r>
            <a:r>
              <a:rPr lang="en-US" altLang="zh-TW" dirty="0"/>
              <a:t>hash table</a:t>
            </a:r>
            <a:r>
              <a:rPr lang="zh-TW" altLang="en-US" dirty="0"/>
              <a:t>的東西通通倒出來</a:t>
            </a:r>
            <a:r>
              <a:rPr lang="en-US" altLang="zh-TW" dirty="0"/>
              <a:t>, </a:t>
            </a:r>
          </a:p>
          <a:p>
            <a:r>
              <a:rPr lang="zh-TW" altLang="en-US" dirty="0"/>
              <a:t>算出每一個</a:t>
            </a:r>
            <a:r>
              <a:rPr lang="en-US" altLang="zh-TW" dirty="0"/>
              <a:t>pair</a:t>
            </a:r>
            <a:r>
              <a:rPr lang="zh-TW" altLang="en-US" dirty="0"/>
              <a:t>在大</a:t>
            </a:r>
            <a:r>
              <a:rPr lang="en-US" altLang="zh-TW" dirty="0"/>
              <a:t>hash table</a:t>
            </a:r>
            <a:r>
              <a:rPr lang="zh-TW" altLang="en-US" dirty="0"/>
              <a:t>的位置</a:t>
            </a:r>
            <a:endParaRPr lang="en-US" altLang="zh-TW" dirty="0"/>
          </a:p>
          <a:p>
            <a:r>
              <a:rPr lang="zh-TW" altLang="en-US" dirty="0"/>
              <a:t>然後重新放進大</a:t>
            </a:r>
            <a:r>
              <a:rPr lang="en-US" altLang="zh-TW" dirty="0"/>
              <a:t>hash table</a:t>
            </a:r>
          </a:p>
          <a:p>
            <a:endParaRPr lang="en-US" altLang="zh-TW" dirty="0"/>
          </a:p>
          <a:p>
            <a:r>
              <a:rPr lang="zh-TW" altLang="en-US" dirty="0"/>
              <a:t>有個可憐鬼做</a:t>
            </a:r>
            <a:r>
              <a:rPr lang="en-US" altLang="zh-TW" dirty="0"/>
              <a:t>insert</a:t>
            </a:r>
            <a:r>
              <a:rPr lang="zh-TW" altLang="en-US" dirty="0"/>
              <a:t>正好碰到應該</a:t>
            </a:r>
            <a:r>
              <a:rPr lang="en-US" altLang="zh-TW" dirty="0"/>
              <a:t>hash table rebuild</a:t>
            </a:r>
            <a:r>
              <a:rPr lang="zh-TW" altLang="en-US" dirty="0"/>
              <a:t>的時候</a:t>
            </a:r>
            <a:r>
              <a:rPr lang="en-US" altLang="zh-TW" dirty="0"/>
              <a:t>, </a:t>
            </a:r>
            <a:r>
              <a:rPr lang="zh-TW" altLang="en-US" dirty="0"/>
              <a:t>他就會等非常非常久</a:t>
            </a:r>
            <a:r>
              <a:rPr lang="en-US" altLang="zh-TW" dirty="0"/>
              <a:t>. T_T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65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hashing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  <a:r>
              <a:rPr lang="en-US" altLang="zh-TW" dirty="0"/>
              <a:t>: </a:t>
            </a:r>
            <a:r>
              <a:rPr lang="zh-TW" altLang="en-US" dirty="0"/>
              <a:t>重建的時候</a:t>
            </a:r>
            <a:r>
              <a:rPr lang="en-US" altLang="zh-TW" dirty="0"/>
              <a:t>, </a:t>
            </a:r>
            <a:r>
              <a:rPr lang="zh-TW" altLang="en-US" dirty="0"/>
              <a:t>不要一次把所以重建的事情都做完</a:t>
            </a:r>
            <a:endParaRPr lang="en-US" altLang="zh-TW" dirty="0"/>
          </a:p>
          <a:p>
            <a:r>
              <a:rPr lang="zh-TW" altLang="en-US" dirty="0"/>
              <a:t>或許</a:t>
            </a:r>
            <a:r>
              <a:rPr lang="en-US" altLang="zh-TW" dirty="0"/>
              <a:t>, </a:t>
            </a:r>
            <a:r>
              <a:rPr lang="zh-TW" altLang="en-US" dirty="0"/>
              <a:t>留一些之後慢慢做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每個</a:t>
            </a:r>
            <a:r>
              <a:rPr lang="en-US" altLang="zh-TW" dirty="0"/>
              <a:t>operation</a:t>
            </a:r>
            <a:r>
              <a:rPr lang="zh-TW" altLang="en-US" dirty="0"/>
              <a:t>的時間都要合理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又叫做</a:t>
            </a:r>
            <a:r>
              <a:rPr lang="en-US" altLang="zh-TW" dirty="0"/>
              <a:t>extendible hashing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2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816029"/>
              </p:ext>
            </p:extLst>
          </p:nvPr>
        </p:nvGraphicFramePr>
        <p:xfrm>
          <a:off x="611560" y="1772816"/>
          <a:ext cx="2819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h(k)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100 000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100 001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101 000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r>
                        <a:rPr lang="en-US" altLang="zh-TW" baseline="0" dirty="0"/>
                        <a:t> 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110 010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110 011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72000" y="2132856"/>
            <a:ext cx="2098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h(</a:t>
            </a:r>
            <a:r>
              <a:rPr lang="en-US" altLang="zh-TW" dirty="0" err="1"/>
              <a:t>k,i</a:t>
            </a:r>
            <a:r>
              <a:rPr lang="en-US" altLang="zh-TW" dirty="0"/>
              <a:t>)=bits 0-i of h(k)</a:t>
            </a:r>
          </a:p>
          <a:p>
            <a:r>
              <a:rPr lang="en-US" altLang="zh-TW" dirty="0"/>
              <a:t>Example:</a:t>
            </a:r>
          </a:p>
          <a:p>
            <a:r>
              <a:rPr lang="en-US" altLang="zh-TW" dirty="0"/>
              <a:t>h(A0,1)=0</a:t>
            </a:r>
          </a:p>
          <a:p>
            <a:r>
              <a:rPr lang="en-US" altLang="zh-TW" dirty="0"/>
              <a:t>h(A1,3)=001=1</a:t>
            </a:r>
          </a:p>
          <a:p>
            <a:r>
              <a:rPr lang="en-US" altLang="zh-TW" dirty="0"/>
              <a:t>h(B1,4)=1001=9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003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Dynamic hashing using directories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915241"/>
              </p:ext>
            </p:extLst>
          </p:nvPr>
        </p:nvGraphicFramePr>
        <p:xfrm>
          <a:off x="1031230" y="2342725"/>
          <a:ext cx="1080120" cy="1540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192">
                <a:tc>
                  <a:txBody>
                    <a:bodyPr/>
                    <a:lstStyle/>
                    <a:p>
                      <a:r>
                        <a:rPr lang="en-US" altLang="zh-TW" dirty="0"/>
                        <a:t>A0, B0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r>
                        <a:rPr lang="en-US" altLang="zh-TW" dirty="0"/>
                        <a:t>A1, B1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r>
                        <a:rPr lang="en-US" altLang="zh-TW" dirty="0"/>
                        <a:t>C2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r>
                        <a:rPr lang="en-US" altLang="zh-TW" dirty="0"/>
                        <a:t>C3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0" y="23393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272916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-23666" y="311294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23666" y="34923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graphicFrame>
        <p:nvGraphicFramePr>
          <p:cNvPr id="1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524286"/>
              </p:ext>
            </p:extLst>
          </p:nvPr>
        </p:nvGraphicFramePr>
        <p:xfrm>
          <a:off x="6228184" y="3356992"/>
          <a:ext cx="2819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h(k)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100 000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100 001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101 000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r>
                        <a:rPr lang="en-US" altLang="zh-TW" baseline="0" dirty="0"/>
                        <a:t> 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110 010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110 011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18096" y="4365104"/>
            <a:ext cx="105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 C5 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0" y="1314640"/>
            <a:ext cx="438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directory depth=</a:t>
            </a:r>
          </a:p>
          <a:p>
            <a:r>
              <a:rPr lang="en-US" altLang="zh-TW" dirty="0"/>
              <a:t>number of bits of the index of the hash table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59806" y="4734436"/>
            <a:ext cx="14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h(C5, 2)=01=1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051720" y="271656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itchFamily="2" charset="2"/>
              </a:rPr>
              <a:t></a:t>
            </a:r>
            <a:r>
              <a:rPr lang="en-US" altLang="zh-TW" dirty="0"/>
              <a:t>C5, overflow</a:t>
            </a:r>
          </a:p>
        </p:txBody>
      </p:sp>
      <p:graphicFrame>
        <p:nvGraphicFramePr>
          <p:cNvPr id="1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29263"/>
              </p:ext>
            </p:extLst>
          </p:nvPr>
        </p:nvGraphicFramePr>
        <p:xfrm>
          <a:off x="4932040" y="2374963"/>
          <a:ext cx="1080120" cy="1540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192">
                <a:tc>
                  <a:txBody>
                    <a:bodyPr/>
                    <a:lstStyle/>
                    <a:p>
                      <a:r>
                        <a:rPr lang="en-US" altLang="zh-TW" dirty="0"/>
                        <a:t>A0, B0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r>
                        <a:rPr lang="en-US" altLang="zh-TW" dirty="0"/>
                        <a:t>A1, B1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r>
                        <a:rPr lang="en-US" altLang="zh-TW" dirty="0"/>
                        <a:t>C2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r>
                        <a:rPr lang="en-US" altLang="zh-TW" dirty="0"/>
                        <a:t>C3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33047" y="237496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3047" y="276477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09381" y="314856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09381" y="352799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en-US" altLang="zh-TW"/>
              <a:t>11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73738" y="40611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873738" y="44509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50072" y="483476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110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50072" y="52142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111</a:t>
            </a:r>
            <a:endParaRPr lang="zh-TW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23709"/>
              </p:ext>
            </p:extLst>
          </p:nvPr>
        </p:nvGraphicFramePr>
        <p:xfrm>
          <a:off x="526244" y="2374963"/>
          <a:ext cx="383704" cy="15042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26060"/>
              </p:ext>
            </p:extLst>
          </p:nvPr>
        </p:nvGraphicFramePr>
        <p:xfrm>
          <a:off x="4281222" y="2393095"/>
          <a:ext cx="383704" cy="15042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77721"/>
              </p:ext>
            </p:extLst>
          </p:nvPr>
        </p:nvGraphicFramePr>
        <p:xfrm>
          <a:off x="4302017" y="4086532"/>
          <a:ext cx="383704" cy="15042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49876"/>
              </p:ext>
            </p:extLst>
          </p:nvPr>
        </p:nvGraphicFramePr>
        <p:xfrm>
          <a:off x="4932040" y="4464897"/>
          <a:ext cx="108012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86">
                <a:tc>
                  <a:txBody>
                    <a:bodyPr/>
                    <a:lstStyle/>
                    <a:p>
                      <a:r>
                        <a:rPr lang="en-US" altLang="zh-TW" dirty="0"/>
                        <a:t>C5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>
          <a:xfrm>
            <a:off x="718096" y="2559629"/>
            <a:ext cx="325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18096" y="2924944"/>
            <a:ext cx="325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83568" y="3356992"/>
            <a:ext cx="325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83568" y="3717032"/>
            <a:ext cx="325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606528" y="2568175"/>
            <a:ext cx="325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606528" y="2933490"/>
            <a:ext cx="325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4572000" y="3365538"/>
            <a:ext cx="325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72000" y="3725578"/>
            <a:ext cx="325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572000" y="2568175"/>
            <a:ext cx="325512" cy="1796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29" idx="1"/>
          </p:cNvCxnSpPr>
          <p:nvPr/>
        </p:nvCxnSpPr>
        <p:spPr>
          <a:xfrm>
            <a:off x="4572000" y="4635644"/>
            <a:ext cx="360040" cy="12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4572000" y="3365538"/>
            <a:ext cx="360040" cy="1653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4572000" y="3725578"/>
            <a:ext cx="360040" cy="1673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3326" y="5223585"/>
            <a:ext cx="558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 increase d by 1</a:t>
            </a:r>
          </a:p>
          <a:p>
            <a:r>
              <a:rPr lang="en-US" altLang="zh-TW" dirty="0"/>
              <a:t>until not all h(</a:t>
            </a:r>
            <a:r>
              <a:rPr lang="en-US" altLang="zh-TW" dirty="0" err="1"/>
              <a:t>k,d</a:t>
            </a:r>
            <a:r>
              <a:rPr lang="en-US" altLang="zh-TW" dirty="0"/>
              <a:t>) of the keys</a:t>
            </a:r>
            <a:r>
              <a:rPr lang="zh-TW" altLang="en-US" dirty="0"/>
              <a:t> </a:t>
            </a:r>
            <a:r>
              <a:rPr lang="en-US" altLang="zh-TW" dirty="0"/>
              <a:t>in the cell are the same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68318" y="5949280"/>
            <a:ext cx="613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動腦時間</a:t>
            </a:r>
            <a:r>
              <a:rPr lang="en-US" altLang="zh-TW" dirty="0"/>
              <a:t>: </a:t>
            </a:r>
          </a:p>
          <a:p>
            <a:r>
              <a:rPr lang="zh-TW" altLang="en-US" dirty="0"/>
              <a:t>如果原本的要加入</a:t>
            </a:r>
            <a:r>
              <a:rPr lang="en-US" altLang="zh-TW" dirty="0"/>
              <a:t>C1</a:t>
            </a:r>
            <a:r>
              <a:rPr lang="zh-TW" altLang="en-US" dirty="0"/>
              <a:t>呢</a:t>
            </a:r>
            <a:r>
              <a:rPr lang="en-US" altLang="zh-TW" dirty="0"/>
              <a:t>? </a:t>
            </a:r>
          </a:p>
          <a:p>
            <a:r>
              <a:rPr lang="zh-TW" altLang="en-US" dirty="0"/>
              <a:t>如果第二步驟後加入</a:t>
            </a:r>
            <a:r>
              <a:rPr lang="en-US" altLang="zh-TW" dirty="0"/>
              <a:t>A4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r>
              <a:rPr lang="zh-TW" altLang="en-US" dirty="0"/>
              <a:t>答案</a:t>
            </a:r>
            <a:r>
              <a:rPr lang="en-US" altLang="zh-TW" dirty="0"/>
              <a:t>:  Horowitz p. 412-413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2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47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Dynamic hashing using directories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為什麼比較快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只需要處理</a:t>
            </a:r>
            <a:r>
              <a:rPr lang="en-US" altLang="zh-TW" dirty="0"/>
              <a:t>overflow</a:t>
            </a:r>
            <a:r>
              <a:rPr lang="zh-TW" altLang="en-US" dirty="0"/>
              <a:t>的櫃子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如果把</a:t>
            </a:r>
            <a:r>
              <a:rPr lang="en-US" altLang="zh-TW" dirty="0"/>
              <a:t>directory</a:t>
            </a:r>
            <a:r>
              <a:rPr lang="zh-TW" altLang="en-US" dirty="0"/>
              <a:t>放在記憶體</a:t>
            </a:r>
            <a:r>
              <a:rPr lang="en-US" altLang="zh-TW" dirty="0"/>
              <a:t>, </a:t>
            </a:r>
            <a:r>
              <a:rPr lang="zh-TW" altLang="en-US" dirty="0"/>
              <a:t>而櫃子資料放在硬碟</a:t>
            </a:r>
            <a:endParaRPr lang="en-US" altLang="zh-TW" dirty="0"/>
          </a:p>
          <a:p>
            <a:r>
              <a:rPr lang="zh-TW" altLang="en-US" dirty="0"/>
              <a:t>則</a:t>
            </a:r>
            <a:endParaRPr lang="en-US" altLang="zh-TW" dirty="0"/>
          </a:p>
          <a:p>
            <a:r>
              <a:rPr lang="en-US" altLang="zh-TW" dirty="0"/>
              <a:t>search</a:t>
            </a:r>
            <a:r>
              <a:rPr lang="zh-TW" altLang="en-US" dirty="0"/>
              <a:t>只需要讀一次硬碟</a:t>
            </a:r>
            <a:endParaRPr lang="en-US" altLang="zh-TW" dirty="0"/>
          </a:p>
          <a:p>
            <a:r>
              <a:rPr lang="en-US" altLang="zh-TW" dirty="0"/>
              <a:t>insert</a:t>
            </a:r>
            <a:r>
              <a:rPr lang="zh-TW" altLang="en-US" dirty="0"/>
              <a:t>最多需要讀一次硬碟</a:t>
            </a:r>
            <a:r>
              <a:rPr lang="en-US" altLang="zh-TW" dirty="0"/>
              <a:t>(</a:t>
            </a:r>
            <a:r>
              <a:rPr lang="zh-TW" altLang="en-US" dirty="0"/>
              <a:t>讀資料</a:t>
            </a:r>
            <a:r>
              <a:rPr lang="en-US" altLang="zh-TW" dirty="0"/>
              <a:t>, </a:t>
            </a:r>
            <a:r>
              <a:rPr lang="zh-TW" altLang="en-US" dirty="0"/>
              <a:t>發現</a:t>
            </a:r>
            <a:r>
              <a:rPr lang="en-US" altLang="zh-TW" dirty="0"/>
              <a:t>overflow</a:t>
            </a:r>
            <a:r>
              <a:rPr lang="zh-TW" altLang="en-US" dirty="0"/>
              <a:t>了</a:t>
            </a:r>
            <a:r>
              <a:rPr lang="en-US" altLang="zh-TW" dirty="0"/>
              <a:t>), </a:t>
            </a:r>
            <a:r>
              <a:rPr lang="zh-TW" altLang="en-US" dirty="0"/>
              <a:t>寫兩次硬碟</a:t>
            </a:r>
            <a:r>
              <a:rPr lang="en-US" altLang="zh-TW" dirty="0"/>
              <a:t>(</a:t>
            </a:r>
            <a:r>
              <a:rPr lang="zh-TW" altLang="en-US" dirty="0"/>
              <a:t>寫兩個新的櫃子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當要把</a:t>
            </a:r>
            <a:r>
              <a:rPr lang="en-US" altLang="zh-TW" dirty="0"/>
              <a:t>hash table</a:t>
            </a:r>
            <a:r>
              <a:rPr lang="zh-TW" altLang="en-US" dirty="0"/>
              <a:t>變兩倍大時</a:t>
            </a:r>
            <a:r>
              <a:rPr lang="en-US" altLang="zh-TW" dirty="0"/>
              <a:t>, </a:t>
            </a:r>
            <a:r>
              <a:rPr lang="zh-TW" altLang="en-US" dirty="0"/>
              <a:t>不需要碰硬碟</a:t>
            </a:r>
            <a:r>
              <a:rPr lang="en-US" altLang="zh-TW" dirty="0"/>
              <a:t>(</a:t>
            </a:r>
            <a:r>
              <a:rPr lang="zh-TW" altLang="en-US" dirty="0"/>
              <a:t>只有改</a:t>
            </a:r>
            <a:r>
              <a:rPr lang="en-US" altLang="zh-TW" dirty="0"/>
              <a:t>directory)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pic>
        <p:nvPicPr>
          <p:cNvPr id="2050" name="Picture 2" descr="http://www.openclipart.org/image/800px/svg_to_png/johnny_automatic_file_cabnet_drawers_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2" y="620688"/>
            <a:ext cx="3140248" cy="15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penclipart.org/image/800px/svg_to_png/johnny_automatic_file_cabnet_drawer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23" y="1772816"/>
            <a:ext cx="3140248" cy="15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openclipart.org/image/800px/svg_to_png/johnny_automatic_file_cabnet_drawer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2" y="2924944"/>
            <a:ext cx="3140248" cy="15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openclipart.org/image/800px/svg_to_png/johnny_automatic_file_cabnet_drawer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23" y="4077072"/>
            <a:ext cx="3140248" cy="15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28184" y="4766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很多很多有編號的櫃子</a:t>
            </a:r>
          </a:p>
        </p:txBody>
      </p:sp>
      <p:pic>
        <p:nvPicPr>
          <p:cNvPr id="2052" name="Picture 4" descr="http://www.openclipart.org/image/800px/svg_to_png/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1632278" cy="269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440646" y="1449650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</a:t>
            </a:r>
            <a:r>
              <a:rPr lang="en-US" altLang="zh-TW" dirty="0"/>
              <a:t>: “</a:t>
            </a:r>
            <a:r>
              <a:rPr lang="zh-TW" altLang="en-US" dirty="0"/>
              <a:t>菜瓜布</a:t>
            </a:r>
            <a:r>
              <a:rPr lang="en-US" altLang="zh-TW" dirty="0"/>
              <a:t>”</a:t>
            </a:r>
            <a:r>
              <a:rPr lang="zh-TW" altLang="en-US" dirty="0"/>
              <a:t>的資料去哪找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(“</a:t>
            </a:r>
            <a:r>
              <a:rPr lang="zh-TW" altLang="en-US" dirty="0"/>
              <a:t>菜瓜布</a:t>
            </a:r>
            <a:r>
              <a:rPr lang="en-US" altLang="zh-TW" dirty="0"/>
              <a:t>”, </a:t>
            </a:r>
            <a:r>
              <a:rPr lang="zh-TW" altLang="en-US" dirty="0"/>
              <a:t>資料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0646" y="293251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管理員</a:t>
            </a:r>
            <a:r>
              <a:rPr lang="en-US" altLang="zh-TW" dirty="0"/>
              <a:t>: “</a:t>
            </a:r>
            <a:r>
              <a:rPr lang="zh-TW" altLang="en-US" dirty="0"/>
              <a:t>菜瓜布</a:t>
            </a:r>
            <a:r>
              <a:rPr lang="en-US" altLang="zh-TW" dirty="0"/>
              <a:t>”</a:t>
            </a:r>
            <a:r>
              <a:rPr lang="zh-TW" altLang="en-US" dirty="0"/>
              <a:t> 對應到</a:t>
            </a:r>
            <a:r>
              <a:rPr lang="en-US" altLang="zh-TW" dirty="0"/>
              <a:t>1028</a:t>
            </a:r>
            <a:r>
              <a:rPr lang="zh-TW" altLang="en-US" dirty="0"/>
              <a:t>號櫃子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254527" y="5150226"/>
            <a:ext cx="64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1028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73770" y="2281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管理員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960926" y="2281034"/>
            <a:ext cx="818986" cy="499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2699792" y="3140968"/>
            <a:ext cx="936104" cy="162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948264" y="4842507"/>
            <a:ext cx="1224136" cy="103476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40646" y="5746091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如果箱子夠多</a:t>
            </a:r>
            <a:r>
              <a:rPr lang="en-US" altLang="zh-TW" dirty="0"/>
              <a:t>, </a:t>
            </a:r>
            <a:r>
              <a:rPr lang="zh-TW" altLang="en-US" dirty="0"/>
              <a:t>則花費在一個箱子裡面尋找的時間</a:t>
            </a:r>
            <a:r>
              <a:rPr lang="en-US" altLang="zh-TW" dirty="0"/>
              <a:t>=O(1)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28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Directoryless</a:t>
            </a:r>
            <a:r>
              <a:rPr lang="en-US" altLang="zh-TW" dirty="0"/>
              <a:t> Dynamic 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hash table</a:t>
                </a:r>
                <a:r>
                  <a:rPr lang="zh-TW" altLang="en-US" dirty="0"/>
                  <a:t>很大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但是我們不想一開始就整個開來用 </a:t>
                </a:r>
                <a:r>
                  <a:rPr lang="en-US" altLang="zh-TW" dirty="0"/>
                  <a:t>(initialization</a:t>
                </a:r>
                <a:r>
                  <a:rPr lang="zh-TW" altLang="en-US" dirty="0"/>
                  <a:t>會花很大</a:t>
                </a:r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用兩個變數來控制的</a:t>
                </a:r>
                <a:r>
                  <a:rPr lang="en-US" altLang="zh-TW" dirty="0"/>
                  <a:t>hash table</a:t>
                </a:r>
                <a:r>
                  <a:rPr lang="zh-TW" altLang="en-US" dirty="0"/>
                  <a:t>大小</a:t>
                </a:r>
                <a:r>
                  <a:rPr lang="en-US" altLang="zh-TW" dirty="0"/>
                  <a:t>: r, q</a:t>
                </a:r>
              </a:p>
              <a:p>
                <a:r>
                  <a:rPr lang="en-US" altLang="zh-TW" dirty="0"/>
                  <a:t>hash table</a:t>
                </a:r>
                <a:r>
                  <a:rPr lang="zh-TW" altLang="en-US" dirty="0"/>
                  <a:t>開啟的地方為 </a:t>
                </a:r>
                <a:r>
                  <a:rPr lang="en-US" altLang="zh-TW" dirty="0"/>
                  <a:t>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/>
                  <a:t>之間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8630"/>
              </p:ext>
            </p:extLst>
          </p:nvPr>
        </p:nvGraphicFramePr>
        <p:xfrm>
          <a:off x="1885510" y="3645024"/>
          <a:ext cx="504056" cy="22972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03648" y="616530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r=2, q=2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75856" y="5005810"/>
                <a:ext cx="4100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0~q-1 </a:t>
                </a:r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/>
                  <a:t>之間使用</a:t>
                </a:r>
                <a:r>
                  <a:rPr lang="en-US" altLang="zh-TW" dirty="0"/>
                  <a:t>h(k,r+1)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005810"/>
                <a:ext cx="410067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89" t="-9836" r="-59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419872" y="4215043"/>
                <a:ext cx="249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q~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/>
                  <a:t>之間使用</a:t>
                </a:r>
                <a:r>
                  <a:rPr lang="en-US" altLang="zh-TW" dirty="0"/>
                  <a:t>h(</a:t>
                </a:r>
                <a:r>
                  <a:rPr lang="en-US" altLang="zh-TW" dirty="0" err="1"/>
                  <a:t>k,r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215043"/>
                <a:ext cx="249504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56" t="-9836" r="-195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圓角矩形 7"/>
          <p:cNvSpPr/>
          <p:nvPr/>
        </p:nvSpPr>
        <p:spPr>
          <a:xfrm>
            <a:off x="1835696" y="3573016"/>
            <a:ext cx="576064" cy="8640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35696" y="5226335"/>
            <a:ext cx="576064" cy="8640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848245" y="4413074"/>
            <a:ext cx="576064" cy="86409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483768" y="4509120"/>
            <a:ext cx="792088" cy="33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2459846" y="5157192"/>
            <a:ext cx="792088" cy="43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2612246" y="4221088"/>
            <a:ext cx="63968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Directoryless</a:t>
            </a:r>
            <a:r>
              <a:rPr lang="en-US" altLang="zh-TW" dirty="0"/>
              <a:t> Dynamic 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每次輸入的時候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如果現在這個櫃子滿了</a:t>
                </a:r>
                <a:endParaRPr lang="en-US" altLang="zh-TW" dirty="0"/>
              </a:p>
              <a:p>
                <a:r>
                  <a:rPr lang="zh-TW" altLang="en-US" dirty="0"/>
                  <a:t>則開一個新的櫃子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altLang="zh-TW" b="0" dirty="0"/>
              </a:p>
              <a:p>
                <a:r>
                  <a:rPr lang="zh-TW" altLang="en-US" dirty="0"/>
                  <a:t>原本</a:t>
                </a:r>
                <a:r>
                  <a:rPr lang="en-US" altLang="zh-TW" dirty="0"/>
                  <a:t>q</a:t>
                </a:r>
                <a:r>
                  <a:rPr lang="zh-TW" altLang="en-US" dirty="0"/>
                  <a:t>櫃子裡面的東西用</a:t>
                </a:r>
                <a:endParaRPr lang="en-US" altLang="zh-TW" dirty="0"/>
              </a:p>
              <a:p>
                <a:r>
                  <a:rPr lang="en-US" altLang="zh-TW" dirty="0"/>
                  <a:t>h(k,r+1)</a:t>
                </a:r>
                <a:r>
                  <a:rPr lang="zh-TW" altLang="en-US" dirty="0"/>
                  <a:t>分到</a:t>
                </a:r>
                <a:r>
                  <a:rPr lang="en-US" altLang="zh-TW" dirty="0"/>
                  <a:t>q</a:t>
                </a:r>
                <a:r>
                  <a:rPr lang="zh-TW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𝑞</m:t>
                    </m:r>
                  </m:oMath>
                </a14:m>
                <a:r>
                  <a:rPr lang="zh-TW" altLang="en-US" dirty="0"/>
                  <a:t>兩櫃子裡</a:t>
                </a:r>
                <a:endParaRPr lang="en-US" altLang="zh-TW" dirty="0"/>
              </a:p>
              <a:p>
                <a:r>
                  <a:rPr lang="zh-TW" altLang="en-US" dirty="0"/>
                  <a:t>注意有可能還是沒有解決問題</a:t>
                </a:r>
                <a:endParaRPr lang="en-US" altLang="zh-TW" dirty="0"/>
              </a:p>
              <a:p>
                <a:r>
                  <a:rPr lang="zh-TW" altLang="en-US" dirty="0"/>
                  <a:t>多出來的暫時用</a:t>
                </a:r>
                <a:r>
                  <a:rPr lang="en-US" altLang="zh-TW" dirty="0"/>
                  <a:t>chain</a:t>
                </a:r>
                <a:r>
                  <a:rPr lang="zh-TW" altLang="en-US" dirty="0"/>
                  <a:t>掛在櫃子下面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80415"/>
              </p:ext>
            </p:extLst>
          </p:nvPr>
        </p:nvGraphicFramePr>
        <p:xfrm>
          <a:off x="6228184" y="3356992"/>
          <a:ext cx="2819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h(k)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100 000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100 001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101 100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r>
                        <a:rPr lang="en-US" altLang="zh-TW" baseline="0" dirty="0"/>
                        <a:t> 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110 010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110 011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110 101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95895"/>
              </p:ext>
            </p:extLst>
          </p:nvPr>
        </p:nvGraphicFramePr>
        <p:xfrm>
          <a:off x="767436" y="4549556"/>
          <a:ext cx="1080120" cy="1527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986">
                <a:tc>
                  <a:txBody>
                    <a:bodyPr/>
                    <a:lstStyle/>
                    <a:p>
                      <a:r>
                        <a:rPr lang="en-US" altLang="zh-TW" dirty="0"/>
                        <a:t>B4, A0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TW" dirty="0"/>
                        <a:t>A1, B5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TW" dirty="0"/>
                        <a:t>C2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TW" dirty="0"/>
                        <a:t>C3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029" y="458091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5883" y="495024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7156" y="52900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5883" y="565940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72077" y="4950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2422" y="629508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r=2, q=0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59848" y="4943925"/>
            <a:ext cx="14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 C5, full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53456"/>
              </p:ext>
            </p:extLst>
          </p:nvPr>
        </p:nvGraphicFramePr>
        <p:xfrm>
          <a:off x="3779912" y="4345892"/>
          <a:ext cx="1080120" cy="19099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986">
                <a:tc>
                  <a:txBody>
                    <a:bodyPr/>
                    <a:lstStyle/>
                    <a:p>
                      <a:r>
                        <a:rPr lang="en-US" altLang="zh-TW" dirty="0"/>
                        <a:t>A0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TW" dirty="0"/>
                        <a:t>A1, B5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TW" dirty="0"/>
                        <a:t>C2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TW" dirty="0"/>
                        <a:t>C3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TW" dirty="0"/>
                        <a:t>B4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230882" y="439308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78359" y="474658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59632" y="508640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78359" y="54557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00269" y="631662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r=2, q=1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22297"/>
              </p:ext>
            </p:extLst>
          </p:nvPr>
        </p:nvGraphicFramePr>
        <p:xfrm>
          <a:off x="4932040" y="4739102"/>
          <a:ext cx="45571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3300321" y="59223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52120" y="256490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</a:t>
            </a:r>
            <a:r>
              <a:rPr lang="en-US" altLang="zh-TW" dirty="0"/>
              <a:t>:</a:t>
            </a:r>
            <a:r>
              <a:rPr lang="zh-TW" altLang="en-US" dirty="0"/>
              <a:t>再加入</a:t>
            </a:r>
            <a:r>
              <a:rPr lang="en-US" altLang="zh-TW" dirty="0"/>
              <a:t>C1</a:t>
            </a:r>
            <a:r>
              <a:rPr lang="zh-TW" altLang="en-US" dirty="0"/>
              <a:t>呢</a:t>
            </a:r>
            <a:r>
              <a:rPr lang="en-US" altLang="zh-TW" dirty="0"/>
              <a:t>? (Horowitz p.415)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3230882" y="4393087"/>
            <a:ext cx="569387" cy="37249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3278680" y="5918835"/>
            <a:ext cx="569387" cy="37249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Reading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Cormen</a:t>
            </a:r>
            <a:r>
              <a:rPr lang="en-US" altLang="zh-TW" dirty="0"/>
              <a:t> </a:t>
            </a:r>
            <a:r>
              <a:rPr lang="en-US" altLang="zh-TW" dirty="0" err="1"/>
              <a:t>ch</a:t>
            </a:r>
            <a:r>
              <a:rPr lang="en-US" altLang="zh-TW" dirty="0"/>
              <a:t> 11 (11.1, 11.2, 11.3 except 11.3.3, 11.4)</a:t>
            </a:r>
          </a:p>
          <a:p>
            <a:r>
              <a:rPr lang="en-US" altLang="zh-TW" dirty="0"/>
              <a:t>Horowitz p. 410-416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19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pic>
        <p:nvPicPr>
          <p:cNvPr id="2050" name="Picture 2" descr="http://www.openclipart.org/image/800px/svg_to_png/johnny_automatic_file_cabnet_drawers_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2" y="620688"/>
            <a:ext cx="3140248" cy="15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penclipart.org/image/800px/svg_to_png/johnny_automatic_file_cabnet_drawer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23" y="1772816"/>
            <a:ext cx="3140248" cy="15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openclipart.org/image/800px/svg_to_png/johnny_automatic_file_cabnet_drawer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2" y="2924944"/>
            <a:ext cx="3140248" cy="15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openclipart.org/image/800px/svg_to_png/johnny_automatic_file_cabnet_drawer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23" y="4077072"/>
            <a:ext cx="3140248" cy="15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28184" y="4766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很多很多有編號的櫃子</a:t>
            </a:r>
          </a:p>
        </p:txBody>
      </p:sp>
      <p:pic>
        <p:nvPicPr>
          <p:cNvPr id="2052" name="Picture 4" descr="http://www.openclipart.org/image/800px/svg_to_png/rob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1632278" cy="269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467543" y="1911702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</a:t>
            </a:r>
            <a:r>
              <a:rPr lang="en-US" altLang="zh-TW" dirty="0"/>
              <a:t>: “</a:t>
            </a:r>
            <a:r>
              <a:rPr lang="zh-TW" altLang="en-US" dirty="0"/>
              <a:t>菜瓜布</a:t>
            </a:r>
            <a:r>
              <a:rPr lang="en-US" altLang="zh-TW" dirty="0"/>
              <a:t>”</a:t>
            </a:r>
            <a:r>
              <a:rPr lang="zh-TW" altLang="en-US" dirty="0"/>
              <a:t>的資料去哪找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0646" y="293251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管理員</a:t>
            </a:r>
            <a:r>
              <a:rPr lang="en-US" altLang="zh-TW" dirty="0"/>
              <a:t>: “</a:t>
            </a:r>
            <a:r>
              <a:rPr lang="zh-TW" altLang="en-US" dirty="0"/>
              <a:t>菜瓜布</a:t>
            </a:r>
            <a:r>
              <a:rPr lang="en-US" altLang="zh-TW" dirty="0"/>
              <a:t>”</a:t>
            </a:r>
            <a:r>
              <a:rPr lang="zh-TW" altLang="en-US" dirty="0"/>
              <a:t> 對應到</a:t>
            </a:r>
            <a:r>
              <a:rPr lang="en-US" altLang="zh-TW" dirty="0"/>
              <a:t>1028</a:t>
            </a:r>
            <a:r>
              <a:rPr lang="zh-TW" altLang="en-US" dirty="0"/>
              <a:t>號櫃子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254527" y="5150226"/>
            <a:ext cx="64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1028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73770" y="2281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管理員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960926" y="2281034"/>
            <a:ext cx="818986" cy="499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2699792" y="3140968"/>
            <a:ext cx="936104" cy="162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948264" y="4842507"/>
            <a:ext cx="1224136" cy="103476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613938" y="1696258"/>
            <a:ext cx="216024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Hash function: h(k)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72000" y="824692"/>
            <a:ext cx="1556965" cy="400110"/>
          </a:xfrm>
          <a:prstGeom prst="rect">
            <a:avLst/>
          </a:prstGeom>
          <a:ln w="26424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/>
              <a:t>Hash table: T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43463" y="5924480"/>
            <a:ext cx="33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櫃子數目</a:t>
            </a:r>
            <a:r>
              <a:rPr lang="en-US" altLang="zh-TW" dirty="0"/>
              <a:t>: m</a:t>
            </a:r>
          </a:p>
          <a:p>
            <a:r>
              <a:rPr lang="zh-TW" altLang="en-US" dirty="0"/>
              <a:t>每個位子可以放的資料數</a:t>
            </a:r>
            <a:r>
              <a:rPr lang="en-US" altLang="zh-TW" dirty="0"/>
              <a:t>:s</a:t>
            </a:r>
          </a:p>
          <a:p>
            <a:r>
              <a:rPr lang="en-US" altLang="zh-TW" dirty="0" err="1"/>
              <a:t>sm</a:t>
            </a:r>
            <a:r>
              <a:rPr lang="en-US" altLang="zh-TW" dirty="0"/>
              <a:t>: </a:t>
            </a:r>
            <a:r>
              <a:rPr lang="zh-TW" altLang="en-US" dirty="0"/>
              <a:t>所有可以放入櫃子資料數目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5624" y="4380951"/>
            <a:ext cx="3220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key: </a:t>
            </a:r>
            <a:r>
              <a:rPr lang="zh-TW" altLang="en-US" dirty="0"/>
              <a:t>拿來當索引的東西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: “</a:t>
            </a:r>
            <a:r>
              <a:rPr lang="zh-TW" altLang="en-US" dirty="0"/>
              <a:t>菜瓜布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N=|U|: </a:t>
            </a:r>
            <a:r>
              <a:rPr lang="zh-TW" altLang="en-US" dirty="0"/>
              <a:t>所有可能的</a:t>
            </a:r>
            <a:r>
              <a:rPr lang="en-US" altLang="zh-TW" dirty="0"/>
              <a:t>key</a:t>
            </a:r>
            <a:r>
              <a:rPr lang="zh-TW" altLang="en-US" dirty="0"/>
              <a:t>的數目</a:t>
            </a:r>
            <a:endParaRPr lang="en-US" altLang="zh-TW" dirty="0"/>
          </a:p>
          <a:p>
            <a:r>
              <a:rPr lang="en-US" altLang="zh-TW" dirty="0"/>
              <a:t>n=|K|: </a:t>
            </a:r>
            <a:r>
              <a:rPr lang="zh-TW" altLang="en-US" dirty="0"/>
              <a:t>所有要存入的</a:t>
            </a:r>
            <a:r>
              <a:rPr lang="en-US" altLang="zh-TW" dirty="0"/>
              <a:t>pair</a:t>
            </a:r>
            <a:r>
              <a:rPr lang="zh-TW" altLang="en-US" dirty="0"/>
              <a:t>的數目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40646" y="587727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density: n/N</a:t>
            </a:r>
          </a:p>
          <a:p>
            <a:r>
              <a:rPr lang="en-US" altLang="zh-TW" dirty="0"/>
              <a:t>Load density (load factor): n/</a:t>
            </a:r>
            <a:r>
              <a:rPr lang="en-US" altLang="zh-TW" dirty="0" err="1"/>
              <a:t>sm</a:t>
            </a:r>
            <a:endParaRPr lang="zh-TW" altLang="en-US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4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8" grpId="0"/>
      <p:bldP spid="10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  <a:r>
              <a:rPr lang="en-US" altLang="zh-TW" dirty="0"/>
              <a:t>: Direct-address Table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37" y="1862525"/>
            <a:ext cx="7254254" cy="346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2525" y="1628800"/>
            <a:ext cx="2857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U: </a:t>
            </a:r>
            <a:r>
              <a:rPr lang="zh-TW" altLang="en-US" dirty="0"/>
              <a:t>所有可能出現的各種</a:t>
            </a:r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576" y="5404574"/>
            <a:ext cx="3569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K: </a:t>
            </a:r>
            <a:r>
              <a:rPr lang="zh-TW" altLang="en-US" dirty="0"/>
              <a:t>結果真的出現在</a:t>
            </a:r>
            <a:r>
              <a:rPr lang="en-US" altLang="zh-TW" dirty="0"/>
              <a:t>input</a:t>
            </a:r>
            <a:r>
              <a:rPr lang="zh-TW" altLang="en-US" dirty="0"/>
              <a:t>的各種</a:t>
            </a:r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29416" y="1446874"/>
            <a:ext cx="2492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很多很多有編號的櫃子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264" y="5323203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裡面存資料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687863" y="6124654"/>
                <a:ext cx="391228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如果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，</m:t>
                    </m:r>
                    <m:r>
                      <a:rPr lang="zh-TW" altLang="en-US" i="1">
                        <a:latin typeface="Cambria Math"/>
                      </a:rPr>
                      <m:t>櫃子</m:t>
                    </m:r>
                    <m:r>
                      <a:rPr lang="zh-TW" altLang="en-US" i="1" smtClean="0">
                        <a:latin typeface="Cambria Math"/>
                      </a:rPr>
                      <m:t>就浪費很多空間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63" y="6124654"/>
                <a:ext cx="391228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84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75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  <a:r>
              <a:rPr lang="en-US" altLang="zh-TW" dirty="0"/>
              <a:t>: Hash Table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74" y="1859121"/>
            <a:ext cx="7016296" cy="379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38833" y="1817365"/>
            <a:ext cx="2857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U: </a:t>
            </a:r>
            <a:r>
              <a:rPr lang="zh-TW" altLang="en-US" dirty="0"/>
              <a:t>所有可能出現的各種</a:t>
            </a:r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5903732"/>
            <a:ext cx="3569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K: </a:t>
            </a:r>
            <a:r>
              <a:rPr lang="zh-TW" altLang="en-US" dirty="0"/>
              <a:t>結果真的出現在</a:t>
            </a:r>
            <a:r>
              <a:rPr lang="en-US" altLang="zh-TW" dirty="0"/>
              <a:t>input</a:t>
            </a:r>
            <a:r>
              <a:rPr lang="zh-TW" altLang="en-US" dirty="0"/>
              <a:t>的各種</a:t>
            </a:r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0112" y="1486366"/>
            <a:ext cx="2492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很多很多有編號的櫃子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644007" y="5940067"/>
            <a:ext cx="4154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key</a:t>
            </a:r>
            <a:r>
              <a:rPr lang="zh-TW" altLang="en-US" dirty="0"/>
              <a:t>做一次轉換以後得到</a:t>
            </a:r>
            <a:r>
              <a:rPr lang="en-US" altLang="zh-TW" dirty="0"/>
              <a:t>”</a:t>
            </a:r>
            <a:r>
              <a:rPr lang="zh-TW" altLang="en-US" dirty="0"/>
              <a:t>櫃子的編號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30477" y="6371381"/>
            <a:ext cx="5359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櫃子數目變少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有可能有兩個</a:t>
            </a:r>
            <a:r>
              <a:rPr lang="en-US" altLang="zh-TW" dirty="0">
                <a:sym typeface="Wingdings" pitchFamily="2" charset="2"/>
              </a:rPr>
              <a:t>key</a:t>
            </a:r>
            <a:r>
              <a:rPr lang="zh-TW" altLang="en-US" dirty="0">
                <a:sym typeface="Wingdings" pitchFamily="2" charset="2"/>
              </a:rPr>
              <a:t>對應到同一個櫃子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4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一些定義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h(k): hash function</a:t>
                </a:r>
              </a:p>
              <a:p>
                <a:r>
                  <a:rPr lang="en-US" altLang="zh-TW" dirty="0"/>
                  <a:t>hash function </a:t>
                </a:r>
                <a:r>
                  <a:rPr lang="zh-TW" altLang="en-US" dirty="0"/>
                  <a:t>把</a:t>
                </a:r>
                <a:r>
                  <a:rPr lang="en-US" altLang="zh-TW" dirty="0"/>
                  <a:t>key</a:t>
                </a:r>
                <a:r>
                  <a:rPr lang="zh-TW" altLang="en-US" dirty="0"/>
                  <a:t>對應到一個數值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通常為櫃子編號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有可能把不同的</a:t>
                </a:r>
                <a:r>
                  <a:rPr lang="en-US" altLang="zh-TW" dirty="0"/>
                  <a:t>key</a:t>
                </a:r>
                <a:r>
                  <a:rPr lang="zh-TW" altLang="en-US" dirty="0"/>
                  <a:t>對應到同一個數值 </a:t>
                </a:r>
                <a:endParaRPr lang="en-US" altLang="zh-TW" dirty="0"/>
              </a:p>
              <a:p>
                <a:r>
                  <a:rPr lang="en-US" altLang="zh-TW" dirty="0"/>
                  <a:t>(</a:t>
                </a:r>
                <a:r>
                  <a:rPr lang="zh-TW" altLang="en-US" dirty="0"/>
                  <a:t>但是沒關係</a:t>
                </a:r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are synonyms with respect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最簡單的</a:t>
                </a:r>
                <a:r>
                  <a:rPr lang="en-US" altLang="zh-TW" dirty="0"/>
                  <a:t>hash function: </a:t>
                </a:r>
                <a:r>
                  <a:rPr lang="en-US" altLang="zh-TW" dirty="0" err="1"/>
                  <a:t>k%m</a:t>
                </a:r>
                <a:r>
                  <a:rPr lang="en-US" altLang="zh-TW" dirty="0"/>
                  <a:t> (k mod m)</a:t>
                </a:r>
              </a:p>
              <a:p>
                <a:endParaRPr lang="en-US" altLang="zh-TW" dirty="0"/>
              </a:p>
              <a:p>
                <a:r>
                  <a:rPr lang="en-US" altLang="zh-TW" b="1" dirty="0"/>
                  <a:t>collision: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要把資料存進某櫃子的時候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該櫃子已經有東西了</a:t>
                </a:r>
                <a:endParaRPr lang="en-US" altLang="zh-TW" dirty="0"/>
              </a:p>
              <a:p>
                <a:r>
                  <a:rPr lang="en-US" altLang="zh-TW" b="1" dirty="0"/>
                  <a:t>overflow:</a:t>
                </a:r>
                <a:r>
                  <a:rPr lang="zh-TW" altLang="en-US" dirty="0"/>
                  <a:t>要把資料存進某櫃子的時候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該櫃子已經滿了</a:t>
                </a:r>
                <a:endParaRPr lang="en-US" altLang="zh-TW" dirty="0"/>
              </a:p>
              <a:p>
                <a:r>
                  <a:rPr lang="en-US" altLang="zh-TW" dirty="0"/>
                  <a:t>if s==1, </a:t>
                </a:r>
                <a:r>
                  <a:rPr lang="zh-TW" altLang="en-US" dirty="0"/>
                  <a:t>則每次</a:t>
                </a:r>
                <a:r>
                  <a:rPr lang="en-US" altLang="zh-TW" dirty="0"/>
                  <a:t>collision</a:t>
                </a:r>
                <a:r>
                  <a:rPr lang="zh-TW" altLang="en-US" dirty="0"/>
                  <a:t>都會造成</a:t>
                </a:r>
                <a:r>
                  <a:rPr lang="en-US" altLang="zh-TW" dirty="0"/>
                  <a:t>overflow (</a:t>
                </a:r>
                <a:r>
                  <a:rPr lang="zh-TW" altLang="en-US" dirty="0"/>
                  <a:t>通常</a:t>
                </a:r>
                <a:r>
                  <a:rPr lang="en-US" altLang="zh-TW" dirty="0"/>
                  <a:t>s==1)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1299" b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6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為什麼是</a:t>
            </a:r>
            <a:r>
              <a:rPr lang="en-US" altLang="zh-TW" dirty="0"/>
              <a:t>O(1)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當沒有</a:t>
            </a:r>
            <a:r>
              <a:rPr lang="en-US" altLang="zh-TW" dirty="0"/>
              <a:t>overflow</a:t>
            </a:r>
            <a:r>
              <a:rPr lang="zh-TW" altLang="en-US" dirty="0"/>
              <a:t>的時候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計算</a:t>
            </a:r>
            <a:r>
              <a:rPr lang="en-US" altLang="zh-TW" dirty="0"/>
              <a:t>hash function</a:t>
            </a:r>
            <a:r>
              <a:rPr lang="zh-TW" altLang="en-US" dirty="0"/>
              <a:t>的時間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O(1)</a:t>
            </a:r>
          </a:p>
          <a:p>
            <a:r>
              <a:rPr lang="zh-TW" altLang="en-US" dirty="0"/>
              <a:t>進到某一個櫃子去</a:t>
            </a:r>
            <a:r>
              <a:rPr lang="en-US" altLang="zh-TW" dirty="0"/>
              <a:t>insert, delete, search</a:t>
            </a:r>
            <a:r>
              <a:rPr lang="zh-TW" altLang="en-US" dirty="0"/>
              <a:t>的時間都是</a:t>
            </a:r>
            <a:r>
              <a:rPr lang="en-US" altLang="zh-TW" dirty="0"/>
              <a:t>O(1)</a:t>
            </a:r>
          </a:p>
          <a:p>
            <a:r>
              <a:rPr lang="en-US" altLang="zh-TW" dirty="0"/>
              <a:t> worst case</a:t>
            </a:r>
            <a:r>
              <a:rPr lang="zh-TW" altLang="en-US" dirty="0"/>
              <a:t>為尋找</a:t>
            </a:r>
            <a:r>
              <a:rPr lang="en-US" altLang="zh-TW" dirty="0"/>
              <a:t>s</a:t>
            </a:r>
            <a:r>
              <a:rPr lang="zh-TW" altLang="en-US" dirty="0"/>
              <a:t>個空間的時間</a:t>
            </a:r>
            <a:r>
              <a:rPr lang="en-US" altLang="zh-TW" dirty="0"/>
              <a:t>: </a:t>
            </a:r>
            <a:r>
              <a:rPr lang="zh-TW" altLang="en-US" dirty="0"/>
              <a:t>固定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所以為</a:t>
            </a:r>
            <a:r>
              <a:rPr lang="en-US" altLang="zh-TW" dirty="0"/>
              <a:t>O(1)</a:t>
            </a:r>
          </a:p>
          <a:p>
            <a:endParaRPr lang="en-US" altLang="zh-TW" dirty="0"/>
          </a:p>
          <a:p>
            <a:r>
              <a:rPr lang="zh-TW" altLang="en-US" dirty="0"/>
              <a:t>剩下的問題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(1) </a:t>
            </a:r>
            <a:r>
              <a:rPr lang="zh-TW" altLang="en-US" dirty="0"/>
              <a:t>當</a:t>
            </a:r>
            <a:r>
              <a:rPr lang="en-US" altLang="zh-TW" dirty="0"/>
              <a:t>collision</a:t>
            </a:r>
            <a:r>
              <a:rPr lang="zh-TW" altLang="en-US" dirty="0"/>
              <a:t>發生的時候怎麼處理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(2) </a:t>
            </a:r>
            <a:r>
              <a:rPr lang="zh-TW" altLang="en-US" dirty="0"/>
              <a:t>怎麼</a:t>
            </a:r>
            <a:r>
              <a:rPr lang="en-US" altLang="zh-TW" dirty="0"/>
              <a:t>implement</a:t>
            </a:r>
            <a:r>
              <a:rPr lang="zh-TW" altLang="en-US" dirty="0"/>
              <a:t>一個好的</a:t>
            </a:r>
            <a:r>
              <a:rPr lang="en-US" altLang="zh-TW" dirty="0"/>
              <a:t>hash function?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3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 </a:t>
            </a:r>
            <a:r>
              <a:rPr lang="zh-TW" altLang="en-US" dirty="0"/>
              <a:t>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r>
              <a:rPr lang="zh-TW" altLang="en-US" dirty="0"/>
              <a:t>兩種常用處理</a:t>
            </a:r>
            <a:r>
              <a:rPr lang="en-US" altLang="zh-TW" dirty="0"/>
              <a:t>collision</a:t>
            </a:r>
            <a:r>
              <a:rPr lang="zh-TW" altLang="en-US" dirty="0"/>
              <a:t>的方法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074" name="Picture 2" descr="http://www.openclipart.org/image/800px/svg_to_png/johnny_automatic_file_cabinet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30" y="3079579"/>
            <a:ext cx="2024046" cy="16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penclipart.org/image/800px/svg_to_png/johnny_automatic_file_cabinet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5" y="4720291"/>
            <a:ext cx="2024046" cy="16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75455" y="2340379"/>
            <a:ext cx="253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 Open addressing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195736" y="3136115"/>
            <a:ext cx="7200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Full!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2546823" y="4255530"/>
            <a:ext cx="411205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195736" y="4619450"/>
            <a:ext cx="28216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Find another empty cabinet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88620" y="2155713"/>
            <a:ext cx="253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 Chaining</a:t>
            </a:r>
            <a:endParaRPr lang="zh-TW" altLang="en-US" dirty="0"/>
          </a:p>
        </p:txBody>
      </p:sp>
      <p:pic>
        <p:nvPicPr>
          <p:cNvPr id="11" name="Picture 2" descr="http://www.openclipart.org/image/800px/svg_to_png/johnny_automatic_file_cabinet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67" y="2760152"/>
            <a:ext cx="2024046" cy="16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6781067" y="2816688"/>
            <a:ext cx="7200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Full!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56931" y="4787447"/>
            <a:ext cx="720080" cy="420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554338" y="5423702"/>
            <a:ext cx="720080" cy="420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556931" y="6115273"/>
            <a:ext cx="720080" cy="420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1" idx="2"/>
            <a:endCxn id="9" idx="0"/>
          </p:cNvCxnSpPr>
          <p:nvPr/>
        </p:nvCxnSpPr>
        <p:spPr>
          <a:xfrm flipH="1">
            <a:off x="5916971" y="4381919"/>
            <a:ext cx="75919" cy="40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9" idx="4"/>
            <a:endCxn id="14" idx="0"/>
          </p:cNvCxnSpPr>
          <p:nvPr/>
        </p:nvCxnSpPr>
        <p:spPr>
          <a:xfrm flipH="1">
            <a:off x="5914378" y="5207678"/>
            <a:ext cx="2593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4" idx="4"/>
            <a:endCxn id="15" idx="0"/>
          </p:cNvCxnSpPr>
          <p:nvPr/>
        </p:nvCxnSpPr>
        <p:spPr>
          <a:xfrm>
            <a:off x="5914378" y="5843933"/>
            <a:ext cx="2593" cy="27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421027" y="5207678"/>
            <a:ext cx="20162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多出來的吊在下面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310317" y="647957"/>
            <a:ext cx="36615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 要確保能夠下次</a:t>
            </a:r>
            <a:r>
              <a:rPr lang="en-US" altLang="zh-TW" dirty="0"/>
              <a:t>(</a:t>
            </a:r>
            <a:r>
              <a:rPr lang="zh-CN" altLang="en-US" dirty="0"/>
              <a:t>尋找的時候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TW" altLang="en-US" dirty="0"/>
              <a:t>也能找到同一個地方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E33-6F9C-4E25-92A9-9D68C05A260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 animBg="1"/>
      <p:bldP spid="8" grpId="0" animBg="1"/>
      <p:bldP spid="10" grpId="0"/>
      <p:bldP spid="12" grpId="0" animBg="1"/>
      <p:bldP spid="9" grpId="0" animBg="1"/>
      <p:bldP spid="14" grpId="0" animBg="1"/>
      <p:bldP spid="15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3148</TotalTime>
  <Words>2749</Words>
  <Application>Microsoft Macintosh PowerPoint</Application>
  <PresentationFormat>On-screen Show (4:3)</PresentationFormat>
  <Paragraphs>488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Corbel</vt:lpstr>
      <vt:lpstr>清晰度</vt:lpstr>
      <vt:lpstr>Hashing</vt:lpstr>
      <vt:lpstr>有沒有一種天方夜壇</vt:lpstr>
      <vt:lpstr>概念</vt:lpstr>
      <vt:lpstr>概念</vt:lpstr>
      <vt:lpstr>概念: Direct-address Table</vt:lpstr>
      <vt:lpstr>概念: Hash Table</vt:lpstr>
      <vt:lpstr>一些定義</vt:lpstr>
      <vt:lpstr>為什麼是O(1)</vt:lpstr>
      <vt:lpstr>Collision 處理</vt:lpstr>
      <vt:lpstr>Open addressing – Linear probing</vt:lpstr>
      <vt:lpstr>Open addressing</vt:lpstr>
      <vt:lpstr>Open addressing – General Form</vt:lpstr>
      <vt:lpstr>Open addressing – Linear probing</vt:lpstr>
      <vt:lpstr>Open addressing – Quadratic probing</vt:lpstr>
      <vt:lpstr>Open addressing – Double hashing</vt:lpstr>
      <vt:lpstr>來做一些分析(沒有推導)</vt:lpstr>
      <vt:lpstr>Chaining</vt:lpstr>
      <vt:lpstr>Chaining – Worst case</vt:lpstr>
      <vt:lpstr>Chaining - Expected performance</vt:lpstr>
      <vt:lpstr>Hash function</vt:lpstr>
      <vt:lpstr>一些hash function的例子</vt:lpstr>
      <vt:lpstr>一些hash function的例子</vt:lpstr>
      <vt:lpstr>一些hash function的例子</vt:lpstr>
      <vt:lpstr>Key是string怎麼辦?</vt:lpstr>
      <vt:lpstr>Dynamic hashing</vt:lpstr>
      <vt:lpstr>Dynamic hashing</vt:lpstr>
      <vt:lpstr>例子</vt:lpstr>
      <vt:lpstr>Dynamic hashing using directories</vt:lpstr>
      <vt:lpstr>Dynamic hashing using directories</vt:lpstr>
      <vt:lpstr>Directoryless Dynamic hashing</vt:lpstr>
      <vt:lpstr>Directoryless Dynamic hashing</vt:lpstr>
      <vt:lpstr>Related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Hsin-Mu Tsai</dc:creator>
  <cp:lastModifiedBy>Hsin-Mu Tsai</cp:lastModifiedBy>
  <cp:revision>108</cp:revision>
  <cp:lastPrinted>2012-05-28T12:57:02Z</cp:lastPrinted>
  <dcterms:created xsi:type="dcterms:W3CDTF">2010-12-22T14:30:44Z</dcterms:created>
  <dcterms:modified xsi:type="dcterms:W3CDTF">2019-04-30T05:07:20Z</dcterms:modified>
</cp:coreProperties>
</file>