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 varScale="1">
        <p:scale>
          <a:sx n="378" d="100"/>
          <a:sy n="378" d="100"/>
        </p:scale>
        <p:origin x="30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懷元 郭" userId="59d291255284839b" providerId="LiveId" clId="{29CC050B-5AC5-4AE4-8E4E-070851A273EF}"/>
    <pc:docChg chg="modSld">
      <pc:chgData name="懷元 郭" userId="59d291255284839b" providerId="LiveId" clId="{29CC050B-5AC5-4AE4-8E4E-070851A273EF}" dt="2022-02-02T09:17:59.711" v="12" actId="1076"/>
      <pc:docMkLst>
        <pc:docMk/>
      </pc:docMkLst>
      <pc:sldChg chg="modSp mod">
        <pc:chgData name="懷元 郭" userId="59d291255284839b" providerId="LiveId" clId="{29CC050B-5AC5-4AE4-8E4E-070851A273EF}" dt="2022-02-02T09:17:59.711" v="12" actId="1076"/>
        <pc:sldMkLst>
          <pc:docMk/>
          <pc:sldMk cId="531817254" sldId="256"/>
        </pc:sldMkLst>
        <pc:spChg chg="mod">
          <ac:chgData name="懷元 郭" userId="59d291255284839b" providerId="LiveId" clId="{29CC050B-5AC5-4AE4-8E4E-070851A273EF}" dt="2022-02-02T09:17:59.711" v="12" actId="1076"/>
          <ac:spMkLst>
            <pc:docMk/>
            <pc:sldMk cId="531817254" sldId="256"/>
            <ac:spMk id="6" creationId="{E609A933-5E57-4DD7-B11A-4E791B13C4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E8B7-43B4-42E3-9136-17DE31AAF709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AD3-2DFB-4BC7-86E6-4A10A1858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83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E8B7-43B4-42E3-9136-17DE31AAF709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AD3-2DFB-4BC7-86E6-4A10A1858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22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E8B7-43B4-42E3-9136-17DE31AAF709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AD3-2DFB-4BC7-86E6-4A10A1858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E8B7-43B4-42E3-9136-17DE31AAF709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AD3-2DFB-4BC7-86E6-4A10A1858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7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E8B7-43B4-42E3-9136-17DE31AAF709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AD3-2DFB-4BC7-86E6-4A10A1858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7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E8B7-43B4-42E3-9136-17DE31AAF709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AD3-2DFB-4BC7-86E6-4A10A1858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5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E8B7-43B4-42E3-9136-17DE31AAF709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AD3-2DFB-4BC7-86E6-4A10A1858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96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E8B7-43B4-42E3-9136-17DE31AAF709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AD3-2DFB-4BC7-86E6-4A10A1858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89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E8B7-43B4-42E3-9136-17DE31AAF709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AD3-2DFB-4BC7-86E6-4A10A1858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95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E8B7-43B4-42E3-9136-17DE31AAF709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AD3-2DFB-4BC7-86E6-4A10A1858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48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E8B7-43B4-42E3-9136-17DE31AAF709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AD3-2DFB-4BC7-86E6-4A10A1858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21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6E8B7-43B4-42E3-9136-17DE31AAF709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EDAD3-2DFB-4BC7-86E6-4A10A1858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68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放大鏡 以實心填滿">
            <a:extLst>
              <a:ext uri="{FF2B5EF4-FFF2-40B4-BE49-F238E27FC236}">
                <a16:creationId xmlns:a16="http://schemas.microsoft.com/office/drawing/2014/main" id="{3D6BFACD-2157-4398-AFE0-5E91257D3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1" y="-1"/>
            <a:ext cx="1800225" cy="18002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609A933-5E57-4DD7-B11A-4E791B13C479}"/>
              </a:ext>
            </a:extLst>
          </p:cNvPr>
          <p:cNvSpPr txBox="1"/>
          <p:nvPr/>
        </p:nvSpPr>
        <p:spPr>
          <a:xfrm>
            <a:off x="444569" y="267279"/>
            <a:ext cx="126045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評</a:t>
            </a:r>
          </a:p>
        </p:txBody>
      </p:sp>
    </p:spTree>
    <p:extLst>
      <p:ext uri="{BB962C8B-B14F-4D97-AF65-F5344CB8AC3E}">
        <p14:creationId xmlns:p14="http://schemas.microsoft.com/office/powerpoint/2010/main" val="53181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</Words>
  <Application>Microsoft Office PowerPoint</Application>
  <PresentationFormat>自訂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Noto Sans TC Medium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懷元 郭</dc:creator>
  <cp:lastModifiedBy>懷元 郭</cp:lastModifiedBy>
  <cp:revision>1</cp:revision>
  <dcterms:created xsi:type="dcterms:W3CDTF">2022-02-01T16:24:19Z</dcterms:created>
  <dcterms:modified xsi:type="dcterms:W3CDTF">2022-02-02T09:18:03Z</dcterms:modified>
</cp:coreProperties>
</file>