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82056-951C-C941-B43F-F6A355D9D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Instutional mErit system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C5A15A-746E-1B42-87E4-3DE146982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80"/>
            <a:ext cx="6831673" cy="2098226"/>
          </a:xfrm>
        </p:spPr>
        <p:txBody>
          <a:bodyPr/>
          <a:lstStyle/>
          <a:p>
            <a:r>
              <a:rPr lang="pt-BR" dirty="0"/>
              <a:t>Por Bruno Ferreira</a:t>
            </a:r>
          </a:p>
          <a:p>
            <a:r>
              <a:rPr lang="pt-BR" dirty="0"/>
              <a:t>João Vitor </a:t>
            </a:r>
            <a:r>
              <a:rPr lang="pt-BR" dirty="0" err="1"/>
              <a:t>Carrijo</a:t>
            </a:r>
            <a:endParaRPr lang="pt-BR" dirty="0"/>
          </a:p>
          <a:p>
            <a:r>
              <a:rPr lang="pt-BR" dirty="0"/>
              <a:t>Daniel </a:t>
            </a:r>
            <a:r>
              <a:rPr lang="pt-BR" dirty="0" err="1"/>
              <a:t>Sardi</a:t>
            </a:r>
            <a:endParaRPr lang="pt-BR" dirty="0"/>
          </a:p>
          <a:p>
            <a:r>
              <a:rPr lang="pt-BR" dirty="0"/>
              <a:t>Mateus Yan</a:t>
            </a:r>
          </a:p>
          <a:p>
            <a:r>
              <a:rPr lang="pt-BR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8643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2A170-E996-0944-86AC-C6536160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Instutional Merit System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04D00-7C76-4E4E-9B6B-E37FB80B0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O sistema de mérito institucional servirá como um sistema parecido com a Área do Aluno que já temos no Univem, porém temos uma adição bem legal e que ajudaria no rendimento dos alunos. Seria adicionado um sistema de méritos e recompensas onde assim que o aluno entregasse um trabalho proposto pelo professor ele seria recompensado com pontos, de forma que, o aluno que entregar primeiro o trabalho recebe mais pontos e assim por diante. Quanto mais pontos mais “créditos” seriam recebidos onde o aluno poderia trocar estes créditos por pontos na média ou compensação por faltas por exemplo.</a:t>
            </a:r>
          </a:p>
          <a:p>
            <a:pPr algn="just"/>
            <a:r>
              <a:rPr lang="pt-BR"/>
              <a:t>Este seria o nível 1 do WBS do projeto.</a:t>
            </a:r>
          </a:p>
        </p:txBody>
      </p:sp>
    </p:spTree>
    <p:extLst>
      <p:ext uri="{BB962C8B-B14F-4D97-AF65-F5344CB8AC3E}">
        <p14:creationId xmlns:p14="http://schemas.microsoft.com/office/powerpoint/2010/main" val="43427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BAC624-600A-6F41-8BE6-78267633E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801" y="1793668"/>
            <a:ext cx="9318506" cy="3529445"/>
          </a:xfrm>
        </p:spPr>
        <p:txBody>
          <a:bodyPr/>
          <a:lstStyle/>
          <a:p>
            <a:pPr algn="just"/>
            <a:endParaRPr lang="pt-BR"/>
          </a:p>
          <a:p>
            <a:pPr algn="just"/>
            <a:r>
              <a:rPr lang="pt-BR"/>
              <a:t>O WBS ira abordar as 3 principais funções do projeto, sendo cada um o sistema de tarefas, Sistema de cadastramento de alunos e professores e o funcionamento do sistema de ranqueamento.</a:t>
            </a:r>
          </a:p>
          <a:p>
            <a:pPr algn="just"/>
            <a:r>
              <a:rPr lang="pt-BR"/>
              <a:t>Ele vai servir para agrupar todos os atributos de cada uma das funções do projeto e ajudar a organização do projeto em si.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19A7A9-20E8-4E4C-B8D1-73525CCEDF3C}"/>
              </a:ext>
            </a:extLst>
          </p:cNvPr>
          <p:cNvSpPr txBox="1"/>
          <p:nvPr/>
        </p:nvSpPr>
        <p:spPr>
          <a:xfrm>
            <a:off x="2066801" y="1064820"/>
            <a:ext cx="236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1">
                <a:latin typeface="+mj-lt"/>
              </a:rPr>
              <a:t>Nivel 2</a:t>
            </a:r>
          </a:p>
        </p:txBody>
      </p:sp>
    </p:spTree>
    <p:extLst>
      <p:ext uri="{BB962C8B-B14F-4D97-AF65-F5344CB8AC3E}">
        <p14:creationId xmlns:p14="http://schemas.microsoft.com/office/powerpoint/2010/main" val="345834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72A04D-C544-5F44-8DC7-E19D43468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498" y="2028700"/>
            <a:ext cx="9473541" cy="2981909"/>
          </a:xfrm>
        </p:spPr>
        <p:txBody>
          <a:bodyPr/>
          <a:lstStyle/>
          <a:p>
            <a:pPr algn="just"/>
            <a:r>
              <a:rPr lang="pt-BR"/>
              <a:t>Ele constituí justamente a partir dos atributos das funções passadas anteriormente. Por exemplo, o cadastramento de tarefas para o sistema de tarefas do projeto para ajudar o professor a colocar a tarefa na área do aluno para os alunos fazerem e entregá-las.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22DD6C1-D1DB-BB4B-8995-AE9AC8A60223}"/>
              </a:ext>
            </a:extLst>
          </p:cNvPr>
          <p:cNvSpPr txBox="1"/>
          <p:nvPr/>
        </p:nvSpPr>
        <p:spPr>
          <a:xfrm>
            <a:off x="1868879" y="1002970"/>
            <a:ext cx="202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1">
                <a:latin typeface="+mj-lt"/>
              </a:rPr>
              <a:t>Nivel 3</a:t>
            </a:r>
          </a:p>
        </p:txBody>
      </p:sp>
    </p:spTree>
    <p:extLst>
      <p:ext uri="{BB962C8B-B14F-4D97-AF65-F5344CB8AC3E}">
        <p14:creationId xmlns:p14="http://schemas.microsoft.com/office/powerpoint/2010/main" val="392851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85DF2-D542-FF44-BDED-3F9718EF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Cronograma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9E89B3-83C7-8C44-9A67-C3C14BDC6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17/03 WBS – Utilizado o Draw.io. Responsável = Todos</a:t>
            </a:r>
          </a:p>
          <a:p>
            <a:r>
              <a:rPr lang="pt-BR"/>
              <a:t>17/03 Instalação de ferramentas – Foi criado o repositório e Trello para organização. Responsável = Bruno.</a:t>
            </a:r>
          </a:p>
          <a:p>
            <a:r>
              <a:rPr lang="pt-BR"/>
              <a:t>17/03 Cronograma – Criado um cronograma de controle no Excel. Responsável = João Vitor.</a:t>
            </a:r>
          </a:p>
          <a:p>
            <a:r>
              <a:rPr lang="pt-BR"/>
              <a:t>31/03 Protótipo de telas. Responsável = Daniel</a:t>
            </a:r>
          </a:p>
        </p:txBody>
      </p:sp>
    </p:spTree>
    <p:extLst>
      <p:ext uri="{BB962C8B-B14F-4D97-AF65-F5344CB8AC3E}">
        <p14:creationId xmlns:p14="http://schemas.microsoft.com/office/powerpoint/2010/main" val="354420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59FC0-12B4-E746-9488-ADE4C9B9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782" y="500248"/>
            <a:ext cx="9601200" cy="1219200"/>
          </a:xfrm>
        </p:spPr>
        <p:txBody>
          <a:bodyPr/>
          <a:lstStyle/>
          <a:p>
            <a:r>
              <a:rPr lang="pt-BR"/>
              <a:t>Imagem utilizada como modelo para montagem do WBS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528BD41-B72D-1446-98B8-AE984CB46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818" y="1896002"/>
            <a:ext cx="9227127" cy="4643285"/>
          </a:xfrm>
        </p:spPr>
      </p:pic>
    </p:spTree>
    <p:extLst>
      <p:ext uri="{BB962C8B-B14F-4D97-AF65-F5344CB8AC3E}">
        <p14:creationId xmlns:p14="http://schemas.microsoft.com/office/powerpoint/2010/main" val="4285312563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Franklin Gothic Book</vt:lpstr>
      <vt:lpstr>TF10001025</vt:lpstr>
      <vt:lpstr>Instutional mErit system</vt:lpstr>
      <vt:lpstr>Instutional Merit System</vt:lpstr>
      <vt:lpstr>Apresentação do PowerPoint</vt:lpstr>
      <vt:lpstr>Apresentação do PowerPoint</vt:lpstr>
      <vt:lpstr>Cronograma de controle</vt:lpstr>
      <vt:lpstr>Imagem utilizada como modelo para montagem do WBS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Instutional mErit system</dc:title>
  <dc:creator>Mateus Custódio</dc:creator>
  <cp:lastModifiedBy>BRUNO FERREIRA LOPES</cp:lastModifiedBy>
  <cp:revision>3</cp:revision>
  <dcterms:created xsi:type="dcterms:W3CDTF">2020-03-17T22:16:07Z</dcterms:created>
  <dcterms:modified xsi:type="dcterms:W3CDTF">2020-03-18T00:34:48Z</dcterms:modified>
</cp:coreProperties>
</file>