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xi5f8.axshare.com/" TargetMode="External"/><Relationship Id="rId2" Type="http://schemas.openxmlformats.org/officeDocument/2006/relationships/hyperlink" Target="https://www.axure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82056-951C-C941-B43F-F6A355D9D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Instutional mErit system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C5A15A-746E-1B42-87E4-3DE14698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2098226"/>
          </a:xfrm>
        </p:spPr>
        <p:txBody>
          <a:bodyPr/>
          <a:lstStyle/>
          <a:p>
            <a:r>
              <a:rPr lang="pt-BR" dirty="0"/>
              <a:t>Por Bruno Ferreira</a:t>
            </a:r>
          </a:p>
          <a:p>
            <a:r>
              <a:rPr lang="pt-BR" dirty="0"/>
              <a:t>João Vitor </a:t>
            </a:r>
            <a:r>
              <a:rPr lang="pt-BR" dirty="0" err="1"/>
              <a:t>Carrijo</a:t>
            </a:r>
            <a:endParaRPr lang="pt-BR" dirty="0"/>
          </a:p>
          <a:p>
            <a:r>
              <a:rPr lang="pt-BR" dirty="0"/>
              <a:t>Daniel </a:t>
            </a:r>
            <a:r>
              <a:rPr lang="pt-BR" dirty="0" err="1"/>
              <a:t>Sardi</a:t>
            </a:r>
            <a:endParaRPr lang="pt-BR" dirty="0"/>
          </a:p>
          <a:p>
            <a:r>
              <a:rPr lang="pt-BR" dirty="0"/>
              <a:t>Mateus Yan</a:t>
            </a:r>
          </a:p>
          <a:p>
            <a:r>
              <a:rPr lang="pt-BR" dirty="0"/>
              <a:t>Fernando</a:t>
            </a:r>
          </a:p>
        </p:txBody>
      </p:sp>
    </p:spTree>
    <p:extLst>
      <p:ext uri="{BB962C8B-B14F-4D97-AF65-F5344CB8AC3E}">
        <p14:creationId xmlns:p14="http://schemas.microsoft.com/office/powerpoint/2010/main" val="8643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A170-E996-0944-86AC-C653616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Instutional Merit System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04D00-7C76-4E4E-9B6B-E37FB80B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sistema de mérito institucional servirá como um sistema parecido com a Área do Aluno que já temos no </a:t>
            </a:r>
            <a:r>
              <a:rPr lang="pt-BR" dirty="0" err="1"/>
              <a:t>Univem</a:t>
            </a:r>
            <a:r>
              <a:rPr lang="pt-BR" dirty="0"/>
              <a:t>, porém temos uma adição bem legal e que ajudaria no rendimento dos alunos. Seria adicionado um sistema de méritos e recompensas onde assim que o aluno entregasse um trabalho proposto pelo professor ele seria recompensado com pontos, de forma que, o aluno que entregar primeiro o trabalho recebe mais pontos e assim por diante. Quanto mais pontos mais “créditos” seriam recebidos onde o aluno poderia trocar estes créditos por pontos na média ou compensação por faltas por </a:t>
            </a:r>
            <a:r>
              <a:rPr lang="pt-BR" dirty="0" smtClean="0"/>
              <a:t>exemplo.</a:t>
            </a:r>
          </a:p>
        </p:txBody>
      </p:sp>
    </p:spTree>
    <p:extLst>
      <p:ext uri="{BB962C8B-B14F-4D97-AF65-F5344CB8AC3E}">
        <p14:creationId xmlns:p14="http://schemas.microsoft.com/office/powerpoint/2010/main" val="43427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Screen</a:t>
            </a:r>
            <a:r>
              <a:rPr lang="pt-BR" dirty="0" smtClean="0"/>
              <a:t> </a:t>
            </a:r>
            <a:r>
              <a:rPr lang="pt-BR" dirty="0" err="1" smtClean="0"/>
              <a:t>Prototype</a:t>
            </a:r>
            <a:r>
              <a:rPr lang="pt-BR" dirty="0" smtClean="0"/>
              <a:t> – Esi2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Ferramentas</a:t>
            </a:r>
          </a:p>
          <a:p>
            <a:pPr marL="0" indent="0">
              <a:buNone/>
            </a:pPr>
            <a:r>
              <a:rPr lang="pt-BR" dirty="0" smtClean="0"/>
              <a:t>Para criarmos os protótipos das telas, utilizamos o software de </a:t>
            </a:r>
            <a:r>
              <a:rPr lang="pt-BR" dirty="0" err="1" smtClean="0"/>
              <a:t>wireframing</a:t>
            </a:r>
            <a:r>
              <a:rPr lang="pt-BR" dirty="0" smtClean="0"/>
              <a:t> chamado </a:t>
            </a:r>
            <a:r>
              <a:rPr lang="pt-BR" dirty="0" err="1" smtClean="0"/>
              <a:t>Axure</a:t>
            </a:r>
            <a:r>
              <a:rPr lang="pt-BR" dirty="0" smtClean="0"/>
              <a:t> RP 9.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Links</a:t>
            </a:r>
          </a:p>
          <a:p>
            <a:pPr marL="0" indent="0">
              <a:buNone/>
            </a:pPr>
            <a:r>
              <a:rPr lang="pt-BR" dirty="0" err="1" smtClean="0"/>
              <a:t>Axure</a:t>
            </a:r>
            <a:r>
              <a:rPr lang="pt-BR" dirty="0" smtClean="0"/>
              <a:t> RP 9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www.axure.com/download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Protótipo - 12333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hxi5f8.axshare.com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14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TF10001025</vt:lpstr>
      <vt:lpstr>Instutional mErit system</vt:lpstr>
      <vt:lpstr>Instutional Merit System</vt:lpstr>
      <vt:lpstr>Screen Prototype – Esi2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Instutional mErit system</dc:title>
  <dc:creator>Mateus Custódio</dc:creator>
  <cp:lastModifiedBy>Joao Vitor</cp:lastModifiedBy>
  <cp:revision>6</cp:revision>
  <dcterms:created xsi:type="dcterms:W3CDTF">2020-03-17T22:16:07Z</dcterms:created>
  <dcterms:modified xsi:type="dcterms:W3CDTF">2020-04-14T19:58:02Z</dcterms:modified>
</cp:coreProperties>
</file>