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2936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4488" userDrawn="1">
          <p15:clr>
            <a:srgbClr val="A4A3A4"/>
          </p15:clr>
        </p15:guide>
        <p15:guide id="6" pos="5088" userDrawn="1">
          <p15:clr>
            <a:srgbClr val="A4A3A4"/>
          </p15:clr>
        </p15:guide>
        <p15:guide id="7" pos="7200" userDrawn="1">
          <p15:clr>
            <a:srgbClr val="A4A3A4"/>
          </p15:clr>
        </p15:guide>
        <p15:guide id="8" pos="6624" userDrawn="1">
          <p15:clr>
            <a:srgbClr val="A4A3A4"/>
          </p15:clr>
        </p15:guide>
        <p15:guide id="9" pos="8736" userDrawn="1">
          <p15:clr>
            <a:srgbClr val="A4A3A4"/>
          </p15:clr>
        </p15:guide>
        <p15:guide id="10" pos="9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0"/>
    <p:restoredTop sz="94341" autoAdjust="0"/>
  </p:normalViewPr>
  <p:slideViewPr>
    <p:cSldViewPr snapToGrid="0" snapToObjects="1" showGuides="1">
      <p:cViewPr>
        <p:scale>
          <a:sx n="25" d="100"/>
          <a:sy n="25" d="100"/>
        </p:scale>
        <p:origin x="2059" y="14"/>
      </p:cViewPr>
      <p:guideLst>
        <p:guide orient="horz" pos="864"/>
        <p:guide pos="864"/>
        <p:guide pos="12936"/>
        <p:guide orient="horz" pos="19872"/>
        <p:guide pos="4488"/>
        <p:guide pos="5088"/>
        <p:guide pos="7200"/>
        <p:guide pos="6624"/>
        <p:guide pos="8736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BA-4DBC-8DAC-DF7E74B564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BA-4DBC-8DAC-DF7E74B56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BA-4DBC-8DAC-DF7E74B56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47270800"/>
        <c:axId val="-247265968"/>
      </c:barChart>
      <c:catAx>
        <c:axId val="-24727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 Book" charset="0"/>
                <a:ea typeface="Uni Sans Book" charset="0"/>
                <a:cs typeface="Uni Sans Book" charset="0"/>
              </a:defRPr>
            </a:pPr>
            <a:endParaRPr lang="en-US"/>
          </a:p>
        </c:txPr>
        <c:crossAx val="-247265968"/>
        <c:crosses val="autoZero"/>
        <c:auto val="1"/>
        <c:lblAlgn val="ctr"/>
        <c:lblOffset val="100"/>
        <c:noMultiLvlLbl val="0"/>
      </c:catAx>
      <c:valAx>
        <c:axId val="-24726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47270800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E-42E3-AE9E-55FB7BE227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E-42E3-AE9E-55FB7BE227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E-42E3-AE9E-55FB7BE227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E-42E3-AE9E-55FB7BE227E7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2E-42E3-AE9E-55FB7BE227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67-4DDD-B807-1487709011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67-4DDD-B807-1487709011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67-4DDD-B807-1487709011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67-4DDD-B807-14877090116A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67-4DDD-B807-148770901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2-4900-BB16-9DFC4851EF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2-4900-BB16-9DFC4851EF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6B2-4900-BB16-9DFC4851EF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6B2-4900-BB16-9DFC4851EF02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B2-4900-BB16-9DFC4851E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F4-4452-A1E6-FFB2F5AB56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F4-4452-A1E6-FFB2F5AB56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F4-4452-A1E6-FFB2F5AB5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46120944"/>
        <c:axId val="-246116816"/>
      </c:lineChart>
      <c:catAx>
        <c:axId val="-24612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46116816"/>
        <c:crosses val="autoZero"/>
        <c:auto val="1"/>
        <c:lblAlgn val="ctr"/>
        <c:lblOffset val="100"/>
        <c:noMultiLvlLbl val="0"/>
      </c:catAx>
      <c:valAx>
        <c:axId val="-24611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46120944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8-44F8-8825-80C74D6A36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F8-44F8-8825-80C74D6A36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F8-44F8-8825-80C74D6A3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34284192"/>
        <c:axId val="-234279280"/>
      </c:barChart>
      <c:catAx>
        <c:axId val="-23428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 Book" charset="0"/>
                <a:ea typeface="Uni Sans Book" charset="0"/>
                <a:cs typeface="Uni Sans Book" charset="0"/>
              </a:defRPr>
            </a:pPr>
            <a:endParaRPr lang="en-US"/>
          </a:p>
        </c:txPr>
        <c:crossAx val="-234279280"/>
        <c:crosses val="autoZero"/>
        <c:auto val="1"/>
        <c:lblAlgn val="ctr"/>
        <c:lblOffset val="100"/>
        <c:noMultiLvlLbl val="0"/>
      </c:catAx>
      <c:valAx>
        <c:axId val="-23427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34284192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1A-4731-A74E-E34C73C0B2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1A-4731-A74E-E34C73C0B2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1A-4731-A74E-E34C73C0B2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F1A-4731-A74E-E34C73C0B21E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1A-4731-A74E-E34C73C0B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32-4B5E-A6FB-36DC843F40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32-4B5E-A6FB-36DC843F40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32-4B5E-A6FB-36DC843F40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E32-4B5E-A6FB-36DC843F40CB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32-4B5E-A6FB-36DC843F4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D2-446D-A3E7-0F52488972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D2-446D-A3E7-0F52488972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D2-446D-A3E7-0F52488972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31069088"/>
        <c:axId val="-231064960"/>
      </c:lineChart>
      <c:catAx>
        <c:axId val="-231069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31064960"/>
        <c:crosses val="autoZero"/>
        <c:auto val="1"/>
        <c:lblAlgn val="ctr"/>
        <c:lblOffset val="100"/>
        <c:noMultiLvlLbl val="0"/>
      </c:catAx>
      <c:valAx>
        <c:axId val="-23106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31069088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87-4938-8D95-B7B49AD3A5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87-4938-8D95-B7B49AD3A5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87-4938-8D95-B7B49AD3A5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C87-4938-8D95-B7B49AD3A51D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87-4938-8D95-B7B49AD3A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image" Target="../media/image6.jpg"/><Relationship Id="rId5" Type="http://schemas.openxmlformats.org/officeDocument/2006/relationships/chart" Target="../charts/chart1.xml"/><Relationship Id="rId10" Type="http://schemas.openxmlformats.org/officeDocument/2006/relationships/image" Target="../media/image5.jp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chart" Target="../charts/chart8.xml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11" Type="http://schemas.openxmlformats.org/officeDocument/2006/relationships/image" Target="../media/image8.png"/><Relationship Id="rId5" Type="http://schemas.openxmlformats.org/officeDocument/2006/relationships/chart" Target="../charts/chart6.xml"/><Relationship Id="rId10" Type="http://schemas.openxmlformats.org/officeDocument/2006/relationships/image" Target="../media/image7.png"/><Relationship Id="rId4" Type="http://schemas.openxmlformats.org/officeDocument/2006/relationships/chart" Target="../charts/chart5.xml"/><Relationship Id="rId9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0" y="0"/>
            <a:ext cx="21945600" cy="77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block 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680" y="1039307"/>
            <a:ext cx="2788920" cy="1877568"/>
          </a:xfrm>
          <a:prstGeom prst="rect">
            <a:avLst/>
          </a:prstGeom>
        </p:spPr>
      </p:pic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51910"/>
            <a:ext cx="3877056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71600" y="3482084"/>
            <a:ext cx="27980640" cy="1706882"/>
          </a:xfrm>
        </p:spPr>
        <p:txBody>
          <a:bodyPr anchor="b">
            <a:noAutofit/>
          </a:bodyPr>
          <a:lstStyle/>
          <a:p>
            <a:pPr algn="l"/>
            <a:r>
              <a:rPr lang="en-US" sz="80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</a:t>
            </a:r>
            <a:br>
              <a:rPr lang="en-US" sz="80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</a:br>
            <a:r>
              <a:rPr lang="en-US" sz="80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RIPPLES:  NEURAL NETWORK </a:t>
            </a:r>
            <a:br>
              <a:rPr lang="en-US" sz="80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</a:br>
            <a:r>
              <a:rPr lang="en-US" sz="80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6487589"/>
            <a:ext cx="2092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 &amp; Cole Welch</a:t>
            </a:r>
          </a:p>
          <a:p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8457103"/>
            <a:ext cx="9144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 </a:t>
            </a:r>
          </a:p>
          <a:p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egestas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Vestibulum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ante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primis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faucibus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endParaRPr lang="en-US" sz="30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Rectangle 8" descr="Photo placeholder"/>
          <p:cNvSpPr/>
          <p:nvPr/>
        </p:nvSpPr>
        <p:spPr>
          <a:xfrm>
            <a:off x="11430000" y="8457102"/>
            <a:ext cx="9144000" cy="4297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0" y="1302758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608277" y="14395938"/>
            <a:ext cx="0" cy="171508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4342876" y="14372492"/>
            <a:ext cx="0" cy="17174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Gold column divider rule line"/>
          <p:cNvCxnSpPr/>
          <p:nvPr/>
        </p:nvCxnSpPr>
        <p:spPr>
          <a:xfrm>
            <a:off x="1371600" y="13856677"/>
            <a:ext cx="1920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4799612" y="14372492"/>
            <a:ext cx="5753101" cy="904357"/>
            <a:chOff x="1371600" y="15619145"/>
            <a:chExt cx="5753101" cy="904357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4799612" y="15533108"/>
            <a:ext cx="57531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40" name="Chart 39" descr="Place holder Bar Graph"/>
          <p:cNvGraphicFramePr/>
          <p:nvPr>
            <p:extLst>
              <p:ext uri="{D42A27DB-BD31-4B8C-83A1-F6EECF244321}">
                <p14:modId xmlns:p14="http://schemas.microsoft.com/office/powerpoint/2010/main" val="906427138"/>
              </p:ext>
            </p:extLst>
          </p:nvPr>
        </p:nvGraphicFramePr>
        <p:xfrm>
          <a:off x="15261277" y="22082002"/>
          <a:ext cx="5271557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TextBox 40"/>
          <p:cNvSpPr txBox="1"/>
          <p:nvPr/>
        </p:nvSpPr>
        <p:spPr>
          <a:xfrm rot="10800000">
            <a:off x="14799612" y="22251623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820940" y="21341150"/>
            <a:ext cx="5711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517178" y="25731678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14770099" y="26692865"/>
            <a:ext cx="5753101" cy="904357"/>
            <a:chOff x="1371600" y="15619145"/>
            <a:chExt cx="5753101" cy="904357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4820899" y="27853481"/>
            <a:ext cx="57531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48" name="Chart 47" descr="ring chart place holder"/>
          <p:cNvGraphicFramePr/>
          <p:nvPr>
            <p:extLst>
              <p:ext uri="{D42A27DB-BD31-4B8C-83A1-F6EECF244321}">
                <p14:modId xmlns:p14="http://schemas.microsoft.com/office/powerpoint/2010/main" val="1448187706"/>
              </p:ext>
            </p:extLst>
          </p:nvPr>
        </p:nvGraphicFramePr>
        <p:xfrm>
          <a:off x="7935849" y="28052264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9" name="Chart 48" descr="placeholder ring chart"/>
          <p:cNvGraphicFramePr/>
          <p:nvPr>
            <p:extLst>
              <p:ext uri="{D42A27DB-BD31-4B8C-83A1-F6EECF244321}">
                <p14:modId xmlns:p14="http://schemas.microsoft.com/office/powerpoint/2010/main" val="1474586547"/>
              </p:ext>
            </p:extLst>
          </p:nvPr>
        </p:nvGraphicFramePr>
        <p:xfrm>
          <a:off x="11018470" y="28052264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8143750" y="31282832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50568" y="31317038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70566" y="27400751"/>
            <a:ext cx="5810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8049280" y="14374607"/>
            <a:ext cx="5810019" cy="696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509815" y="14724663"/>
            <a:ext cx="488894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BOX HEADER FOR YOUR QUICK FACTS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167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8114176" y="22082002"/>
            <a:ext cx="5753101" cy="904357"/>
            <a:chOff x="1371600" y="15619145"/>
            <a:chExt cx="5753101" cy="904357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8114176" y="23242618"/>
            <a:ext cx="5753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rot="10800000">
            <a:off x="1380660" y="22274811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1475926" y="14347582"/>
            <a:ext cx="5753101" cy="904357"/>
            <a:chOff x="1371600" y="15619145"/>
            <a:chExt cx="5753101" cy="904357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 &amp; GOALS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1475926" y="15508198"/>
            <a:ext cx="57531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Donec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63" name="Chart 62" descr="line chart placeholder"/>
          <p:cNvGraphicFramePr/>
          <p:nvPr>
            <p:extLst>
              <p:ext uri="{D42A27DB-BD31-4B8C-83A1-F6EECF244321}">
                <p14:modId xmlns:p14="http://schemas.microsoft.com/office/powerpoint/2010/main" val="368423977"/>
              </p:ext>
            </p:extLst>
          </p:nvPr>
        </p:nvGraphicFramePr>
        <p:xfrm>
          <a:off x="1849292" y="21912667"/>
          <a:ext cx="5374181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432273" y="21171814"/>
            <a:ext cx="579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92767" y="25642175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32275" y="31135318"/>
            <a:ext cx="575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72" name="Rectangle 71" descr="Photo placeholder"/>
          <p:cNvSpPr/>
          <p:nvPr/>
        </p:nvSpPr>
        <p:spPr>
          <a:xfrm>
            <a:off x="1432273" y="26692865"/>
            <a:ext cx="5753100" cy="4332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75351" y="28579283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368528" y="10372076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</a:p>
        </p:txBody>
      </p:sp>
      <p:pic>
        <p:nvPicPr>
          <p:cNvPr id="67" name="Picture 66" descr="White University of Washington wordmark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28" y="1382304"/>
            <a:ext cx="5720372" cy="377450"/>
          </a:xfrm>
          <a:prstGeom prst="rect">
            <a:avLst/>
          </a:prstGeom>
        </p:spPr>
      </p:pic>
      <p:pic>
        <p:nvPicPr>
          <p:cNvPr id="15" name="Picture 14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FCB763A2-9279-99D3-6FDF-112F37EE3A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2957" y="26669264"/>
            <a:ext cx="5579422" cy="4379660"/>
          </a:xfrm>
          <a:prstGeom prst="rect">
            <a:avLst/>
          </a:prstGeom>
        </p:spPr>
      </p:pic>
      <p:pic>
        <p:nvPicPr>
          <p:cNvPr id="18" name="Picture 17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1F945DE1-6D06-D08C-E3B2-B94AA7838F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4591" y="8022096"/>
            <a:ext cx="7254818" cy="48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0" y="0"/>
            <a:ext cx="21945600" cy="662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69030"/>
            <a:ext cx="5029200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71600" y="3299204"/>
            <a:ext cx="27980640" cy="1706882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GLITCH OR GLORY: UNRAVELING </a:t>
            </a:r>
            <a:b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</a:br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GRAVITATIONAL WAVES THROUGH </a:t>
            </a:r>
            <a:b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</a:br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0099" y="1428753"/>
            <a:ext cx="5753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 &amp; Cole Welch</a:t>
            </a: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608277" y="7461504"/>
            <a:ext cx="0" cy="24085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4342876" y="7498080"/>
            <a:ext cx="0" cy="24048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4799612" y="7467548"/>
            <a:ext cx="5753101" cy="904357"/>
            <a:chOff x="1371600" y="15619145"/>
            <a:chExt cx="5753101" cy="904357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4799612" y="8628164"/>
            <a:ext cx="57531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40" name="Chart 39" descr="Place holder Bar Graph"/>
          <p:cNvGraphicFramePr/>
          <p:nvPr>
            <p:extLst>
              <p:ext uri="{D42A27DB-BD31-4B8C-83A1-F6EECF244321}">
                <p14:modId xmlns:p14="http://schemas.microsoft.com/office/powerpoint/2010/main" val="1335971465"/>
              </p:ext>
            </p:extLst>
          </p:nvPr>
        </p:nvGraphicFramePr>
        <p:xfrm>
          <a:off x="1842324" y="16451268"/>
          <a:ext cx="5271557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TextBox 40"/>
          <p:cNvSpPr txBox="1"/>
          <p:nvPr/>
        </p:nvSpPr>
        <p:spPr>
          <a:xfrm rot="10800000">
            <a:off x="1380659" y="16620889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01987" y="15710416"/>
            <a:ext cx="5711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98225" y="20100944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14770099" y="26692865"/>
            <a:ext cx="5753101" cy="904357"/>
            <a:chOff x="1371600" y="15619145"/>
            <a:chExt cx="5753101" cy="904357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4820899" y="27853481"/>
            <a:ext cx="57531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48" name="Chart 47" descr="ring chart place holder"/>
          <p:cNvGraphicFramePr/>
          <p:nvPr>
            <p:extLst>
              <p:ext uri="{D42A27DB-BD31-4B8C-83A1-F6EECF244321}">
                <p14:modId xmlns:p14="http://schemas.microsoft.com/office/powerpoint/2010/main" val="792773525"/>
              </p:ext>
            </p:extLst>
          </p:nvPr>
        </p:nvGraphicFramePr>
        <p:xfrm>
          <a:off x="7935849" y="24430328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 descr="placeholder ring chart"/>
          <p:cNvGraphicFramePr/>
          <p:nvPr>
            <p:extLst>
              <p:ext uri="{D42A27DB-BD31-4B8C-83A1-F6EECF244321}">
                <p14:modId xmlns:p14="http://schemas.microsoft.com/office/powerpoint/2010/main" val="1414809049"/>
              </p:ext>
            </p:extLst>
          </p:nvPr>
        </p:nvGraphicFramePr>
        <p:xfrm>
          <a:off x="11018470" y="24430328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8143750" y="27660896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50568" y="27695102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70566" y="23778815"/>
            <a:ext cx="5810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8049280" y="7461504"/>
            <a:ext cx="5810019" cy="807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509815" y="7811560"/>
            <a:ext cx="488894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BOX HEADER FOR YOUR QUICK FACTS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167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56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8114176" y="16119904"/>
            <a:ext cx="5753101" cy="904357"/>
            <a:chOff x="1371600" y="15619145"/>
            <a:chExt cx="5753101" cy="904357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8114176" y="17280520"/>
            <a:ext cx="5753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rot="10800000">
            <a:off x="14709900" y="15489805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1475926" y="7545722"/>
            <a:ext cx="5753101" cy="904357"/>
            <a:chOff x="1371600" y="15619145"/>
            <a:chExt cx="5753101" cy="904357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OBJECTIVES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1432273" y="8706338"/>
            <a:ext cx="569242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DONEC VULPUTATE CONDIMENTUM EGESTAS. </a:t>
            </a:r>
          </a:p>
          <a:p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egestas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Vestibulum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 ipsum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ultrices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cubilia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ullamcorper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tristique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urna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Mauris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arcu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molestie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dictum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convallis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ullamcorper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elementum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fringilla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tellus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Nam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lacus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odio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blandit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molestie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lacinia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lorem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dolor, vitae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gravida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lorem.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gravida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pulvinar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lorem.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scelerisque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63" name="Chart 62" descr="line chart placeholder"/>
          <p:cNvGraphicFramePr/>
          <p:nvPr>
            <p:extLst>
              <p:ext uri="{D42A27DB-BD31-4B8C-83A1-F6EECF244321}">
                <p14:modId xmlns:p14="http://schemas.microsoft.com/office/powerpoint/2010/main" val="1307765006"/>
              </p:ext>
            </p:extLst>
          </p:nvPr>
        </p:nvGraphicFramePr>
        <p:xfrm>
          <a:off x="15178532" y="15127661"/>
          <a:ext cx="5374181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4761513" y="14386808"/>
            <a:ext cx="579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522007" y="18797000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80659" y="31135318"/>
            <a:ext cx="574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72" name="Rectangle 71" descr="Photo placeholder"/>
          <p:cNvSpPr/>
          <p:nvPr/>
        </p:nvSpPr>
        <p:spPr>
          <a:xfrm>
            <a:off x="1400189" y="26692865"/>
            <a:ext cx="5738572" cy="4332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75351" y="28579283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1414174" y="21084458"/>
            <a:ext cx="5753101" cy="904357"/>
            <a:chOff x="1371600" y="15619145"/>
            <a:chExt cx="5753101" cy="904357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1371600" y="15619145"/>
              <a:ext cx="5753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1414174" y="22245074"/>
            <a:ext cx="5753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75" name="Chart 74" descr="ring chart place holder"/>
          <p:cNvGraphicFramePr/>
          <p:nvPr>
            <p:extLst>
              <p:ext uri="{D42A27DB-BD31-4B8C-83A1-F6EECF244321}">
                <p14:modId xmlns:p14="http://schemas.microsoft.com/office/powerpoint/2010/main" val="900683781"/>
              </p:ext>
            </p:extLst>
          </p:nvPr>
        </p:nvGraphicFramePr>
        <p:xfrm>
          <a:off x="7935849" y="28064434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6" name="Chart 75" descr="placeholder ring chart"/>
          <p:cNvGraphicFramePr/>
          <p:nvPr>
            <p:extLst>
              <p:ext uri="{D42A27DB-BD31-4B8C-83A1-F6EECF244321}">
                <p14:modId xmlns:p14="http://schemas.microsoft.com/office/powerpoint/2010/main" val="1756746959"/>
              </p:ext>
            </p:extLst>
          </p:nvPr>
        </p:nvGraphicFramePr>
        <p:xfrm>
          <a:off x="11018470" y="28064434"/>
          <a:ext cx="2996835" cy="330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8143750" y="31295002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350568" y="31329208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>
                <a:latin typeface="Uni Sans Book" charset="0"/>
                <a:ea typeface="Uni Sans Book" charset="0"/>
                <a:cs typeface="Uni Sans Book" charset="0"/>
              </a:rPr>
              <a:t>CHART LABEL</a:t>
            </a:r>
            <a:endParaRPr lang="en-US" sz="1800" dirty="0">
              <a:latin typeface="Uni Sans Book" charset="0"/>
              <a:ea typeface="Uni Sans Book" charset="0"/>
              <a:cs typeface="Uni Sans Book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794611" y="25511862"/>
            <a:ext cx="574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80" name="Rectangle 79" descr="Photo placeholder"/>
          <p:cNvSpPr/>
          <p:nvPr/>
        </p:nvSpPr>
        <p:spPr>
          <a:xfrm>
            <a:off x="14814141" y="19957799"/>
            <a:ext cx="5738572" cy="5444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089303" y="22230127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PHOTO HERE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92" y="1393112"/>
            <a:ext cx="9151908" cy="718744"/>
          </a:xfrm>
          <a:prstGeom prst="rect">
            <a:avLst/>
          </a:prstGeom>
        </p:spPr>
      </p:pic>
      <p:pic>
        <p:nvPicPr>
          <p:cNvPr id="8" name="Picture 7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57AB5EED-5C42-22C9-7BF1-4258FD6AE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411" y="25864157"/>
            <a:ext cx="6353581" cy="6353581"/>
          </a:xfrm>
          <a:prstGeom prst="rect">
            <a:avLst/>
          </a:prstGeom>
        </p:spPr>
      </p:pic>
      <p:pic>
        <p:nvPicPr>
          <p:cNvPr id="14" name="Picture 13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EDA07B2D-5F04-E624-E205-1E3A522501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06245" y="19847805"/>
            <a:ext cx="6918753" cy="5535003"/>
          </a:xfrm>
          <a:prstGeom prst="rect">
            <a:avLst/>
          </a:prstGeom>
        </p:spPr>
      </p:pic>
      <p:pic>
        <p:nvPicPr>
          <p:cNvPr id="16" name="Picture 15" descr="A picture containing text, screenshot, pattern, line&#10;&#10;Description automatically generated">
            <a:extLst>
              <a:ext uri="{FF2B5EF4-FFF2-40B4-BE49-F238E27FC236}">
                <a16:creationId xmlns:a16="http://schemas.microsoft.com/office/drawing/2014/main" id="{5E9FD2EF-AFF3-CB0C-1EEC-C87AFEE824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87844" y="24500407"/>
            <a:ext cx="6629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06F"/>
      </a:accent1>
      <a:accent2>
        <a:srgbClr val="E8D3A2"/>
      </a:accent2>
      <a:accent3>
        <a:srgbClr val="A9A9A9"/>
      </a:accent3>
      <a:accent4>
        <a:srgbClr val="917B4C"/>
      </a:accent4>
      <a:accent5>
        <a:srgbClr val="414141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8051</TotalTime>
  <Words>1360</Words>
  <Application>Microsoft Office PowerPoint</Application>
  <PresentationFormat>Custom</PresentationFormat>
  <Paragraphs>117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Encode Sans Normal Black</vt:lpstr>
      <vt:lpstr>Open Sans</vt:lpstr>
      <vt:lpstr>Uni Sans Book</vt:lpstr>
      <vt:lpstr>Office Theme</vt:lpstr>
      <vt:lpstr>UNRAVELING GRAVITATIONAL  RIPPLES:  NEURAL NETWORK  CLASSIFICATION</vt:lpstr>
      <vt:lpstr>GLITCH OR GLORY: UNRAVELING  GRAVITATIONAL WAVES THROUGH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24</cp:revision>
  <dcterms:created xsi:type="dcterms:W3CDTF">2018-02-07T04:27:03Z</dcterms:created>
  <dcterms:modified xsi:type="dcterms:W3CDTF">2023-05-24T21:08:56Z</dcterms:modified>
</cp:coreProperties>
</file>