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1296" userDrawn="1">
          <p15:clr>
            <a:srgbClr val="A4A3A4"/>
          </p15:clr>
        </p15:guide>
        <p15:guide id="3" pos="19404" userDrawn="1">
          <p15:clr>
            <a:srgbClr val="A4A3A4"/>
          </p15:clr>
        </p15:guide>
        <p15:guide id="4" orient="horz" pos="26496" userDrawn="1">
          <p15:clr>
            <a:srgbClr val="A4A3A4"/>
          </p15:clr>
        </p15:guide>
        <p15:guide id="5" pos="6732" userDrawn="1">
          <p15:clr>
            <a:srgbClr val="A4A3A4"/>
          </p15:clr>
        </p15:guide>
        <p15:guide id="6" pos="7632" userDrawn="1">
          <p15:clr>
            <a:srgbClr val="A4A3A4"/>
          </p15:clr>
        </p15:guide>
        <p15:guide id="7" pos="10800" userDrawn="1">
          <p15:clr>
            <a:srgbClr val="A4A3A4"/>
          </p15:clr>
        </p15:guide>
        <p15:guide id="8" pos="9936" userDrawn="1">
          <p15:clr>
            <a:srgbClr val="A4A3A4"/>
          </p15:clr>
        </p15:guide>
        <p15:guide id="9" pos="13104" userDrawn="1">
          <p15:clr>
            <a:srgbClr val="A4A3A4"/>
          </p15:clr>
        </p15:guide>
        <p15:guide id="10" pos="1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E8D3A2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5" autoAdjust="0"/>
    <p:restoredTop sz="94341" autoAdjust="0"/>
  </p:normalViewPr>
  <p:slideViewPr>
    <p:cSldViewPr snapToGrid="0" snapToObjects="1" showGuides="1">
      <p:cViewPr>
        <p:scale>
          <a:sx n="25" d="100"/>
          <a:sy n="25" d="100"/>
        </p:scale>
        <p:origin x="4638" y="-180"/>
      </p:cViewPr>
      <p:guideLst>
        <p:guide orient="horz" pos="1152"/>
        <p:guide pos="1296"/>
        <p:guide pos="19404"/>
        <p:guide orient="horz" pos="26496"/>
        <p:guide pos="6732"/>
        <p:guide pos="7632"/>
        <p:guide pos="10800"/>
        <p:guide pos="9936"/>
        <p:guide pos="13104"/>
        <p:guide pos="139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8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0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6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0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9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5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7/8/2023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8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91440" y="91440"/>
            <a:ext cx="32735520" cy="8778240"/>
          </a:xfrm>
          <a:prstGeom prst="rect">
            <a:avLst/>
          </a:prstGeom>
          <a:solidFill>
            <a:srgbClr val="33006F"/>
          </a:solidFill>
          <a:ln w="18288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400" dirty="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217920"/>
            <a:ext cx="6705600" cy="126796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4400" y="2438401"/>
            <a:ext cx="25603200" cy="4275811"/>
          </a:xfrm>
        </p:spPr>
        <p:txBody>
          <a:bodyPr anchor="b">
            <a:noAutofit/>
          </a:bodyPr>
          <a:lstStyle/>
          <a:p>
            <a:pPr algn="l"/>
            <a:r>
              <a:rPr lang="en-US" sz="85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0" y="914400"/>
            <a:ext cx="1143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56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56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36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6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4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10972800" y="9692640"/>
            <a:ext cx="0" cy="3319272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21945600" y="9692640"/>
            <a:ext cx="0" cy="33192720"/>
          </a:xfrm>
          <a:prstGeom prst="line">
            <a:avLst/>
          </a:prstGeom>
          <a:ln w="91440">
            <a:solidFill>
              <a:srgbClr val="E8D3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22860000" y="9692640"/>
            <a:ext cx="9144000" cy="1315488"/>
            <a:chOff x="1659588" y="15421077"/>
            <a:chExt cx="6400800" cy="98661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8" y="15421077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  <a:endParaRPr lang="en-US" sz="5333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22860000" y="11216640"/>
            <a:ext cx="9144000" cy="789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22860000" y="29382720"/>
            <a:ext cx="9144000" cy="1254528"/>
            <a:chOff x="1675686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6" y="15504462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  <a:endParaRPr lang="en-US" sz="5333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endParaRP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22860000" y="30845762"/>
            <a:ext cx="9144000" cy="665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 signals.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11887200" y="9753600"/>
            <a:ext cx="9144000" cy="9631680"/>
          </a:xfrm>
          <a:prstGeom prst="rect">
            <a:avLst/>
          </a:prstGeom>
          <a:solidFill>
            <a:srgbClr val="33006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77" dirty="0"/>
          </a:p>
        </p:txBody>
      </p:sp>
      <p:sp>
        <p:nvSpPr>
          <p:cNvPr id="54" name="TextBox 53"/>
          <p:cNvSpPr txBox="1"/>
          <p:nvPr/>
        </p:nvSpPr>
        <p:spPr>
          <a:xfrm>
            <a:off x="12344400" y="9875523"/>
            <a:ext cx="8229600" cy="92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600"/>
              </a:spcAft>
            </a:pPr>
            <a:r>
              <a:rPr lang="en-US" sz="32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933" dirty="0">
              <a:solidFill>
                <a:srgbClr val="DBDEE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contains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600"/>
              </a:spcAft>
            </a:pPr>
            <a:r>
              <a:rPr lang="en-US" sz="2933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933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933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933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11887200" y="19629120"/>
            <a:ext cx="9144000" cy="1254528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11887200" y="21092160"/>
            <a:ext cx="9144000" cy="7890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glitch and Livingston signal being background noise.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914400" y="9692640"/>
            <a:ext cx="9144000" cy="1315488"/>
            <a:chOff x="-515806" y="15342903"/>
            <a:chExt cx="6858000" cy="98661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-515806" y="15342903"/>
              <a:ext cx="68580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7226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914400" y="11216645"/>
            <a:ext cx="9144000" cy="502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in Hanford, WA, and Livingston, LA.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7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67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Hole.</a:t>
            </a:r>
            <a:endParaRPr lang="en-US" sz="267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4400" y="377952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914400" y="23164805"/>
            <a:ext cx="9144000" cy="1250905"/>
            <a:chOff x="688946" y="15565887"/>
            <a:chExt cx="6700033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700033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914400" y="24627840"/>
            <a:ext cx="9144000" cy="1117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PyTorch for time series data.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layers; layer one having 2 input channels, 16 output channels, and layer two having 16 input channels, 32 output channels, both with kernel size of 5, stride of 1, and padding of 2.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of 2, stride of 2, and padding of 0.</a:t>
            </a:r>
          </a:p>
          <a:p>
            <a:pPr marL="1097226" lvl="1" indent="-380981">
              <a:buFont typeface="Courier New" panose="02070309020205020404" pitchFamily="49" charset="0"/>
              <a:buChar char="o"/>
            </a:pPr>
            <a:r>
              <a:rPr lang="en-US" sz="2667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380981" indent="-380981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2860000" y="283464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sz="2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75360"/>
            <a:ext cx="12202544" cy="958325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6320" y="2438400"/>
            <a:ext cx="5486400" cy="36576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6367760"/>
            <a:ext cx="9144000" cy="60065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914400" y="2255520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 configuration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914400" y="35844484"/>
            <a:ext cx="9144000" cy="199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11887200" y="4169664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22860000" y="38892485"/>
            <a:ext cx="9144000" cy="435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2133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2133" i="1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2133" kern="1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</a:p>
          <a:p>
            <a:endParaRPr lang="en-US" sz="2133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21031200" y="6827522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4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32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4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23408640" y="6217922"/>
            <a:ext cx="6096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33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914400" y="3864864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33006F"/>
                </a:solidFill>
                <a:latin typeface="Uni Sans Book" charset="0"/>
                <a:ea typeface="Uni Sans Book" charset="0"/>
                <a:cs typeface="Uni Sans Book" charset="0"/>
              </a:rPr>
              <a:t>Gramian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914400" y="39502082"/>
            <a:ext cx="9144000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457178" indent="-457178">
              <a:buFont typeface="Arial" panose="020B0604020202020204" pitchFamily="34" charset="0"/>
              <a:buChar char="•"/>
            </a:pPr>
            <a:r>
              <a:rPr lang="en-US" sz="2667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667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12313920" y="2913888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2133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6824960" y="2913888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12313920" y="2962656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14325600" y="2962656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22860000" y="37429440"/>
            <a:ext cx="9144000" cy="1254528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692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33006F"/>
                  </a:solidFill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2860000" y="19263360"/>
            <a:ext cx="9144000" cy="9144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1432560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1231392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10972800" y="3159270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10972800" y="3354342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12313920" y="3486912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14325600" y="3486912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2189840" y="30601920"/>
            <a:ext cx="4267200" cy="42672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12313920" y="3547872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6824960" y="3547872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667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2192000" y="36941760"/>
            <a:ext cx="4267200" cy="4267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6764000" y="36941760"/>
            <a:ext cx="4267200" cy="42672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6764000" y="30601920"/>
            <a:ext cx="4267200" cy="4267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12313920" y="3596640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14325600" y="35966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4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1432560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1231392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10972800" y="3793254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10972800" y="398832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12313920" y="412089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14325600" y="412089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6885920" y="2962656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8897600" y="2962656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889760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6885920" y="3023616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5544800" y="3159270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5544800" y="3354342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6844680" y="34850388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8856360" y="34850388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6885920" y="3596640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667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8897600" y="35966400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2133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889760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6885920" y="36576000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5544800" y="3793254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5544800" y="398832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6871173" y="412384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8882853" y="41238461"/>
            <a:ext cx="21336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22860000" y="193852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2133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21579840" y="21491478"/>
            <a:ext cx="2804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21579840" y="25149080"/>
            <a:ext cx="2804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22860000" y="27706320"/>
            <a:ext cx="9144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22860000" y="23865840"/>
            <a:ext cx="9144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867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 descr="A logo for a company&#10;&#10;Description automatically generated">
            <a:extLst>
              <a:ext uri="{FF2B5EF4-FFF2-40B4-BE49-F238E27FC236}">
                <a16:creationId xmlns:a16="http://schemas.microsoft.com/office/drawing/2014/main" id="{8F5F1333-AB6C-78AC-5A0F-27FAB16096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02580" y="6059889"/>
            <a:ext cx="4472366" cy="25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8970</TotalTime>
  <Words>1145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121</cp:revision>
  <dcterms:created xsi:type="dcterms:W3CDTF">2018-02-07T04:27:03Z</dcterms:created>
  <dcterms:modified xsi:type="dcterms:W3CDTF">2023-07-09T00:47:58Z</dcterms:modified>
</cp:coreProperties>
</file>