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0332a2a4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0332a2a4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0332a2a4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0332a2a4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0332a2a4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0332a2a4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0332a2a4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0332a2a4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GW3_Transformer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902450" y="3678075"/>
            <a:ext cx="13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Ethan Jiang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r>
              <a:rPr lang="en"/>
              <a:t>Explanation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dataset come from Laser Interferometer Gravitational-Wave Observatory (LIGO)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 classes in the dataset: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Glitch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Background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Binary Black Hole (BBH)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Sine-Gaussian (SG)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binary </a:t>
            </a:r>
            <a:r>
              <a:rPr lang="en"/>
              <a:t>classifier</a:t>
            </a:r>
            <a:r>
              <a:rPr lang="en"/>
              <a:t> will be </a:t>
            </a:r>
            <a:r>
              <a:rPr lang="en"/>
              <a:t>created</a:t>
            </a:r>
            <a:r>
              <a:rPr lang="en"/>
              <a:t> from these 4 datasets.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Glitch and Background will be classified as background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BBH and SG will </a:t>
            </a:r>
            <a:r>
              <a:rPr lang="en"/>
              <a:t>be</a:t>
            </a:r>
            <a:r>
              <a:rPr lang="en"/>
              <a:t> classified as signal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has the shape of [Batches, num of detector, time steps]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(Glitches and Background)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36576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8850" y="2078875"/>
            <a:ext cx="36576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 (BBH and SG) 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53850"/>
            <a:ext cx="36576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200" y="1853850"/>
            <a:ext cx="36576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load the dataset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400" y="1885250"/>
            <a:ext cx="5093320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