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0000"/>
    <a:srgbClr val="E8D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50" d="100"/>
          <a:sy n="50" d="100"/>
        </p:scale>
        <p:origin x="3186" y="-3690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45720" y="45720"/>
            <a:ext cx="21854160" cy="6583680"/>
          </a:xfrm>
          <a:prstGeom prst="rect">
            <a:avLst/>
          </a:prstGeom>
          <a:solidFill>
            <a:srgbClr val="33006F"/>
          </a:solidFill>
          <a:ln w="9144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of about 0.1 and validation accuracy near 96% after 16 epochs and over 2400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achieved a respectable accuracy of 97%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203704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3134320"/>
            <a:ext cx="64008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mergers.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simplified version of common approaches in the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Surpassed expectations by achieving an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used for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Investigating the effectiveness of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 approach for converting time series to images and passing them through a simple CNN on more realistic data.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7772400" y="7315200"/>
            <a:ext cx="6400800" cy="7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55280" y="7406640"/>
            <a:ext cx="60350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</a:t>
            </a:r>
            <a:endParaRPr lang="en-US" sz="2200" b="0" dirty="0">
              <a:solidFill>
                <a:srgbClr val="DBDEE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consisted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pooling layers followed by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72184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81912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StandardScaler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ensure data was normalized before conversion to GASF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Softmax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following Glitch sample, the model 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isclassified signal had Hanford detector observing glitch while Livingston detector detected background noise, leading to both being classified as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Binary Black Hole (BBH), and Sine-Gaussian (SG).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Binary Black Hole/Sine-Gaussian.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" y="2834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CNN.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737360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8470880"/>
            <a:ext cx="6400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Fields (GASFs) with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GASF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 with 2 input channels, 16 output channels, kernel size 5, stride length 1, and padding 2; and 16 input channels, 32 output channels, kernel size 5, stride length 1, and padding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2, stride 2, and padding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087600" y="20939760"/>
            <a:ext cx="6400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CNN’s training loss as a function of iterations.</a:t>
            </a:r>
          </a:p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CNN’s validation accuracy as a function of epochs elapsed.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261872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57200" y="1691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layout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688336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7772400" y="31272480"/>
            <a:ext cx="6400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of the four signal categories from the time series data and their corresponding GASF images from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15040506" y="29169360"/>
            <a:ext cx="6400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Heurta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Glitch Classification and Clustering for LIGO with Deep Transfer Learning.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  <a:endParaRPr lang="en-US" sz="16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3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457199" y="2898648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>
                <a:latin typeface="Uni Sans Book" charset="0"/>
                <a:ea typeface="Uni Sans Book" charset="0"/>
                <a:cs typeface="Uni Sans Book" charset="0"/>
              </a:rPr>
              <a:t>Gramian</a:t>
            </a:r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457200" y="29626560"/>
            <a:ext cx="64008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7863840" y="2185416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1247120" y="2185416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7863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9372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15087600" y="27980640"/>
            <a:ext cx="6400800" cy="940896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7600" y="14447520"/>
            <a:ext cx="6400800" cy="6400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9372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7863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6858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6858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786384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937260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0780" y="22951440"/>
            <a:ext cx="3200400" cy="3200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7863840" y="2660904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1247120" y="266090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772400" y="27706320"/>
            <a:ext cx="3200400" cy="3200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1201400" y="27706320"/>
            <a:ext cx="3200400" cy="3200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201400" y="22951440"/>
            <a:ext cx="3200400" cy="32004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E8EC566-8264-A9E4-A26E-ACA3E255CEF9}"/>
              </a:ext>
            </a:extLst>
          </p:cNvPr>
          <p:cNvSpPr txBox="1"/>
          <p:nvPr/>
        </p:nvSpPr>
        <p:spPr>
          <a:xfrm>
            <a:off x="7863840" y="91440"/>
            <a:ext cx="160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9DDE10-9BBF-67E0-4B60-D7DDE62A0B75}"/>
              </a:ext>
            </a:extLst>
          </p:cNvPr>
          <p:cNvSpPr txBox="1"/>
          <p:nvPr/>
        </p:nvSpPr>
        <p:spPr>
          <a:xfrm>
            <a:off x="9372600" y="91440"/>
            <a:ext cx="160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7863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9372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9372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7863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6858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6858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786384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937260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1292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2801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2801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1292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0287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0287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126191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277067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1292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2801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2801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1292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0287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0287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128178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279054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15087600" y="14538960"/>
            <a:ext cx="6400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14081760" y="160934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14081760" y="188366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15087600" y="203911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15087600" y="176479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8724</TotalTime>
  <Words>1106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110</cp:revision>
  <dcterms:created xsi:type="dcterms:W3CDTF">2018-02-07T04:27:03Z</dcterms:created>
  <dcterms:modified xsi:type="dcterms:W3CDTF">2023-05-30T09:27:18Z</dcterms:modified>
</cp:coreProperties>
</file>