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50" d="100"/>
          <a:sy n="50" d="100"/>
        </p:scale>
        <p:origin x="3222" y="-1818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0" y="0"/>
            <a:ext cx="21945600" cy="662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23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2316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02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of about 0.1 and validation accuracy near 96% after 16 epochs and over 2400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achieved a respectable accuracy of 97%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724912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8437840"/>
            <a:ext cx="640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mergers.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simplified version of common approaches in the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Surpassed expectations by achieving an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used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Investigating the effectiveness of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 approach for converting time series to images and passing them through a simple CNN on more realistic data.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5179040" y="13807440"/>
            <a:ext cx="53809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Uni Sans Book" charset="0"/>
                <a:ea typeface="Uni Sans Book" charset="0"/>
                <a:cs typeface="Uni Sans Book" charset="0"/>
              </a:rPr>
              <a:t>Sample Incorrect IDs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7048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solidFill>
                  <a:schemeClr val="bg1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</a:t>
            </a:r>
            <a:endParaRPr lang="en-US" sz="2200" b="0" i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consisted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81328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910560"/>
            <a:ext cx="640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StandardScaler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ensure data was normalized before conversion to GAF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Last misclassified signal had Hanford detector observing noise while Livingston detector detected a signal, leading to both being classified as 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OBJECTIVES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338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18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Binary Black Hole (BBH), and Sine-Gaussian (SG).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Binary Black Hole/Sine-Gaussian.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377440" y="26426160"/>
            <a:ext cx="2560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CNN.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673352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7830800"/>
            <a:ext cx="6400800" cy="6949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Fields (GAFs) with </a:t>
            </a:r>
            <a:r>
              <a:rPr lang="en-US" sz="18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pyts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GAF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 with 2 input channels, 16 output channels, kernel size 5, stride length 1, and padding 2; and 16 input channels, 32 output channels, kernel size 5, stride length 1, and padding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2, stride 2, and padding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70480" y="26334720"/>
            <a:ext cx="5744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Some examples of incorrectly identified signal or background data.  </a:t>
            </a:r>
          </a:p>
          <a:p>
            <a:r>
              <a:rPr lang="en-US" sz="14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4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Our CNN’s training loss and validation accuracy as a function of epochs elapsed.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14" name="Picture 13" descr="A picture containing text, plot, line, diagram&#10;&#10;Description automatically generated">
            <a:extLst>
              <a:ext uri="{FF2B5EF4-FFF2-40B4-BE49-F238E27FC236}">
                <a16:creationId xmlns:a16="http://schemas.microsoft.com/office/drawing/2014/main" id="{EDA07B2D-5F04-E624-E205-1E3A5225010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454"/>
          <a:stretch/>
        </p:blipFill>
        <p:spPr>
          <a:xfrm>
            <a:off x="14721840" y="21214080"/>
            <a:ext cx="6525265" cy="5092083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1197864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1828800" y="16276320"/>
            <a:ext cx="36576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layout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496312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8049280" y="30540960"/>
            <a:ext cx="61145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signal from time series training data (left) and the corresponding GAF (right) for both the Hanford and Livingston detectors.</a:t>
            </a:r>
          </a:p>
        </p:txBody>
      </p:sp>
      <p:pic>
        <p:nvPicPr>
          <p:cNvPr id="23" name="Picture 22" descr="A picture containing text, diagram, line, plot">
            <a:extLst>
              <a:ext uri="{FF2B5EF4-FFF2-40B4-BE49-F238E27FC236}">
                <a16:creationId xmlns:a16="http://schemas.microsoft.com/office/drawing/2014/main" id="{5157EC21-8D68-D449-5CFC-D2AA6DD4EF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08586" y="24323040"/>
            <a:ext cx="6133981" cy="6133981"/>
          </a:xfrm>
          <a:prstGeom prst="rect">
            <a:avLst/>
          </a:prstGeom>
        </p:spPr>
      </p:pic>
      <p:pic>
        <p:nvPicPr>
          <p:cNvPr id="29" name="Picture 28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721412FF-C972-29AF-0ACF-231F9BDEDD3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21840" y="14538960"/>
            <a:ext cx="6400800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457200" y="32186880"/>
            <a:ext cx="14592299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Fernandes T. S., Vieira S. J., et al. (2023). Convolutional Neural Networks for the classification of glitches in gravitational-wave data streams. arXiv:2303.13917 [gr-qc]. </a:t>
            </a:r>
          </a:p>
          <a:p>
            <a:pPr marL="0" marR="0">
              <a:spcBef>
                <a:spcPts val="0"/>
              </a:spcBef>
            </a:pP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George D., Shen H., </a:t>
            </a:r>
            <a:r>
              <a:rPr lang="en-US" sz="1400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Heurta</a:t>
            </a:r>
            <a:r>
              <a:rPr lang="en-US" sz="14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E.A. (2018). Glitch Classification and Clustering for LIGO with Deep Transfer Learning. Phys Rev. D 97, 101501. arXiv:1711.07468v2 [astro-ph.IM].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Poster Session @ eScience Institute </a:t>
            </a:r>
          </a:p>
          <a:p>
            <a:pPr algn="r"/>
            <a:r>
              <a:rPr lang="en-US" sz="3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27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8334</TotalTime>
  <Words>931</Words>
  <Application>Microsoft Office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82</cp:revision>
  <dcterms:created xsi:type="dcterms:W3CDTF">2018-02-07T04:27:03Z</dcterms:created>
  <dcterms:modified xsi:type="dcterms:W3CDTF">2023-05-30T02:54:50Z</dcterms:modified>
</cp:coreProperties>
</file>