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9404" userDrawn="1">
          <p15:clr>
            <a:srgbClr val="A4A3A4"/>
          </p15:clr>
        </p15:guide>
        <p15:guide id="4" orient="horz" pos="26496" userDrawn="1">
          <p15:clr>
            <a:srgbClr val="A4A3A4"/>
          </p15:clr>
        </p15:guide>
        <p15:guide id="5" pos="6732" userDrawn="1">
          <p15:clr>
            <a:srgbClr val="A4A3A4"/>
          </p15:clr>
        </p15:guide>
        <p15:guide id="6" pos="7632" userDrawn="1">
          <p15:clr>
            <a:srgbClr val="A4A3A4"/>
          </p15:clr>
        </p15:guide>
        <p15:guide id="7" pos="10800" userDrawn="1">
          <p15:clr>
            <a:srgbClr val="A4A3A4"/>
          </p15:clr>
        </p15:guide>
        <p15:guide id="8" pos="9936" userDrawn="1">
          <p15:clr>
            <a:srgbClr val="A4A3A4"/>
          </p15:clr>
        </p15:guide>
        <p15:guide id="9" pos="13104" userDrawn="1">
          <p15:clr>
            <a:srgbClr val="A4A3A4"/>
          </p15:clr>
        </p15:guide>
        <p15:guide id="10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E8D3A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341" autoAdjust="0"/>
  </p:normalViewPr>
  <p:slideViewPr>
    <p:cSldViewPr snapToGrid="0" snapToObjects="1" showGuides="1">
      <p:cViewPr>
        <p:scale>
          <a:sx n="50" d="100"/>
          <a:sy n="50" d="100"/>
        </p:scale>
        <p:origin x="1272" y="-2250"/>
      </p:cViewPr>
      <p:guideLst>
        <p:guide orient="horz" pos="1152"/>
        <p:guide pos="1296"/>
        <p:guide pos="19404"/>
        <p:guide orient="horz" pos="26496"/>
        <p:guide pos="6732"/>
        <p:guide pos="7632"/>
        <p:guide pos="10800"/>
        <p:guide pos="9936"/>
        <p:guide pos="13104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0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91440" y="91440"/>
            <a:ext cx="32735520" cy="8778240"/>
          </a:xfrm>
          <a:prstGeom prst="rect">
            <a:avLst/>
          </a:prstGeom>
          <a:solidFill>
            <a:srgbClr val="33006F"/>
          </a:solidFill>
          <a:ln w="18288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17920"/>
            <a:ext cx="6705600" cy="12679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25603200" cy="4275811"/>
          </a:xfrm>
        </p:spPr>
        <p:txBody>
          <a:bodyPr anchor="b">
            <a:noAutofit/>
          </a:bodyPr>
          <a:lstStyle/>
          <a:p>
            <a:pPr algn="l"/>
            <a:r>
              <a:rPr lang="en-US" sz="96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2800" y="914400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4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4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4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32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2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109728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219456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22860000" y="9692640"/>
            <a:ext cx="9144000" cy="1315488"/>
            <a:chOff x="1659588" y="15421077"/>
            <a:chExt cx="6400800" cy="98661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8" y="15421077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2860000" y="1121664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22860000" y="29382720"/>
            <a:ext cx="9144000" cy="1254528"/>
            <a:chOff x="1675686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6" y="15504462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0" y="30845762"/>
            <a:ext cx="9144000" cy="665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 signals.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11887200" y="9753600"/>
            <a:ext cx="9144000" cy="9631680"/>
          </a:xfrm>
          <a:prstGeom prst="rect">
            <a:avLst/>
          </a:prstGeom>
          <a:solidFill>
            <a:srgbClr val="33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7" dirty="0"/>
          </a:p>
        </p:txBody>
      </p:sp>
      <p:sp>
        <p:nvSpPr>
          <p:cNvPr id="54" name="TextBox 53"/>
          <p:cNvSpPr txBox="1"/>
          <p:nvPr/>
        </p:nvSpPr>
        <p:spPr>
          <a:xfrm>
            <a:off x="12344400" y="9875523"/>
            <a:ext cx="8229600" cy="92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32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933" dirty="0">
              <a:solidFill>
                <a:srgbClr val="DBDEE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933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11887200" y="19629120"/>
            <a:ext cx="9144000" cy="1254528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1887200" y="2109216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914400" y="9692640"/>
            <a:ext cx="9144000" cy="1315488"/>
            <a:chOff x="-515806" y="15342903"/>
            <a:chExt cx="6858000" cy="98661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-515806" y="15342903"/>
              <a:ext cx="68580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7226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14400" y="11216645"/>
            <a:ext cx="914400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in Hanford, WA, and Livingston, LA.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  <a:endParaRPr lang="en-US" sz="267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3779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914400" y="23164805"/>
            <a:ext cx="9144000" cy="1250905"/>
            <a:chOff x="688946" y="15565887"/>
            <a:chExt cx="6700033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700033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914400" y="24627840"/>
            <a:ext cx="9144000" cy="1117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00" y="28346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5360"/>
            <a:ext cx="12202544" cy="958325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6320" y="2438400"/>
            <a:ext cx="5486400" cy="36576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6367760"/>
            <a:ext cx="9144000" cy="6006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914400" y="2255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914400" y="35844484"/>
            <a:ext cx="9144000" cy="199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11887200" y="41696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22860000" y="38892485"/>
            <a:ext cx="9144000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21031200" y="6827522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4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32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23408640" y="6217922"/>
            <a:ext cx="6096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33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914400" y="3864864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914400" y="39502082"/>
            <a:ext cx="91440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12313920" y="2913888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6824960" y="2913888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12313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14325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22860000" y="37429440"/>
            <a:ext cx="9144000" cy="1254528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2860000" y="19263360"/>
            <a:ext cx="9144000" cy="9144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14325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12313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10972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10972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1231392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1432560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2189840" y="30601920"/>
            <a:ext cx="4267200" cy="4267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12313920" y="3547872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6824960" y="3547872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192000" y="36941760"/>
            <a:ext cx="4267200" cy="4267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764000" y="36941760"/>
            <a:ext cx="4267200" cy="4267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6764000" y="30601920"/>
            <a:ext cx="4267200" cy="426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12313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14325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4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14325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12313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10972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10972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1231392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1432560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6885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8897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8897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6885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5544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5544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684468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885636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6885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8897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8897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6885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5544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5544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687117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888285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22860000" y="193852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21579840" y="21491478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21579840" y="25149080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22860000" y="2770632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22860000" y="2386584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8F5F1333-AB6C-78AC-5A0F-27FAB16096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02580" y="6059889"/>
            <a:ext cx="4472366" cy="25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8960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120</cp:revision>
  <dcterms:created xsi:type="dcterms:W3CDTF">2018-02-07T04:27:03Z</dcterms:created>
  <dcterms:modified xsi:type="dcterms:W3CDTF">2023-07-06T05:43:46Z</dcterms:modified>
</cp:coreProperties>
</file>