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CF745-8241-0CA1-BB8D-8380F5F6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C7DA12-7FF1-140D-C9B2-3B236C54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EAB67-B7A8-1122-A350-42AFA989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8F515-17FB-DDB3-8D0D-7C79306C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022EA-07BB-6376-543E-EE2C5F4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F4713-6F0E-7D2E-558A-FC8E5CEE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062BDF-69CE-F6E8-3887-47FF328A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1DAB9-E3A0-617F-B076-7F743A90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FABF7-E897-73FC-B052-26FA72D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5BA66-80F3-14AE-0797-62811263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170DA-C81B-329E-8B10-AFFDA5848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A4694-1F43-D87B-B7E9-5A0800CE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C77D5-AB3B-78E8-3BE7-424F5C0C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25ED8-1BB9-A7CF-BF8A-A019FC1E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AE954-8248-7853-5B2A-D85DF3C6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857B0-D17F-2B8C-2FE0-2F8FD21E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3182-E51A-35C9-6BB2-92222681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A5EE8-F959-66A2-4A9C-6D838829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ECDEF-BF56-6EC2-3D64-509625DC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2BE76-7C62-B96E-1975-45A72D5C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6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0FF94-9233-66AE-44BB-99172E7C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DF0C2-0A47-B392-D1E7-DC90F33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1F73E-0A1F-03E3-3730-482D16FE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C3AE-6BBA-45A5-0706-2D74702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F749-E4DF-5B5E-3FFA-CD79A4DF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26EB3-FD50-F06A-B519-D2890FDD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BD7FD-4B4B-7CB7-49DC-BB7184CDB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896DB-F920-2619-D7B7-33470BB29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F5D72-DEA4-A5F7-7144-D975275B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3181F-AB34-1D36-6673-F5581F76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45BD7-C1CE-3248-CA47-DC29BF6C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0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5E18-CD51-BE08-BAA6-C3F1DF24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841AE-2802-2CB7-A8CE-D4FDAEDE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8637C-5B5C-8636-FE2E-D345768B0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1E5A14-15B6-26E0-11C7-D21A12126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A602FD-F918-78F8-8C70-9DDDEDDD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A64211-08F2-3C30-8141-4DA82887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2DF528-8073-F3E2-10F1-4F377F95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CAFBFC-7C70-3F66-1B00-58EDD0D1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69F20-066E-9BE2-B292-D647E9ED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F3040-291C-0831-EA98-1869EB17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88ADD-F4D8-1659-58F5-E9D44B17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5200AB-F871-C717-1FE4-D9E44878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3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CCBC28-1E80-F495-D39F-C08E18E0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9736BA-2606-3B84-5023-A858A361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94218-4419-1383-5F7D-BF4159CC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85CE6-8B29-067B-E2A4-9243A5A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FF2CF-7801-1E71-204A-94D9E398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D26AC-A283-7D5B-1C16-135B0666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81DF6-DA5F-65C9-9C26-6D8396FE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6E5C7-9E60-7C2F-6AFF-63CCB083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61F94-33F8-4C43-6882-D1901699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3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6F51B-FD67-F25B-F7F0-EF59AE60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BE2831-A124-09EE-56B9-17A2934D5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911EC-BADA-7C94-CF04-A15AA35D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5FB39-92AB-1B10-5DFD-E2D7E090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73408-590A-505A-316F-517C8CA6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F88AE-182E-2A48-9E48-042C4E4D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531D7-FD53-7ED8-7CAB-34BD27C1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78B90-D75F-38FF-626B-9390550B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E0131-59C5-6466-0EA3-70BFAC43E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0AFD-84A6-499E-8267-445751AA23E6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A8A4D-03E8-3805-CE39-B48D53126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A8FFC-B6C8-E611-6CF2-D58B243FC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D20D-B66D-4CD4-8EBE-3CDD7B67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id="{51842ED7-BDC1-69DF-80A0-A32A41186E8D}"/>
              </a:ext>
            </a:extLst>
          </p:cNvPr>
          <p:cNvGrpSpPr/>
          <p:nvPr/>
        </p:nvGrpSpPr>
        <p:grpSpPr>
          <a:xfrm>
            <a:off x="1690255" y="1246908"/>
            <a:ext cx="8654472" cy="5484091"/>
            <a:chOff x="1690255" y="1246908"/>
            <a:chExt cx="8654472" cy="5484091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B8CC1E3B-DA8E-94F2-F0D1-74F3080A5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63" t="16958" r="15152"/>
            <a:stretch/>
          </p:blipFill>
          <p:spPr>
            <a:xfrm>
              <a:off x="1690255" y="1246908"/>
              <a:ext cx="8654472" cy="5484091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21584DA-0823-DBC0-B090-3551A7D5B7E6}"/>
                </a:ext>
              </a:extLst>
            </p:cNvPr>
            <p:cNvSpPr txBox="1"/>
            <p:nvPr/>
          </p:nvSpPr>
          <p:spPr>
            <a:xfrm>
              <a:off x="6243783" y="4353922"/>
              <a:ext cx="4100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자기 차례 뽑기 인원 수 만큼 선택 후 뽑기 클릭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C7779C6-7E50-8B32-725E-04C8D9DF046B}"/>
                </a:ext>
              </a:extLst>
            </p:cNvPr>
            <p:cNvSpPr/>
            <p:nvPr/>
          </p:nvSpPr>
          <p:spPr>
            <a:xfrm>
              <a:off x="2650836" y="1865745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259117E-6F10-C24C-E4AB-2698F0186356}"/>
                </a:ext>
              </a:extLst>
            </p:cNvPr>
            <p:cNvSpPr/>
            <p:nvPr/>
          </p:nvSpPr>
          <p:spPr>
            <a:xfrm>
              <a:off x="4156363" y="1865745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168B509-FD94-60A1-69FD-CEE8B23DFFE3}"/>
                </a:ext>
              </a:extLst>
            </p:cNvPr>
            <p:cNvSpPr/>
            <p:nvPr/>
          </p:nvSpPr>
          <p:spPr>
            <a:xfrm>
              <a:off x="5638800" y="1865745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08743DC-BE38-658D-996C-1617217FD59A}"/>
                </a:ext>
              </a:extLst>
            </p:cNvPr>
            <p:cNvSpPr/>
            <p:nvPr/>
          </p:nvSpPr>
          <p:spPr>
            <a:xfrm>
              <a:off x="7121237" y="1865745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3DCBFD7-9FA5-EE5D-A886-2D6D556BF2B1}"/>
                </a:ext>
              </a:extLst>
            </p:cNvPr>
            <p:cNvSpPr/>
            <p:nvPr/>
          </p:nvSpPr>
          <p:spPr>
            <a:xfrm>
              <a:off x="8603674" y="1865745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B43E7F4-A56E-1BC7-0026-2528CAFB072D}"/>
                </a:ext>
              </a:extLst>
            </p:cNvPr>
            <p:cNvSpPr/>
            <p:nvPr/>
          </p:nvSpPr>
          <p:spPr>
            <a:xfrm>
              <a:off x="2650836" y="3133437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BE167D5-2018-BB55-5D96-92E24BE61008}"/>
                </a:ext>
              </a:extLst>
            </p:cNvPr>
            <p:cNvSpPr/>
            <p:nvPr/>
          </p:nvSpPr>
          <p:spPr>
            <a:xfrm>
              <a:off x="4165599" y="3133437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7F3E718-310D-40DD-69B5-382BC8B47D43}"/>
                </a:ext>
              </a:extLst>
            </p:cNvPr>
            <p:cNvSpPr/>
            <p:nvPr/>
          </p:nvSpPr>
          <p:spPr>
            <a:xfrm>
              <a:off x="5638800" y="3133437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8DDFE96-76EF-6536-C771-43BB1D939C6C}"/>
                </a:ext>
              </a:extLst>
            </p:cNvPr>
            <p:cNvSpPr/>
            <p:nvPr/>
          </p:nvSpPr>
          <p:spPr>
            <a:xfrm>
              <a:off x="2881745" y="5557985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A9EE737-4E74-B849-5884-257CD8817306}"/>
                </a:ext>
              </a:extLst>
            </p:cNvPr>
            <p:cNvSpPr/>
            <p:nvPr/>
          </p:nvSpPr>
          <p:spPr>
            <a:xfrm>
              <a:off x="6770255" y="5557985"/>
              <a:ext cx="757382" cy="277091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4F56AD8-9F11-9AAA-00AB-6DE08B2CC1BA}"/>
                </a:ext>
              </a:extLst>
            </p:cNvPr>
            <p:cNvSpPr/>
            <p:nvPr/>
          </p:nvSpPr>
          <p:spPr>
            <a:xfrm>
              <a:off x="2032000" y="1690255"/>
              <a:ext cx="7666182" cy="254911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01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 Heo</dc:creator>
  <cp:lastModifiedBy>GW Heo</cp:lastModifiedBy>
  <cp:revision>2</cp:revision>
  <dcterms:created xsi:type="dcterms:W3CDTF">2024-04-11T12:53:50Z</dcterms:created>
  <dcterms:modified xsi:type="dcterms:W3CDTF">2024-04-14T10:07:58Z</dcterms:modified>
</cp:coreProperties>
</file>