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69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8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56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3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3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3E9F-A9E0-4848-8645-AE318B7734B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7ED6CB-46EA-4430-A73E-0F8C11164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APS/interface.OpenD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APS/example.varcontro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F65-DB2A-4A2B-AEEE-CE5CE3E39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OpenDSS</a:t>
            </a:r>
            <a:r>
              <a:rPr lang="en-US" dirty="0"/>
              <a:t> Agent for RIAPS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11C7B-5098-4F80-88FA-BD1082E29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Institute for Software Integrated Systems</a:t>
            </a:r>
          </a:p>
          <a:p>
            <a:r>
              <a:rPr lang="en-US" dirty="0"/>
              <a:t>Vanderbilt University</a:t>
            </a:r>
          </a:p>
          <a:p>
            <a:r>
              <a:rPr lang="en-US" dirty="0"/>
              <a:t>Created by: Purboday Ghosh</a:t>
            </a:r>
          </a:p>
        </p:txBody>
      </p:sp>
    </p:spTree>
    <p:extLst>
      <p:ext uri="{BB962C8B-B14F-4D97-AF65-F5344CB8AC3E}">
        <p14:creationId xmlns:p14="http://schemas.microsoft.com/office/powerpoint/2010/main" val="428987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07A4-280E-434A-8A36-827B3CF8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AB13DC4-42E0-4B14-88C4-AEE885B0A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76" y="2160588"/>
            <a:ext cx="6301285" cy="3881437"/>
          </a:xfrm>
        </p:spPr>
      </p:pic>
    </p:spTree>
    <p:extLst>
      <p:ext uri="{BB962C8B-B14F-4D97-AF65-F5344CB8AC3E}">
        <p14:creationId xmlns:p14="http://schemas.microsoft.com/office/powerpoint/2010/main" val="378108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DE6DF-9C0C-4D5F-81BC-02452173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Part I: The Agent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352A-933E-4B12-A93C-90E94734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Needs to be run on Windows.</a:t>
            </a:r>
          </a:p>
          <a:p>
            <a:r>
              <a:rPr lang="en-US" dirty="0"/>
              <a:t>Installation:</a:t>
            </a:r>
          </a:p>
          <a:p>
            <a:pPr lvl="1"/>
            <a:r>
              <a:rPr lang="en-US" dirty="0"/>
              <a:t>Install dependencies (see requirements.txt)</a:t>
            </a:r>
          </a:p>
          <a:p>
            <a:pPr lvl="1"/>
            <a:r>
              <a:rPr lang="en-US" dirty="0"/>
              <a:t>Clone the repository (</a:t>
            </a:r>
            <a:r>
              <a:rPr lang="en-US" dirty="0">
                <a:hlinkClick r:id="rId2"/>
              </a:rPr>
              <a:t>https://github.com/RIAPS/interface.OpenDSS</a:t>
            </a:r>
            <a:r>
              <a:rPr lang="en-US" dirty="0"/>
              <a:t>)</a:t>
            </a:r>
          </a:p>
          <a:p>
            <a:r>
              <a:rPr lang="en-US" dirty="0"/>
              <a:t>Network set up:</a:t>
            </a:r>
          </a:p>
          <a:p>
            <a:pPr lvl="1"/>
            <a:r>
              <a:rPr lang="en-US" dirty="0"/>
              <a:t>Set up a Host-only Adapter in VirtualBox.</a:t>
            </a:r>
          </a:p>
          <a:p>
            <a:pPr lvl="1"/>
            <a:r>
              <a:rPr lang="en-US" dirty="0"/>
              <a:t>Add routing rules for working with </a:t>
            </a:r>
            <a:r>
              <a:rPr lang="en-US" dirty="0" err="1"/>
              <a:t>mininet</a:t>
            </a:r>
            <a:r>
              <a:rPr lang="en-US" dirty="0"/>
              <a:t> “route add 192.168.57.0/24 &lt;</a:t>
            </a:r>
            <a:r>
              <a:rPr lang="en-US" dirty="0" err="1"/>
              <a:t>vm</a:t>
            </a:r>
            <a:r>
              <a:rPr lang="en-US" dirty="0"/>
              <a:t> host only  interface </a:t>
            </a:r>
            <a:r>
              <a:rPr lang="en-US" dirty="0" err="1"/>
              <a:t>ip</a:t>
            </a:r>
            <a:r>
              <a:rPr lang="en-US" dirty="0"/>
              <a:t> address&gt; metric 1”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89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284C1-C86E-48C1-919C-4138B657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Part II: RIAPS App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E0CA-3C6D-4BF7-8046-A740B72C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Needs to be run from the VM.</a:t>
            </a:r>
          </a:p>
          <a:p>
            <a:r>
              <a:rPr lang="en-US" dirty="0"/>
              <a:t>An instance of the </a:t>
            </a:r>
            <a:r>
              <a:rPr lang="en-US" dirty="0" err="1"/>
              <a:t>rpyc</a:t>
            </a:r>
            <a:r>
              <a:rPr lang="en-US" dirty="0"/>
              <a:t> registry server needs to be running.</a:t>
            </a:r>
          </a:p>
          <a:p>
            <a:r>
              <a:rPr lang="en-US" dirty="0"/>
              <a:t>Any RIAPS app designed must use the OpenDSS.py device component to communicate with the agent (provided in both the interface and example repositories).</a:t>
            </a:r>
          </a:p>
          <a:p>
            <a:r>
              <a:rPr lang="en-US" dirty="0"/>
              <a:t>If using </a:t>
            </a:r>
            <a:r>
              <a:rPr lang="en-US" dirty="0" err="1"/>
              <a:t>mininet</a:t>
            </a:r>
            <a:r>
              <a:rPr lang="en-US" dirty="0"/>
              <a:t>, then it needs to be installed.</a:t>
            </a:r>
          </a:p>
          <a:p>
            <a:pPr lvl="1"/>
            <a:r>
              <a:rPr lang="en-US" dirty="0"/>
              <a:t>The default services “</a:t>
            </a:r>
            <a:r>
              <a:rPr lang="en-US" dirty="0" err="1"/>
              <a:t>riaps-rpyc-registry.service</a:t>
            </a:r>
            <a:r>
              <a:rPr lang="en-US" dirty="0"/>
              <a:t>” and “</a:t>
            </a:r>
            <a:r>
              <a:rPr lang="en-US" dirty="0" err="1"/>
              <a:t>riaps-deplo.service</a:t>
            </a:r>
            <a:r>
              <a:rPr lang="en-US" dirty="0"/>
              <a:t>” needs to be disabled.</a:t>
            </a:r>
          </a:p>
          <a:p>
            <a:pPr lvl="1"/>
            <a:r>
              <a:rPr lang="en-US" dirty="0"/>
              <a:t>Use the setup and deployment scripts provided in the example repository as guidelines (see detailed instructions in the readme) (</a:t>
            </a:r>
            <a:r>
              <a:rPr lang="en-US" dirty="0">
                <a:hlinkClick r:id="rId2"/>
              </a:rPr>
              <a:t>https://github.com/RIAPS/example.varcontrol</a:t>
            </a:r>
            <a:r>
              <a:rPr lang="en-US" dirty="0"/>
              <a:t>).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96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A26B8-BA5A-41DC-BE13-4BD20ACC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Publish-Subscribe-Query Interfaces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0D01-0B26-47D5-A033-3EF3264D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/>
              <a:t>Need to send appropriate messages in the proper format to the command port of the device component to set up the interfaces.</a:t>
            </a:r>
          </a:p>
          <a:p>
            <a:pPr>
              <a:lnSpc>
                <a:spcPct val="90000"/>
              </a:lnSpc>
            </a:pPr>
            <a:r>
              <a:rPr lang="en-US" sz="1500"/>
              <a:t>Subscribe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sets up the receipt of a subscription message on each cycle of the simulation.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Message format: ['sub’, (object,name,attribute)]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Receive format: (object,name,attribute,value,simulation_time)</a:t>
            </a:r>
          </a:p>
          <a:p>
            <a:pPr>
              <a:lnSpc>
                <a:spcPct val="90000"/>
              </a:lnSpc>
            </a:pPr>
            <a:r>
              <a:rPr lang="en-US" sz="1500"/>
              <a:t>Publish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Send commands to modify or set some parameters of the simulation.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Message format: ['pub’, (object,name,atrribute,new_value)]</a:t>
            </a:r>
          </a:p>
          <a:p>
            <a:pPr>
              <a:lnSpc>
                <a:spcPct val="90000"/>
              </a:lnSpc>
            </a:pPr>
            <a:r>
              <a:rPr lang="en-US" sz="1500"/>
              <a:t>Query –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One time request for a parameter value. Returns with an answer.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Message format: ['qry', (object,name,attribute)]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Return format: (object,name,attribute,value,simulation_time)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64A2F-5765-4D6B-84AA-C4784704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Agent Configuration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4D8F-BD0B-4F60-87CE-9777DC9D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Configure parameters for the agent and the simulation in a “</a:t>
            </a:r>
            <a:r>
              <a:rPr lang="en-US" dirty="0" err="1"/>
              <a:t>dssa.yaml</a:t>
            </a:r>
            <a:r>
              <a:rPr lang="en-US" dirty="0"/>
              <a:t>” file.</a:t>
            </a:r>
          </a:p>
          <a:p>
            <a:r>
              <a:rPr lang="en-US" dirty="0"/>
              <a:t>Needs to be in the same path as the model.</a:t>
            </a:r>
          </a:p>
          <a:p>
            <a:r>
              <a:rPr lang="en-US" dirty="0"/>
              <a:t>Parameters that can be customized:</a:t>
            </a:r>
          </a:p>
          <a:p>
            <a:pPr lvl="1"/>
            <a:r>
              <a:rPr lang="en-US" dirty="0"/>
              <a:t>Simulation </a:t>
            </a:r>
            <a:r>
              <a:rPr lang="en-US" dirty="0" err="1"/>
              <a:t>Stepsize</a:t>
            </a:r>
            <a:endParaRPr lang="en-US" dirty="0"/>
          </a:p>
          <a:p>
            <a:pPr lvl="1"/>
            <a:r>
              <a:rPr lang="en-US" dirty="0"/>
              <a:t>Total number of simulation steps</a:t>
            </a:r>
          </a:p>
          <a:p>
            <a:pPr lvl="1"/>
            <a:r>
              <a:rPr lang="en-US" dirty="0"/>
              <a:t>Solution Mode</a:t>
            </a:r>
          </a:p>
          <a:p>
            <a:pPr lvl="1"/>
            <a:r>
              <a:rPr lang="en-US" dirty="0"/>
              <a:t>Physical time interval between each simulation iteration</a:t>
            </a:r>
          </a:p>
          <a:p>
            <a:pPr lvl="1"/>
            <a:r>
              <a:rPr lang="en-US" dirty="0"/>
              <a:t>Time window to wait for receiving control commands etc.</a:t>
            </a:r>
          </a:p>
          <a:p>
            <a:r>
              <a:rPr lang="en-US" dirty="0"/>
              <a:t>Example file provided in the sample directory of the interface repository.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79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361F1-9BAF-4053-B654-103D90F4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Logging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6AAF-98CA-40FA-BD15-9832BDFF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All subscribed and published quantities can be logged using </a:t>
            </a:r>
            <a:r>
              <a:rPr lang="en-US" dirty="0" err="1"/>
              <a:t>InfluxDB</a:t>
            </a:r>
            <a:r>
              <a:rPr lang="en-US" dirty="0"/>
              <a:t> database.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InfluxDB</a:t>
            </a:r>
            <a:r>
              <a:rPr lang="en-US" dirty="0"/>
              <a:t> (in windows or VM).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InfluxDB</a:t>
            </a:r>
            <a:r>
              <a:rPr lang="en-US" dirty="0"/>
              <a:t> server.</a:t>
            </a:r>
          </a:p>
          <a:p>
            <a:pPr lvl="1"/>
            <a:r>
              <a:rPr lang="en-US" dirty="0"/>
              <a:t>If running on the VM specify </a:t>
            </a:r>
            <a:r>
              <a:rPr lang="en-US" dirty="0" err="1"/>
              <a:t>dbhost</a:t>
            </a:r>
            <a:r>
              <a:rPr lang="en-US" dirty="0"/>
              <a:t>, </a:t>
            </a:r>
            <a:r>
              <a:rPr lang="en-US" dirty="0" err="1"/>
              <a:t>dbport</a:t>
            </a:r>
            <a:r>
              <a:rPr lang="en-US" dirty="0"/>
              <a:t> fields in the </a:t>
            </a:r>
            <a:r>
              <a:rPr lang="en-US" dirty="0" err="1"/>
              <a:t>dssa.yaml</a:t>
            </a:r>
            <a:r>
              <a:rPr lang="en-US" dirty="0"/>
              <a:t> file (sample provided with the agent).</a:t>
            </a:r>
          </a:p>
          <a:p>
            <a:r>
              <a:rPr lang="en-US" dirty="0"/>
              <a:t>It can be connected to Grafana to create charts and graphs.</a:t>
            </a:r>
          </a:p>
          <a:p>
            <a:r>
              <a:rPr lang="en-US" dirty="0"/>
              <a:t>Logging is controlled using “</a:t>
            </a:r>
            <a:r>
              <a:rPr lang="en-US" dirty="0" err="1"/>
              <a:t>modelname.dsl</a:t>
            </a:r>
            <a:r>
              <a:rPr lang="en-US" dirty="0"/>
              <a:t>” file.</a:t>
            </a:r>
          </a:p>
          <a:p>
            <a:r>
              <a:rPr lang="en-US" dirty="0"/>
              <a:t>Add entries that need to be logged as: [[Object, Name, Attribute],…]</a:t>
            </a:r>
          </a:p>
          <a:p>
            <a:r>
              <a:rPr lang="en-US" dirty="0"/>
              <a:t>It needs to be in the same directory as the model.</a:t>
            </a:r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7" descr="A picture containing indoor, looking, black, computer&#10;&#10;Description automatically generated">
            <a:extLst>
              <a:ext uri="{FF2B5EF4-FFF2-40B4-BE49-F238E27FC236}">
                <a16:creationId xmlns:a16="http://schemas.microsoft.com/office/drawing/2014/main" id="{34B49F9C-E482-4714-A0F4-CD0A71A1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6" y="4004992"/>
            <a:ext cx="4203686" cy="16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0230-7A44-4471-8ACF-E30FF20F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BB32-073D-4D04-9F51-57E2102B01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Make sure a registry service is running on the VM.</a:t>
            </a:r>
          </a:p>
          <a:p>
            <a:r>
              <a:rPr lang="en-US" dirty="0"/>
              <a:t>Run “dssa_gui.py” to launch the </a:t>
            </a:r>
            <a:r>
              <a:rPr lang="en-US" dirty="0" err="1"/>
              <a:t>gui</a:t>
            </a:r>
            <a:r>
              <a:rPr lang="en-US" dirty="0"/>
              <a:t>.</a:t>
            </a:r>
          </a:p>
          <a:p>
            <a:r>
              <a:rPr lang="en-US" dirty="0"/>
              <a:t>Select the model folder.</a:t>
            </a:r>
          </a:p>
          <a:p>
            <a:r>
              <a:rPr lang="en-US" dirty="0"/>
              <a:t>Select the model file.</a:t>
            </a:r>
          </a:p>
          <a:p>
            <a:r>
              <a:rPr lang="en-US" dirty="0"/>
              <a:t>Click on Start.</a:t>
            </a:r>
          </a:p>
          <a:p>
            <a:r>
              <a:rPr lang="en-US" dirty="0"/>
              <a:t>The simulation can also be paused, stopped by clicking the corresponding buttons.</a:t>
            </a:r>
          </a:p>
          <a:p>
            <a:r>
              <a:rPr lang="en-US" dirty="0"/>
              <a:t>On the VM, select and launch the app model and deployment files on RIAPS.</a:t>
            </a:r>
          </a:p>
          <a:p>
            <a:r>
              <a:rPr lang="en-US" dirty="0"/>
              <a:t>If Grafana is set up: open the </a:t>
            </a:r>
            <a:r>
              <a:rPr lang="en-US" dirty="0" err="1"/>
              <a:t>url</a:t>
            </a:r>
            <a:r>
              <a:rPr lang="en-US" dirty="0"/>
              <a:t> (default port 3000) to look at the results.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314B5-A3B0-4480-9AA2-33DF215A3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2" y="2160590"/>
            <a:ext cx="3995638" cy="1783930"/>
          </a:xfrm>
        </p:spPr>
      </p:pic>
    </p:spTree>
    <p:extLst>
      <p:ext uri="{BB962C8B-B14F-4D97-AF65-F5344CB8AC3E}">
        <p14:creationId xmlns:p14="http://schemas.microsoft.com/office/powerpoint/2010/main" val="7011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7F47-1234-4E63-846D-1019CAC7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2668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618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OpenDSS Agent for RIAPS</vt:lpstr>
      <vt:lpstr>Architecture</vt:lpstr>
      <vt:lpstr>Part I: The Agent</vt:lpstr>
      <vt:lpstr>Part II: RIAPS App</vt:lpstr>
      <vt:lpstr>Publish-Subscribe-Query Interfaces</vt:lpstr>
      <vt:lpstr>Agent Configuration</vt:lpstr>
      <vt:lpstr>Logging</vt:lpstr>
      <vt:lpstr>Running the simulation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OpenDSS Agent for RIAPS</dc:title>
  <dc:creator>Ghosh, Purboday</dc:creator>
  <cp:lastModifiedBy>Ghosh, Purboday</cp:lastModifiedBy>
  <cp:revision>6</cp:revision>
  <dcterms:created xsi:type="dcterms:W3CDTF">2020-04-16T19:01:10Z</dcterms:created>
  <dcterms:modified xsi:type="dcterms:W3CDTF">2020-04-22T07:51:25Z</dcterms:modified>
</cp:coreProperties>
</file>