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BAC6-9F99-D8EC-B9FE-A045BD840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21C37-7623-3B08-C0BB-4C4A942BB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4604-A7CF-2CDD-32BC-3C5B842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25C0-847D-C615-D6E0-C8E6483F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CA952-B01A-4402-A22C-BEBE765A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5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F104-FD54-A393-D3F4-E86E8528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79943-B410-C876-7D88-C5F0B3E2A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2677-3210-0790-A2C0-96DFB099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E7E6-A56B-056E-4471-DA15B78E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5A49-28A2-52AB-26EC-053DFCE4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93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3C29A-2C82-881F-1A29-F6EB74429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F0FA6-E858-694B-67CB-4CB62B82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12DC-0414-8442-FCF2-FDA2C592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86C8-3761-F41C-202B-6F382D54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B941-1D3D-7A56-8860-2FC3D328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5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FD1D-A056-333B-4CBB-3ABB004C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D5C5-9C0F-165D-D89B-8CE1C62C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68E0-686B-D1F1-A6DA-6D2E9119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09BA6-4E73-8385-123D-657B2AAC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938C-1E18-1EF1-B006-73695054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1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371-027F-1D19-16F6-E70F18DB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312A-9831-BDF1-3D19-74B244A3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63C9-7B3A-A6C3-EB56-0AFD94D5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62BB-9DF7-E91A-A304-1660D20C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84D1-4E75-80AB-4F90-B8E392F6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7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4A5F-0186-F257-7515-F3C1D824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C74A-119F-D15A-7548-BFE33211A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D5CD-F4CD-0F87-B9C7-802FC5FC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7A8B8-1616-7F8B-9056-800C7584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82643-6346-5375-F4B1-D39A17F6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1FF4-A9BA-C6FE-1415-3C9FDEB8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9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1786-B2D2-DB06-3836-5E946618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A7FAF-D1F7-7EC7-DCEF-0F027BF5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AA734-0F72-1599-0C87-7AFD4D856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A2991-8847-A4E2-0334-9DB7BDACE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43732-BD89-65A1-2ADD-EAFDCC5AD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DCB7B-A9AB-8EB7-03DF-DEE0512B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5DBA7-731D-967D-6078-28A5ADFA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985C7-E033-3736-0A66-1A871D90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8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0DF8-59FB-B0A0-C21F-E802257A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5A616-4979-E667-2A00-310C8EE6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EFA36-9A43-3D1B-C924-EF4DDAD5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CB5EF-018E-E85C-63CA-EC0BD161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1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002C8-6B99-9525-CB0E-142018CE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7A675-BA03-C4A0-8C2B-5F1285B6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901FD-9E40-E045-6176-F157A4EB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0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99C0-4FAB-5446-4269-B6626D2D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7187-78D8-372B-753C-77001CE2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1F2D0-6623-612F-6DC5-8C1F0571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DAE63-B330-28DC-A95F-18D87DC8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71E41-79B2-55DC-DE0B-3384165E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CDBFD-5789-D3E9-048C-ABF2A0BF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7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7F1F-6335-A7B5-51BC-66926073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1455A-C977-D3E9-FF85-B0DBE2FC2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3DC45-117F-2280-294B-5B1D709D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B625F-3E9E-C17D-EA79-1E961646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F51E2-1DDC-5EA5-1612-625AD127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D4733-EC9A-321A-5D2A-EFE63947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29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693E4-5DA2-1EC5-9164-EE8B701E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D406-A7B3-7EEB-A013-57D32A4F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A519-1A80-51F7-DBB0-C2B94C07D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34F4B-7965-4DFF-ADD2-D23DE581956F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DCED-F380-BCEC-D098-B244F5503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556CC-E878-92A0-BECD-ECCEF966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45B06-A6FE-48CB-9051-178051AB3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17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C5C0-C726-7F36-8AF5-120404D93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Choise</a:t>
            </a:r>
            <a:r>
              <a:rPr lang="en-US"/>
              <a:t> 02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04162-A219-22B8-0C99-AC5B866AE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14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Choise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Madhusha Rupasinghe</dc:creator>
  <cp:lastModifiedBy>Madhusha Rupasinghe</cp:lastModifiedBy>
  <cp:revision>4</cp:revision>
  <dcterms:created xsi:type="dcterms:W3CDTF">2024-10-06T15:10:08Z</dcterms:created>
  <dcterms:modified xsi:type="dcterms:W3CDTF">2024-10-06T15:11:44Z</dcterms:modified>
</cp:coreProperties>
</file>