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C292-C6DB-40B1-9871-F94E3CD2E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Content Aggregator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FD15F-DDE1-4B50-B6A9-037B0AB3A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Gareth Wilson</a:t>
            </a:r>
          </a:p>
        </p:txBody>
      </p:sp>
    </p:spTree>
    <p:extLst>
      <p:ext uri="{BB962C8B-B14F-4D97-AF65-F5344CB8AC3E}">
        <p14:creationId xmlns:p14="http://schemas.microsoft.com/office/powerpoint/2010/main" val="305757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A92F-6530-4EE2-807F-E48CD1B7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C67D-4286-472A-AF3A-19D8028E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520" indent="-223520"/>
            <a:r>
              <a:rPr lang="en-US" dirty="0">
                <a:ea typeface="+mn-lt"/>
                <a:cs typeface="+mn-lt"/>
              </a:rPr>
              <a:t>A Kanban/Trello board outlining the required tasks of the project</a:t>
            </a:r>
          </a:p>
          <a:p>
            <a:pPr marL="223520" indent="-223520"/>
            <a:r>
              <a:rPr lang="en-US" dirty="0">
                <a:ea typeface="+mn-lt"/>
                <a:cs typeface="+mn-lt"/>
              </a:rPr>
              <a:t>Risk Assessment document</a:t>
            </a:r>
          </a:p>
          <a:p>
            <a:pPr marL="223520" indent="-223520"/>
            <a:r>
              <a:rPr lang="en-US" dirty="0">
                <a:ea typeface="+mn-lt"/>
                <a:cs typeface="+mn-lt"/>
              </a:rPr>
              <a:t>Requirement Gathering</a:t>
            </a:r>
          </a:p>
          <a:p>
            <a:pPr marL="223520" indent="-223520"/>
            <a:r>
              <a:rPr lang="en-US" dirty="0">
                <a:ea typeface="+mn-lt"/>
                <a:cs typeface="+mn-lt"/>
              </a:rPr>
              <a:t>Detailed Process Description (DPD)</a:t>
            </a:r>
          </a:p>
          <a:p>
            <a:pPr marL="223520" indent="-223520"/>
            <a:r>
              <a:rPr lang="en-US" dirty="0">
                <a:ea typeface="+mn-lt"/>
                <a:cs typeface="+mn-lt"/>
              </a:rPr>
              <a:t>RPA Solution using </a:t>
            </a:r>
            <a:r>
              <a:rPr lang="en-US" dirty="0" err="1">
                <a:ea typeface="+mn-lt"/>
                <a:cs typeface="+mn-lt"/>
              </a:rPr>
              <a:t>UiPath</a:t>
            </a:r>
            <a:endParaRPr lang="en-US" dirty="0">
              <a:ea typeface="+mn-lt"/>
              <a:cs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13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87A0-4308-4F43-82A0-40EE87CC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Trello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ADC6-8C8B-4760-8618-5DF7CF1D3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3520" indent="-223520"/>
            <a:r>
              <a:rPr lang="en-US" dirty="0"/>
              <a:t>Created Trello board to track tasks</a:t>
            </a:r>
          </a:p>
          <a:p>
            <a:pPr marL="223520" indent="-223520"/>
            <a:r>
              <a:rPr lang="en-US" dirty="0"/>
              <a:t>Trello board contains -</a:t>
            </a:r>
          </a:p>
          <a:p>
            <a:pPr lvl="1"/>
            <a:r>
              <a:rPr lang="en-US" dirty="0"/>
              <a:t>Three </a:t>
            </a:r>
            <a:r>
              <a:rPr lang="en-US" dirty="0" err="1"/>
              <a:t>colour</a:t>
            </a:r>
            <a:r>
              <a:rPr lang="en-US" dirty="0"/>
              <a:t> coordinated lists</a:t>
            </a:r>
          </a:p>
          <a:p>
            <a:pPr lvl="1"/>
            <a:r>
              <a:rPr lang="en-US" dirty="0"/>
              <a:t>Cards detailing the tasks required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D7B92-A388-43D7-A294-CDD56BED05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66" t="10028" r="1" b="5570"/>
          <a:stretch/>
        </p:blipFill>
        <p:spPr>
          <a:xfrm>
            <a:off x="5873747" y="3429000"/>
            <a:ext cx="5842021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0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6308-5CBE-4288-A7DD-E59C4C19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Risk Assessment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D8D0-EEAF-4195-BE28-B6F4379E24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3520" indent="-223520"/>
            <a:r>
              <a:rPr lang="en-US" dirty="0"/>
              <a:t>Two risk assessments created outlining the potential threats surrounding the project</a:t>
            </a:r>
          </a:p>
          <a:p>
            <a:pPr lvl="1"/>
            <a:r>
              <a:rPr lang="en-US" dirty="0">
                <a:ea typeface="+mn-lt"/>
                <a:cs typeface="+mn-lt"/>
              </a:rPr>
              <a:t>Business Risk Assessment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Project Risk Assessment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366B8-BE6F-4911-8102-96A3B2CE48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658" t="24808" r="54374" b="13271"/>
          <a:stretch/>
        </p:blipFill>
        <p:spPr>
          <a:xfrm>
            <a:off x="8683408" y="2249486"/>
            <a:ext cx="2841523" cy="4129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177A2B-5961-46F6-95CD-0FCDA655B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50" t="24889" r="22833" b="44889"/>
          <a:stretch/>
        </p:blipFill>
        <p:spPr>
          <a:xfrm>
            <a:off x="5615088" y="4314260"/>
            <a:ext cx="291592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DE6F-83E2-4456-AF6A-3CDB63B5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Detailed Process Description (DPD)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F20D-3CEC-4BE7-AC41-88D8DF49E2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Outlines - </a:t>
            </a:r>
          </a:p>
          <a:p>
            <a:pPr lvl="1"/>
            <a:r>
              <a:rPr lang="en-GB" dirty="0"/>
              <a:t>The current manual process</a:t>
            </a:r>
          </a:p>
          <a:p>
            <a:pPr lvl="1"/>
            <a:r>
              <a:rPr lang="en-GB" dirty="0"/>
              <a:t>The automation proposal and benefits</a:t>
            </a:r>
          </a:p>
          <a:p>
            <a:pPr lvl="1"/>
            <a:r>
              <a:rPr lang="en-GB" dirty="0"/>
              <a:t>Automation details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32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B698-15B9-422E-A4AF-96B5C17B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RPA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CB1D-0885-4E0D-A0F7-49D9D0C285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Fake Database</a:t>
            </a:r>
          </a:p>
          <a:p>
            <a:pPr lvl="1"/>
            <a:r>
              <a:rPr lang="en-GB" dirty="0"/>
              <a:t>Imitating Tobor Inc.’s internal database</a:t>
            </a:r>
          </a:p>
          <a:p>
            <a:r>
              <a:rPr lang="en-GB" dirty="0"/>
              <a:t>User Journey</a:t>
            </a:r>
          </a:p>
          <a:p>
            <a:pPr lvl="1"/>
            <a:r>
              <a:rPr lang="en-GB" dirty="0"/>
              <a:t>Registering, Updating, Deleting</a:t>
            </a:r>
          </a:p>
          <a:p>
            <a:r>
              <a:rPr lang="en-GB" dirty="0"/>
              <a:t>Content Aggregator</a:t>
            </a:r>
          </a:p>
          <a:p>
            <a:pPr lvl="1"/>
            <a:r>
              <a:rPr lang="en-GB" dirty="0"/>
              <a:t>Data collected from 3 sites per content preference</a:t>
            </a:r>
          </a:p>
          <a:p>
            <a:pPr lvl="1"/>
            <a:r>
              <a:rPr lang="en-GB" dirty="0"/>
              <a:t>Content tidied and sent to the relevant user</a:t>
            </a:r>
          </a:p>
          <a:p>
            <a:r>
              <a:rPr lang="en-GB" dirty="0"/>
              <a:t>Daily Report</a:t>
            </a:r>
          </a:p>
          <a:p>
            <a:pPr lvl="1"/>
            <a:r>
              <a:rPr lang="en-GB" dirty="0"/>
              <a:t>Outlines the user requests from that day</a:t>
            </a:r>
          </a:p>
          <a:p>
            <a:pPr lvl="1"/>
            <a:r>
              <a:rPr lang="en-GB" dirty="0"/>
              <a:t>Outlines the transactions made to the users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90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4714-5CF6-423D-BA45-881B817F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93E3-6A79-48AD-84CB-5EEBD45E9D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went well:</a:t>
            </a:r>
          </a:p>
          <a:p>
            <a:pPr lvl="1"/>
            <a:r>
              <a:rPr lang="en-GB" dirty="0"/>
              <a:t>Improving my understanding of the RPA process</a:t>
            </a:r>
          </a:p>
          <a:p>
            <a:pPr lvl="2"/>
            <a:r>
              <a:rPr lang="en-GB" dirty="0"/>
              <a:t>E.g. DPD, Data Gathering, </a:t>
            </a:r>
            <a:r>
              <a:rPr lang="en-GB" dirty="0" err="1"/>
              <a:t>ect</a:t>
            </a:r>
            <a:r>
              <a:rPr lang="en-GB" dirty="0"/>
              <a:t>.</a:t>
            </a:r>
          </a:p>
          <a:p>
            <a:r>
              <a:rPr lang="en-GB" dirty="0"/>
              <a:t>Issues:</a:t>
            </a:r>
          </a:p>
          <a:p>
            <a:pPr lvl="1"/>
            <a:r>
              <a:rPr lang="en-GB" dirty="0"/>
              <a:t>Time Constraints</a:t>
            </a:r>
          </a:p>
          <a:p>
            <a:pPr lvl="1"/>
            <a:r>
              <a:rPr lang="en-GB" dirty="0"/>
              <a:t>A few blockers throughout 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35DE7-879E-4A34-95E3-9D815109FF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Future Improvements:</a:t>
            </a:r>
          </a:p>
          <a:p>
            <a:pPr lvl="1"/>
            <a:r>
              <a:rPr lang="en-GB" dirty="0"/>
              <a:t>One main workflow</a:t>
            </a:r>
          </a:p>
          <a:p>
            <a:pPr lvl="1"/>
            <a:r>
              <a:rPr lang="en-GB" dirty="0"/>
              <a:t>More exception handling</a:t>
            </a:r>
          </a:p>
          <a:p>
            <a:pPr lvl="1"/>
            <a:r>
              <a:rPr lang="en-GB" dirty="0"/>
              <a:t>Triggers</a:t>
            </a:r>
          </a:p>
          <a:p>
            <a:pPr lvl="2"/>
            <a:r>
              <a:rPr lang="en-GB" dirty="0"/>
              <a:t>Set up for interval timings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979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575</TotalTime>
  <Words>177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Content Aggregator App</vt:lpstr>
      <vt:lpstr>Task</vt:lpstr>
      <vt:lpstr>Trello Board</vt:lpstr>
      <vt:lpstr>Risk Assessment</vt:lpstr>
      <vt:lpstr>Detailed Process Description (DPD)</vt:lpstr>
      <vt:lpstr>RPA Solution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Aggregator App</dc:title>
  <dc:creator>Gareth Wilson</dc:creator>
  <cp:lastModifiedBy>Gareth Wilson</cp:lastModifiedBy>
  <cp:revision>7</cp:revision>
  <dcterms:created xsi:type="dcterms:W3CDTF">2020-06-28T21:53:55Z</dcterms:created>
  <dcterms:modified xsi:type="dcterms:W3CDTF">2020-06-29T07:29:47Z</dcterms:modified>
</cp:coreProperties>
</file>