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9C4D-1AFE-4805-8CF2-74B30CB34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491A6-A7C6-4E3A-8800-23178DD84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375D-7F58-492F-A883-8E782C87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B974-F3B4-404A-B415-1E150E1F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DD5E-69E0-42C1-9DD0-3BF1583E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3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7BA5-D91D-4032-8349-DC32C9B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86308-6B2A-482A-9F0E-603A9B2F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AF0B-E051-4953-B2BF-09BD7D81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AD13-4094-45B6-9041-CEB98D9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AA4F-BE3A-4698-BE54-942CAA63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58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6B519-A888-4688-87BD-933108FF5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6AC1D-7949-4E43-B327-01442091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F246-15BF-41C4-9976-57FD9FA6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12E3-AAC0-4A5D-B5EF-C0C2BA04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A973-7E95-4994-9CF9-A7D7A8CD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6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39EC-7237-4EA4-B7AC-B48161F8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4DC7-8F6F-4464-AD33-B2723083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51B5-6BA7-4654-AD90-3B5D68F7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311E-D919-4FB1-89F4-2512430C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8E53-C949-465D-92A3-ED1D374A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1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8539-F33F-478A-8AF9-436BAC64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4450C-5C81-489B-88A4-5A901F6B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23F4-781C-4EEF-8BC6-52FB617F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98E4-BFA7-47A9-BC3D-3D0FBEF2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369E-BE4E-4570-94E2-33B9B003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58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F3AE-DDAE-4FF1-A7DA-CC3C142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6C97-967B-4E3B-BEBC-4760C1F5E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83E16-ADDB-4492-BB88-6D88E0943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2DB0-A48E-4A02-A2C0-802F37DB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D011-0C4B-4298-AF9A-3594EDC6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C5FB-103A-4510-8803-EFBFA613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0CB0-F2FF-437D-9557-CC11EA5C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1404-0117-455E-9326-0D560509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30E6D-D374-4B86-9D77-997A9ABF5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F63A0-7742-47B2-BCD6-031A385C3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A45B4-AE2B-4495-99FB-7F8375A98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3D947-CFD8-467C-958F-53ADD99A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356DD-BACC-4315-A0B1-BA54ADBF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BCF4-76B8-4FE8-8684-21C0F2BF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7CB0-9F45-4338-9961-D3B4AEF4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DE38C-DB15-4300-B390-F9147748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99F6-8BBA-481B-987D-A7837B2E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367E4-34C5-4E06-B3FA-322FB0B6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5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265CC-168B-4F55-B015-E607F487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ABA70-8BD5-4EEB-B94F-3474409F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E11FB-9E46-49FB-A806-C437A93D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4851-46BD-48FF-B62E-9F00D22F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E057-C282-4E64-9E7C-BA4905A6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0E136-71FF-4E04-82AE-5B2BA1D58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B02F7-4463-4375-853F-64B0C95F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7660A-8044-4151-AEEE-DB056DA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70804-98C7-45A4-9A2B-48EC49C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6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2CBF-5957-4277-8C0E-F198A218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4BAAF-A68E-457C-8488-B21671CFC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842D9-4D29-4232-8E46-A0D5D2DDD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2513B-4A0A-4D67-B2D3-28B40431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73AC-455D-40F3-8CF5-43FDB261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43B1C-8D13-43E1-9F5E-3CA1F0F7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4A75B-F6E1-4933-8BE7-C99AE73F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388F-B925-4343-8D58-CB1720CB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B061-4898-4F62-B0FF-B800CFA3E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5DD8-EDA9-4EF9-9001-E577173A70D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E4AD-3F71-4C59-914D-7793798E4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1F7D-4328-4B8E-910D-64A64BF1E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AD49-9131-47DF-97E7-E26CF2F29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1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7F6A3E6-E1B7-497F-97AE-7FBE2948082B}"/>
              </a:ext>
            </a:extLst>
          </p:cNvPr>
          <p:cNvSpPr/>
          <p:nvPr/>
        </p:nvSpPr>
        <p:spPr>
          <a:xfrm>
            <a:off x="5367337" y="256410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Email received containing user details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830DB2C-1F5F-4B65-BE51-DF16EBCE89B1}"/>
              </a:ext>
            </a:extLst>
          </p:cNvPr>
          <p:cNvSpPr/>
          <p:nvPr/>
        </p:nvSpPr>
        <p:spPr>
          <a:xfrm>
            <a:off x="5367338" y="4696592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Content aggregated from a minimum of 3 sites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86D14FF-3648-4309-9612-00EABBC2BC26}"/>
              </a:ext>
            </a:extLst>
          </p:cNvPr>
          <p:cNvSpPr/>
          <p:nvPr/>
        </p:nvSpPr>
        <p:spPr>
          <a:xfrm>
            <a:off x="5367340" y="3677419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Find users content preferences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7A727BA-EEF5-4647-9F2E-2E3BBF74E84F}"/>
              </a:ext>
            </a:extLst>
          </p:cNvPr>
          <p:cNvSpPr/>
          <p:nvPr/>
        </p:nvSpPr>
        <p:spPr>
          <a:xfrm>
            <a:off x="5367337" y="5715765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Ensure there’s no repeat/duplicate content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B8D1AC7C-D73A-45A1-9ED8-3292BE7BF619}"/>
              </a:ext>
            </a:extLst>
          </p:cNvPr>
          <p:cNvSpPr/>
          <p:nvPr/>
        </p:nvSpPr>
        <p:spPr>
          <a:xfrm>
            <a:off x="5200650" y="1639073"/>
            <a:ext cx="1790700" cy="742950"/>
          </a:xfrm>
          <a:prstGeom prst="flowChartDecision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New User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3986D33-888E-4F2E-B780-446381B5827B}"/>
              </a:ext>
            </a:extLst>
          </p:cNvPr>
          <p:cNvSpPr/>
          <p:nvPr/>
        </p:nvSpPr>
        <p:spPr>
          <a:xfrm>
            <a:off x="5367338" y="2658246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Log new user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8D694C8-EA1B-4400-808E-8F85B8BCE90D}"/>
              </a:ext>
            </a:extLst>
          </p:cNvPr>
          <p:cNvSpPr/>
          <p:nvPr/>
        </p:nvSpPr>
        <p:spPr>
          <a:xfrm>
            <a:off x="8129591" y="1639073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Tidy content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7932EAE-D454-4E80-B553-1DEA280A291B}"/>
              </a:ext>
            </a:extLst>
          </p:cNvPr>
          <p:cNvSpPr/>
          <p:nvPr/>
        </p:nvSpPr>
        <p:spPr>
          <a:xfrm>
            <a:off x="8129583" y="2658246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Content sent to user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E64E927-373C-4262-92DE-33463BBB0DC0}"/>
              </a:ext>
            </a:extLst>
          </p:cNvPr>
          <p:cNvSpPr/>
          <p:nvPr/>
        </p:nvSpPr>
        <p:spPr>
          <a:xfrm>
            <a:off x="8129583" y="3677418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Records items against content transmissions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D1235DC-9BA2-4F9E-905A-22B2DD911427}"/>
              </a:ext>
            </a:extLst>
          </p:cNvPr>
          <p:cNvSpPr/>
          <p:nvPr/>
        </p:nvSpPr>
        <p:spPr>
          <a:xfrm>
            <a:off x="8129583" y="4696592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Create daily PDF reports once all transmissions are completed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EA45A4D-8887-43E4-A7D9-2B41019CD145}"/>
              </a:ext>
            </a:extLst>
          </p:cNvPr>
          <p:cNvSpPr/>
          <p:nvPr/>
        </p:nvSpPr>
        <p:spPr>
          <a:xfrm>
            <a:off x="8129583" y="5715765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Email PDF report to company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6541AC-47CB-48F6-AD86-CB08A2828EF7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096000" y="999360"/>
            <a:ext cx="0" cy="63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3F35E1-7E28-412E-B24D-D903569F5F16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096000" y="2382023"/>
            <a:ext cx="1" cy="2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13C331-17CE-4F42-B790-8BA8D1FD1310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6096001" y="3401196"/>
            <a:ext cx="2" cy="2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9D5E70-AAA2-4DE8-8E07-CF03DF35C07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096001" y="4420369"/>
            <a:ext cx="2" cy="2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6DC684-7652-489B-8E47-8E22EBD55FC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6096000" y="5439542"/>
            <a:ext cx="1" cy="2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A146CD4-3307-47EC-8437-396A1E2E3B56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6824662" y="2010548"/>
            <a:ext cx="1304929" cy="4076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A1BF16-A8AD-4BF5-97D9-C59536EC69A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8858246" y="2382023"/>
            <a:ext cx="8" cy="2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A20EF9-E6E7-4DC8-93BA-FFE8F7798C8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858246" y="3401196"/>
            <a:ext cx="0" cy="27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BD9DE1-1A81-49D6-AC88-A2516ECAEA5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858246" y="4420368"/>
            <a:ext cx="0" cy="27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2F4CCC-2106-4B46-8B00-9C8208225322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858246" y="5439542"/>
            <a:ext cx="0" cy="2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BC9BA50B-1013-4F0D-B4C8-D53F85CF252D}"/>
              </a:ext>
            </a:extLst>
          </p:cNvPr>
          <p:cNvSpPr/>
          <p:nvPr/>
        </p:nvSpPr>
        <p:spPr>
          <a:xfrm>
            <a:off x="2728906" y="2658246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Delete or Update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A5BAFB71-919D-49D8-884D-1BA2CE9C7BC2}"/>
              </a:ext>
            </a:extLst>
          </p:cNvPr>
          <p:cNvSpPr/>
          <p:nvPr/>
        </p:nvSpPr>
        <p:spPr>
          <a:xfrm>
            <a:off x="1909728" y="3677419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Delete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C44E58A3-7630-43DE-87E4-B0294D9CD0AC}"/>
              </a:ext>
            </a:extLst>
          </p:cNvPr>
          <p:cNvSpPr/>
          <p:nvPr/>
        </p:nvSpPr>
        <p:spPr>
          <a:xfrm>
            <a:off x="3543279" y="3677419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Update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CF72311B-22F0-47FC-8E1A-8F9A62D8FE9C}"/>
              </a:ext>
            </a:extLst>
          </p:cNvPr>
          <p:cNvSpPr/>
          <p:nvPr/>
        </p:nvSpPr>
        <p:spPr>
          <a:xfrm>
            <a:off x="2562219" y="1644607"/>
            <a:ext cx="1790700" cy="742950"/>
          </a:xfrm>
          <a:prstGeom prst="flowChartDecision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Existing User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5EB0DE7-9783-449D-AA6C-FEEB34B64D28}"/>
              </a:ext>
            </a:extLst>
          </p:cNvPr>
          <p:cNvCxnSpPr>
            <a:cxnSpLocks/>
            <a:stCxn id="5" idx="1"/>
            <a:endCxn id="83" idx="0"/>
          </p:cNvCxnSpPr>
          <p:nvPr/>
        </p:nvCxnSpPr>
        <p:spPr>
          <a:xfrm rot="10800000" flipV="1">
            <a:off x="3457569" y="627885"/>
            <a:ext cx="1909768" cy="1016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2F5088-240C-439C-8382-DFA89C8D5A31}"/>
              </a:ext>
            </a:extLst>
          </p:cNvPr>
          <p:cNvCxnSpPr>
            <a:cxnSpLocks/>
            <a:stCxn id="83" idx="2"/>
            <a:endCxn id="70" idx="0"/>
          </p:cNvCxnSpPr>
          <p:nvPr/>
        </p:nvCxnSpPr>
        <p:spPr>
          <a:xfrm>
            <a:off x="3457569" y="2387557"/>
            <a:ext cx="0" cy="27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58ADE02-E9F7-48AB-9263-193B60977887}"/>
              </a:ext>
            </a:extLst>
          </p:cNvPr>
          <p:cNvCxnSpPr>
            <a:cxnSpLocks/>
            <a:stCxn id="70" idx="2"/>
            <a:endCxn id="75" idx="0"/>
          </p:cNvCxnSpPr>
          <p:nvPr/>
        </p:nvCxnSpPr>
        <p:spPr>
          <a:xfrm rot="16200000" flipH="1">
            <a:off x="3726644" y="3132120"/>
            <a:ext cx="276223" cy="81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B602A53-6033-4C41-B7F6-9E36E9F89206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 rot="5400000">
            <a:off x="2909869" y="3129718"/>
            <a:ext cx="276223" cy="819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0C0BDF-3ADC-4870-9DA2-93DF0DA78D79}"/>
              </a:ext>
            </a:extLst>
          </p:cNvPr>
          <p:cNvCxnSpPr>
            <a:cxnSpLocks/>
            <a:stCxn id="75" idx="3"/>
            <a:endCxn id="10" idx="1"/>
          </p:cNvCxnSpPr>
          <p:nvPr/>
        </p:nvCxnSpPr>
        <p:spPr>
          <a:xfrm>
            <a:off x="5000604" y="4048894"/>
            <a:ext cx="36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C9FC159D-DD57-4852-929F-C9BBD0202F83}"/>
              </a:ext>
            </a:extLst>
          </p:cNvPr>
          <p:cNvSpPr/>
          <p:nvPr/>
        </p:nvSpPr>
        <p:spPr>
          <a:xfrm>
            <a:off x="3543278" y="4699043"/>
            <a:ext cx="1457325" cy="742950"/>
          </a:xfrm>
          <a:prstGeom prst="flowChartProcess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 user data actions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69BB272-AA17-402F-AB31-EB2F65EE342C}"/>
              </a:ext>
            </a:extLst>
          </p:cNvPr>
          <p:cNvCxnSpPr>
            <a:cxnSpLocks/>
            <a:stCxn id="75" idx="2"/>
            <a:endCxn id="109" idx="0"/>
          </p:cNvCxnSpPr>
          <p:nvPr/>
        </p:nvCxnSpPr>
        <p:spPr>
          <a:xfrm flipH="1">
            <a:off x="4271941" y="4420369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1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Wilson</dc:creator>
  <cp:lastModifiedBy>Gareth Wilson</cp:lastModifiedBy>
  <cp:revision>9</cp:revision>
  <dcterms:created xsi:type="dcterms:W3CDTF">2020-06-18T11:53:33Z</dcterms:created>
  <dcterms:modified xsi:type="dcterms:W3CDTF">2020-06-18T14:52:56Z</dcterms:modified>
</cp:coreProperties>
</file>