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65E3-246F-4B4C-A0E6-D9B23014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A0721-66CE-4C43-A300-AA64AADF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D99A-302D-4891-9283-2DAF17F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9D7B-0A6E-4826-8307-859546CE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499C-7DFF-4799-BE46-4DC4CDE6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2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C5B3-91A2-42EC-951C-8DB286C8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B562D-9C3A-421D-976D-AB813AAF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CD-7E0F-43A7-B59E-3D33B7A9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647D-6494-4E71-8869-5BA897CC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766F-D076-4DAB-A982-5D83CCA9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9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E8FC3-662A-46CD-8913-FB4F8EBFB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2366-F1CB-40E7-8C92-7D2F6E70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47DE-41F9-409C-B68A-D1F9B3C8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F7AB-F880-4781-9905-4FE98F93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2ECC-7066-4A85-A2C4-E226F65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BD04-953F-48BF-B987-DE708F3F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EAEE-6C30-4650-8DCB-2072B866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75C8-0C14-476F-879A-FB71C27B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2AF7A-A55A-4781-9301-E2ABD11C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DBD6-1660-4A21-A4CD-EC06517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F7FA-4217-47B8-8382-F3A20324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95E36-CBCD-407C-9721-9BCB653E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5EC7-2B9B-4338-B525-8EDFFD25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72F3-4DE0-4C63-9CF6-C0FEF54E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AFE-7D0F-482A-BAB5-4BE82C57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9AC-DF40-438A-BC8E-965B1A3B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0562-4D75-4B3F-990A-C58566574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AFA08-6F4B-4F44-B5DD-B9C04294B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55F6C-2DC2-468C-88F6-328E6187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68D6-B323-4F67-8B1A-419961D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B429-B441-48AB-8774-902983F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5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2113-FFB6-4B87-A7B0-939B6050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376F-4D4C-4352-ABD8-8F406520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FD877-47FE-4C5D-943E-279AA667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4358D-F398-4367-95CD-2DFBBB69F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EBCBA-E274-4245-A131-3A86F559B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FA9D7-7E83-48C8-B593-5FDECB03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66D1E-4500-4B80-A7E0-7E711260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ACE12-71A4-4E51-B33E-8BFDA337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738-1E2A-4859-AA29-9237C153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68432-8F5C-48E8-AA3C-28C5DC26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9C5F-CB98-457C-83DD-63ABA714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151A9-EE8D-4D13-BADC-6AB9507E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4744C-D3A8-4C53-8096-BC0D78A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AF163-5539-4C6B-A71B-6F41D86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BBF0B-217D-4725-AC89-7BAD451A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A09C-0434-4786-B807-02465B61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6CD1-F1DD-4118-97CC-BBA27738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7896-8EF6-433E-A809-244A0B39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33E5C-03ED-4B3A-95F3-70246DD4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6991-556E-4DFA-B166-C732F66F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EDD6E-997D-47A9-A6F9-5BE4F4FD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2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37D3-6D81-4CFD-99FA-CA87C104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3597F-C78C-474C-AA52-CB5FD48A9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42416-6BA5-429F-B0BB-DA72C596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D558-2D3B-42B2-9E95-91F9CD9A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38630-F22A-4E68-9BD2-F3115DC6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2275-1D45-4206-BB08-86D86540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5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694E4-AE9C-46D1-A3CA-5FF4725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7225-BBD5-44D9-8FA0-B950BC80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567-08CE-4B7A-82BA-F5A13DB7C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ACAC-6148-494D-AE46-82351A70EC0A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B52C-29FA-4B8C-94D3-74050CF1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6C95-4191-4865-B9CC-B1555709F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E5EA-5AFE-4F9C-B126-4E24E3EB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5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D04DF4E-92BF-49B7-B72B-0C47C59008FC}"/>
              </a:ext>
            </a:extLst>
          </p:cNvPr>
          <p:cNvSpPr/>
          <p:nvPr/>
        </p:nvSpPr>
        <p:spPr>
          <a:xfrm>
            <a:off x="2528390" y="254841"/>
            <a:ext cx="2171700" cy="6096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User Journey</a:t>
            </a:r>
            <a:endParaRPr lang="en-GB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45EA04B-9613-4936-9F81-B7FD25280C22}"/>
              </a:ext>
            </a:extLst>
          </p:cNvPr>
          <p:cNvSpPr/>
          <p:nvPr/>
        </p:nvSpPr>
        <p:spPr>
          <a:xfrm>
            <a:off x="2528390" y="1151040"/>
            <a:ext cx="2171700" cy="6096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Registration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083C60B-FC25-433D-9312-24257294D120}"/>
              </a:ext>
            </a:extLst>
          </p:cNvPr>
          <p:cNvSpPr/>
          <p:nvPr/>
        </p:nvSpPr>
        <p:spPr>
          <a:xfrm>
            <a:off x="2528390" y="3715600"/>
            <a:ext cx="2171700" cy="82633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Registration details sent from user (gmail+num)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75053BC-3191-4072-84FE-FD4C5DB4D9B8}"/>
              </a:ext>
            </a:extLst>
          </p:cNvPr>
          <p:cNvSpPr/>
          <p:nvPr/>
        </p:nvSpPr>
        <p:spPr>
          <a:xfrm>
            <a:off x="2528390" y="4828539"/>
            <a:ext cx="2171700" cy="6096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Received by Tobor Inc. (QA email)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4664258-EEC9-4723-84A7-A1509333FCC6}"/>
              </a:ext>
            </a:extLst>
          </p:cNvPr>
          <p:cNvSpPr/>
          <p:nvPr/>
        </p:nvSpPr>
        <p:spPr>
          <a:xfrm>
            <a:off x="2528390" y="5724739"/>
            <a:ext cx="2171700" cy="6096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Added to user DB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80EB89D-B3CE-4F50-8BEF-AB31DDB05F60}"/>
              </a:ext>
            </a:extLst>
          </p:cNvPr>
          <p:cNvSpPr/>
          <p:nvPr/>
        </p:nvSpPr>
        <p:spPr>
          <a:xfrm>
            <a:off x="4935204" y="4128769"/>
            <a:ext cx="2171700" cy="104605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Receipt sent to user confirming registration and update requests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72683F8-DAEF-4835-BC10-F246596398B5}"/>
              </a:ext>
            </a:extLst>
          </p:cNvPr>
          <p:cNvSpPr/>
          <p:nvPr/>
        </p:nvSpPr>
        <p:spPr>
          <a:xfrm>
            <a:off x="9494918" y="254841"/>
            <a:ext cx="2171700" cy="6096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User Journey</a:t>
            </a:r>
            <a:endParaRPr lang="en-GB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498668A-9DE0-4BB7-9C58-CAD2C1288F00}"/>
              </a:ext>
            </a:extLst>
          </p:cNvPr>
          <p:cNvSpPr/>
          <p:nvPr/>
        </p:nvSpPr>
        <p:spPr>
          <a:xfrm>
            <a:off x="9494918" y="1177262"/>
            <a:ext cx="2171700" cy="6096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User sent content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3B0F3FD-4E98-4078-B28C-50AE07D9ED0C}"/>
              </a:ext>
            </a:extLst>
          </p:cNvPr>
          <p:cNvSpPr/>
          <p:nvPr/>
        </p:nvSpPr>
        <p:spPr>
          <a:xfrm>
            <a:off x="7128708" y="1097051"/>
            <a:ext cx="2171700" cy="87429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Content gathered from 3 websites and tidied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9B808E4-695E-41AE-B662-770E8FB5E72F}"/>
              </a:ext>
            </a:extLst>
          </p:cNvPr>
          <p:cNvSpPr/>
          <p:nvPr/>
        </p:nvSpPr>
        <p:spPr>
          <a:xfrm>
            <a:off x="9494918" y="2099683"/>
            <a:ext cx="2171700" cy="6096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User data actions are recorded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598ABE6-9000-4FA8-A82C-ED71FDA4492A}"/>
              </a:ext>
            </a:extLst>
          </p:cNvPr>
          <p:cNvSpPr/>
          <p:nvPr/>
        </p:nvSpPr>
        <p:spPr>
          <a:xfrm>
            <a:off x="9494918" y="3022104"/>
            <a:ext cx="2171700" cy="6096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PDF report sent to Tobor Inc.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82270CED-E3DE-4CDB-BA20-E4687C9D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36968"/>
              </p:ext>
            </p:extLst>
          </p:nvPr>
        </p:nvGraphicFramePr>
        <p:xfrm>
          <a:off x="222250" y="2257945"/>
          <a:ext cx="81280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706222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0359671"/>
                    </a:ext>
                  </a:extLst>
                </a:gridCol>
                <a:gridCol w="1107016">
                  <a:extLst>
                    <a:ext uri="{9D8B030D-6E8A-4147-A177-3AD203B41FA5}">
                      <a16:colId xmlns:a16="http://schemas.microsoft.com/office/drawing/2014/main" val="2120842824"/>
                    </a:ext>
                  </a:extLst>
                </a:gridCol>
                <a:gridCol w="1602318">
                  <a:extLst>
                    <a:ext uri="{9D8B030D-6E8A-4147-A177-3AD203B41FA5}">
                      <a16:colId xmlns:a16="http://schemas.microsoft.com/office/drawing/2014/main" val="12683621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02200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73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Content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jd@gmail.com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4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4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78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Wilson</dc:creator>
  <cp:lastModifiedBy>Gareth Wilson</cp:lastModifiedBy>
  <cp:revision>19</cp:revision>
  <dcterms:created xsi:type="dcterms:W3CDTF">2020-06-17T10:23:59Z</dcterms:created>
  <dcterms:modified xsi:type="dcterms:W3CDTF">2020-06-19T13:05:17Z</dcterms:modified>
</cp:coreProperties>
</file>