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Roboto Mon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RobotoMono-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RobotoMono-italic.fntdata"/><Relationship Id="rId6" Type="http://schemas.openxmlformats.org/officeDocument/2006/relationships/slide" Target="slides/slide1.xml"/><Relationship Id="rId18"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795a40d9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795a40d9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Imagine a busy hospital where doctors are constantly moving between patients, checking vitals, and making critical decisions. Amidst all this, there's one task that consumes a significant portion of their day—writing detailed clinical notes. On average, doctors spend 52 to 102 minutes each day just on documentation. This isn't just a matter of jotting down a few details; it's a comprehensive process that takes valuable time away from patient care.</a:t>
            </a:r>
            <a:endParaRPr/>
          </a:p>
          <a:p>
            <a:pPr indent="0" lvl="0" marL="0" rtl="0" algn="l">
              <a:lnSpc>
                <a:spcPct val="115000"/>
              </a:lnSpc>
              <a:spcBef>
                <a:spcPts val="1200"/>
              </a:spcBef>
              <a:spcAft>
                <a:spcPts val="0"/>
              </a:spcAft>
              <a:buClr>
                <a:schemeClr val="dk1"/>
              </a:buClr>
              <a:buSzPts val="1100"/>
              <a:buFont typeface="Arial"/>
              <a:buNone/>
            </a:pPr>
            <a:r>
              <a:rPr lang="en"/>
              <a:t>Now, think about the potential of technology to ease this burden. Enter the world of medical summarization—a powerful tool that transforms lengthy clinical documents, patient records, and healthcare data into concise, easily digestible summaries. It's like having a reliable assistant that quickly gathers and organizes the most important information, allowing doctors to focus more on what truly matters: their patients.</a:t>
            </a:r>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795a40d9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795a40d9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With automated summarization, this critical task that once took hours can now be done in minutes. Doctors can review summaries that capture the essence of patient histories, treatment plans, and diagnoses, all at a glance. This not only saves time but also enhances efficiency, enabling healthcare providers to make faster, more informed decisions. The result? A smoother workflow, reduced risk of errors, and most importantly, more time to provide the best possible care to their patients.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795a40d9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795a40d9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Imagine you’re a doctor juggling endless patient records, trying to keep up with the flood of information. You wish you had a sidekick, someone who could swoop in and condense those long-winded medical articles and then Enters BART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Meet BART – The Transformer with a Mission: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Model Description:</a:t>
            </a:r>
            <a:r>
              <a:rPr lang="en">
                <a:solidFill>
                  <a:schemeClr val="dk1"/>
                </a:solidFill>
              </a:rPr>
              <a:t> BART (Bidirectional and Auto-Regressive Transformers). It’s got BERT’s brainpower for understanding text and GPT’s flair for generating it. Together, they form a dynamic duo that’s unbeatable in tasks like summarization, translation, and even text classification.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Capabilities:</a:t>
            </a:r>
            <a:r>
              <a:rPr lang="en">
                <a:solidFill>
                  <a:schemeClr val="dk1"/>
                </a:solidFill>
              </a:rPr>
              <a:t> BART doesn’t just summarize; it transforms bulky text into sleek, concise summaries that make you wonder how it packed so much information into so few words. It’s been trained on the best of the best – think CNN/Daily Mail – so it’s like having a well-read assistant who’s always on point.</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f795a40d9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f795a40d9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Proof of Concept: BART in Action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Objective:</a:t>
            </a:r>
            <a:r>
              <a:rPr lang="en">
                <a:solidFill>
                  <a:schemeClr val="dk1"/>
                </a:solidFill>
              </a:rPr>
              <a:t> Picture this – you’ve got a medical article that’s as long as a Sunday newspaper. BART’s mission? To make it short, sweet, and to the point, saving healthcare professionals precious time that they can instead spend with patients.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Process:</a:t>
            </a:r>
            <a:r>
              <a:rPr lang="en">
                <a:solidFill>
                  <a:schemeClr val="dk1"/>
                </a:solidFill>
              </a:rPr>
              <a:t> BART takes your lengthy article, chews it up, and spits out a summary that’s concise but still packs a punch. It’s like turning a whole novel into a gripping short story.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Tools Used:</a:t>
            </a:r>
            <a:r>
              <a:rPr lang="en">
                <a:solidFill>
                  <a:schemeClr val="dk1"/>
                </a:solidFill>
              </a:rPr>
              <a:t> I brought BART to life in Google Colab using the Hugging Face </a:t>
            </a:r>
            <a:r>
              <a:rPr lang="en">
                <a:solidFill>
                  <a:srgbClr val="188038"/>
                </a:solidFill>
                <a:latin typeface="Roboto Mono"/>
                <a:ea typeface="Roboto Mono"/>
                <a:cs typeface="Roboto Mono"/>
                <a:sym typeface="Roboto Mono"/>
              </a:rPr>
              <a:t>transformers</a:t>
            </a:r>
            <a:r>
              <a:rPr lang="en">
                <a:solidFill>
                  <a:schemeClr val="dk1"/>
                </a:solidFill>
              </a:rPr>
              <a:t> library. Then, I added a simple, user-friendly interface where you just paste your article, click a button, and voilà – out comes the summary. It’s as easy as ordering takeout!</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795a40d9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795a40d9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Invest in Enhancing AI-Driven Summarization Tools: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Elevate Efficiency:</a:t>
            </a:r>
            <a:r>
              <a:rPr lang="en">
                <a:solidFill>
                  <a:schemeClr val="dk1"/>
                </a:solidFill>
              </a:rPr>
              <a:t> By further developing AI-driven tools like BART, Cotiviti can refine the accuracy and speed of medical summarization, giving healthcare professionals more time to focus on patient care.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Stay Ahead of the Curve:</a:t>
            </a:r>
            <a:r>
              <a:rPr lang="en">
                <a:solidFill>
                  <a:schemeClr val="dk1"/>
                </a:solidFill>
              </a:rPr>
              <a:t> Investing in these technologies ensures that Cotiviti remains at the forefront of innovation, offering cutting-edge solutions in the healthcare industry.</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Build an In-House Research Team:</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Foster Innovation:</a:t>
            </a:r>
            <a:r>
              <a:rPr lang="en">
                <a:solidFill>
                  <a:schemeClr val="dk1"/>
                </a:solidFill>
              </a:rPr>
              <a:t> Establishing a dedicated research team can drive innovation in AI-driven summarization tools, allowing Cotiviti to develop cutting-edge solutions tailored to the healthcare industry.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Student Collaboration:</a:t>
            </a:r>
            <a:r>
              <a:rPr lang="en">
                <a:solidFill>
                  <a:schemeClr val="dk1"/>
                </a:solidFill>
              </a:rPr>
              <a:t> Involve students and emerging talents who are passionate about learning and advancing in AI and NLP. This can bring fresh perspectives and help in developing novel approaches.</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795a40d9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795a40d9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Medical Summarization in Healthcare</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Radhika Raghuwanshi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Medical summarization involves condensing detailed clinical documents, patient records, or healthcare-related content into concise summaries while retaining essential information.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Impact on Healthcare Industry</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Improved Clinical Efficiency</a:t>
            </a:r>
            <a:endParaRPr/>
          </a:p>
          <a:p>
            <a:pPr indent="0" lvl="0" marL="0" rtl="0" algn="l">
              <a:spcBef>
                <a:spcPts val="1200"/>
              </a:spcBef>
              <a:spcAft>
                <a:spcPts val="0"/>
              </a:spcAft>
              <a:buNone/>
            </a:pPr>
            <a:r>
              <a:rPr lang="en"/>
              <a:t>Reduced Administrative Burden</a:t>
            </a:r>
            <a:endParaRPr/>
          </a:p>
          <a:p>
            <a:pPr indent="0" lvl="0" marL="0" rtl="0" algn="l">
              <a:spcBef>
                <a:spcPts val="1200"/>
              </a:spcBef>
              <a:spcAft>
                <a:spcPts val="1200"/>
              </a:spcAft>
              <a:buNone/>
            </a:pPr>
            <a:r>
              <a:rPr lang="en"/>
              <a:t>Less Human errors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Proof of Concept: BART Summarizer</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Let’s Talk About BART – The Superhero of Summarization:</a:t>
            </a:r>
            <a:endParaRPr/>
          </a:p>
          <a:p>
            <a:pPr indent="0" lvl="0" marL="0" rtl="0" algn="l">
              <a:spcBef>
                <a:spcPts val="1200"/>
              </a:spcBef>
              <a:spcAft>
                <a:spcPts val="0"/>
              </a:spcAft>
              <a:buNone/>
            </a:pPr>
            <a:r>
              <a:rPr b="1" lang="en"/>
              <a:t>Model Description</a:t>
            </a:r>
            <a:r>
              <a:rPr lang="en"/>
              <a:t>: BART (Bidirectional and Auto-Regressive Transformers) is a transformer-based sequence-to-sequence (seq2seq) model combining BERT's bidirectional encoder with GPT's autoregressive decoder.</a:t>
            </a:r>
            <a:endParaRPr/>
          </a:p>
          <a:p>
            <a:pPr indent="0" lvl="0" marL="0" rtl="0" algn="l">
              <a:spcBef>
                <a:spcPts val="1200"/>
              </a:spcBef>
              <a:spcAft>
                <a:spcPts val="0"/>
              </a:spcAft>
              <a:buNone/>
            </a:pPr>
            <a:r>
              <a:rPr b="1" lang="en"/>
              <a:t>Capabilities</a:t>
            </a:r>
            <a:r>
              <a:rPr lang="en"/>
              <a:t>: BART is particularly effective in text generation tasks such as summarization, translation, and text classification. It has been fine-tuned on extensive text-summary datasets like CNN/Daily Mail, making it highly adept at generating coherent and concise summaries.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sz="2700">
                <a:solidFill>
                  <a:schemeClr val="accent1"/>
                </a:solidFill>
              </a:rPr>
              <a:t>Proof of Concept:</a:t>
            </a:r>
            <a:endParaRPr sz="4600">
              <a:solidFill>
                <a:schemeClr val="accent1"/>
              </a:solidFill>
            </a:endParaRPr>
          </a:p>
        </p:txBody>
      </p:sp>
      <p:sp>
        <p:nvSpPr>
          <p:cNvPr id="110" name="Google Shape;110;p17"/>
          <p:cNvSpPr txBox="1"/>
          <p:nvPr>
            <p:ph idx="1" type="body"/>
          </p:nvPr>
        </p:nvSpPr>
        <p:spPr>
          <a:xfrm>
            <a:off x="311700" y="1017800"/>
            <a:ext cx="8520600" cy="355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a:solidFill>
                <a:srgbClr val="000000"/>
              </a:solidFill>
            </a:endParaRPr>
          </a:p>
          <a:p>
            <a:pPr indent="-342900" lvl="0" marL="457200" rtl="0" algn="l">
              <a:spcBef>
                <a:spcPts val="1200"/>
              </a:spcBef>
              <a:spcAft>
                <a:spcPts val="0"/>
              </a:spcAft>
              <a:buClr>
                <a:srgbClr val="000000"/>
              </a:buClr>
              <a:buSzPts val="1800"/>
              <a:buFont typeface="Arial"/>
              <a:buChar char="●"/>
            </a:pPr>
            <a:r>
              <a:rPr b="1" lang="en">
                <a:solidFill>
                  <a:srgbClr val="000000"/>
                </a:solidFill>
              </a:rPr>
              <a:t>Objective</a:t>
            </a:r>
            <a:r>
              <a:rPr lang="en">
                <a:solidFill>
                  <a:srgbClr val="000000"/>
                </a:solidFill>
              </a:rPr>
              <a:t>: Demonstrating the use of the BART model to automatically summarize medical articles, reducing the time healthcare professionals spend on documentation.</a:t>
            </a:r>
            <a:endParaRPr>
              <a:solidFill>
                <a:srgbClr val="000000"/>
              </a:solidFill>
            </a:endParaRPr>
          </a:p>
          <a:p>
            <a:pPr indent="-342900" lvl="0" marL="457200" rtl="0" algn="l">
              <a:spcBef>
                <a:spcPts val="0"/>
              </a:spcBef>
              <a:spcAft>
                <a:spcPts val="0"/>
              </a:spcAft>
              <a:buClr>
                <a:srgbClr val="000000"/>
              </a:buClr>
              <a:buSzPts val="1800"/>
              <a:buFont typeface="Arial"/>
              <a:buChar char="●"/>
            </a:pPr>
            <a:r>
              <a:rPr b="1" lang="en">
                <a:solidFill>
                  <a:srgbClr val="000000"/>
                </a:solidFill>
              </a:rPr>
              <a:t>Process</a:t>
            </a:r>
            <a:r>
              <a:rPr lang="en">
                <a:solidFill>
                  <a:srgbClr val="000000"/>
                </a:solidFill>
              </a:rPr>
              <a:t>: A medical article is input into the BART summarizer, which condenses the content into a shorter, more manageable summary while retaining key information.</a:t>
            </a:r>
            <a:endParaRPr>
              <a:solidFill>
                <a:srgbClr val="000000"/>
              </a:solidFill>
            </a:endParaRPr>
          </a:p>
          <a:p>
            <a:pPr indent="-342900" lvl="0" marL="457200" rtl="0" algn="l">
              <a:spcBef>
                <a:spcPts val="0"/>
              </a:spcBef>
              <a:spcAft>
                <a:spcPts val="0"/>
              </a:spcAft>
              <a:buClr>
                <a:srgbClr val="000000"/>
              </a:buClr>
              <a:buSzPts val="1800"/>
              <a:buFont typeface="Arial"/>
              <a:buChar char="●"/>
            </a:pPr>
            <a:r>
              <a:rPr b="1" lang="en">
                <a:solidFill>
                  <a:srgbClr val="000000"/>
                </a:solidFill>
              </a:rPr>
              <a:t>Tools Used</a:t>
            </a:r>
            <a:r>
              <a:rPr lang="en">
                <a:solidFill>
                  <a:srgbClr val="000000"/>
                </a:solidFill>
              </a:rPr>
              <a:t>: The implementation was carried out in Google Colab, utilizing the Hugging Face </a:t>
            </a:r>
            <a:r>
              <a:rPr lang="en">
                <a:solidFill>
                  <a:srgbClr val="188038"/>
                </a:solidFill>
              </a:rPr>
              <a:t>transformers</a:t>
            </a:r>
            <a:r>
              <a:rPr lang="en">
                <a:solidFill>
                  <a:srgbClr val="000000"/>
                </a:solidFill>
              </a:rPr>
              <a:t> library. A simple user interface was built to allow users to input articles and generate summaries.</a:t>
            </a:r>
            <a:endParaRPr>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Strategic Actions for Cotivti</a:t>
            </a:r>
            <a:endParaRPr/>
          </a:p>
        </p:txBody>
      </p:sp>
      <p:sp>
        <p:nvSpPr>
          <p:cNvPr id="116" name="Google Shape;116;p18"/>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Invest in Enhancing AI-Driven Summarization Tools</a:t>
            </a:r>
            <a:endParaRPr/>
          </a:p>
          <a:p>
            <a:pPr indent="-342900" lvl="0" marL="457200" rtl="0" algn="l">
              <a:spcBef>
                <a:spcPts val="0"/>
              </a:spcBef>
              <a:spcAft>
                <a:spcPts val="0"/>
              </a:spcAft>
              <a:buSzPts val="1800"/>
              <a:buAutoNum type="arabicPeriod"/>
            </a:pPr>
            <a:r>
              <a:rPr lang="en"/>
              <a:t>Invest in Research &amp; Development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conclusion, the integration of AI-driven summarization tools, such as BART, offers significant opportunities for Cotiviti to enhance its impact in the healthcare industry. By automating the summarization of medical records and clinical notes, Cotiviti can contribute to more efficient treatment, streamlined payment processes, and reduced administrative burdens.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