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438" r:id="rId2"/>
    <p:sldId id="307" r:id="rId3"/>
    <p:sldId id="439" r:id="rId4"/>
    <p:sldId id="31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tik Bulusu" initials="KB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65"/>
    <a:srgbClr val="00385D"/>
    <a:srgbClr val="CDB68F"/>
    <a:srgbClr val="C8B18B"/>
    <a:srgbClr val="C00000"/>
    <a:srgbClr val="C8BDA5"/>
    <a:srgbClr val="838789"/>
    <a:srgbClr val="F75DDD"/>
    <a:srgbClr val="969696"/>
    <a:srgbClr val="93B1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6" autoAdjust="0"/>
    <p:restoredTop sz="87598" autoAdjust="0"/>
  </p:normalViewPr>
  <p:slideViewPr>
    <p:cSldViewPr snapToGrid="0">
      <p:cViewPr>
        <p:scale>
          <a:sx n="74" d="100"/>
          <a:sy n="74" d="100"/>
        </p:scale>
        <p:origin x="144" y="1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633C9-A3C0-4B65-8F4B-27A7DAFA3A42}" type="datetimeFigureOut">
              <a:rPr lang="en-US" smtClean="0"/>
              <a:pPr/>
              <a:t>11/30/20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0EE65-5384-45C7-BF85-1105C46FB7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6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0EE65-5384-45C7-BF85-1105C46FB7B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65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Item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0EE65-5384-45C7-BF85-1105C46FB7B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58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0EE65-5384-45C7-BF85-1105C46FB7B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39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4244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55CED-9F1A-4555-B7AC-D88EE847C95D}" type="datetime1">
              <a:rPr lang="en-US"/>
              <a:pPr>
                <a:defRPr/>
              </a:pPr>
              <a:t>11/30/20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6B9D-169B-484A-864D-37D4F9DBEE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511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3D3D54-94B5-41A9-AD74-15AEBE1EC7C5}" type="datetime1">
              <a:rPr lang="en-US"/>
              <a:pPr>
                <a:defRPr/>
              </a:pPr>
              <a:t>11/30/20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11A31B-54F6-42CA-85EB-371DC237E3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076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pPr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pPr/>
              <a:t>11/30/20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pPr/>
              <a:t>11/30/20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pPr/>
              <a:t>11/30/20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pPr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pPr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pPr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pPr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/>
          <p:cNvPicPr preferRelativeResize="0"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90" y="6077877"/>
            <a:ext cx="2286000" cy="677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411" y="6096504"/>
            <a:ext cx="978076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39F4D36-C6F7-4E33-997C-897140DF1D0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44707" y="6045843"/>
            <a:ext cx="4114780" cy="7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1708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04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  <a:noFill/>
        </p:spPr>
        <p:txBody>
          <a:bodyPr/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295" y="2315468"/>
            <a:ext cx="10972800" cy="4525963"/>
          </a:xfrm>
        </p:spPr>
        <p:txBody>
          <a:bodyPr/>
          <a:lstStyle>
            <a:lvl1pPr>
              <a:defRPr>
                <a:solidFill>
                  <a:srgbClr val="004065"/>
                </a:solidFill>
              </a:defRPr>
            </a:lvl1pPr>
            <a:lvl2pPr>
              <a:defRPr>
                <a:solidFill>
                  <a:srgbClr val="004065"/>
                </a:solidFill>
              </a:defRPr>
            </a:lvl2pPr>
            <a:lvl3pPr>
              <a:defRPr>
                <a:solidFill>
                  <a:srgbClr val="004065"/>
                </a:solidFill>
              </a:defRPr>
            </a:lvl3pPr>
            <a:lvl4pPr>
              <a:defRPr>
                <a:solidFill>
                  <a:srgbClr val="004065"/>
                </a:solidFill>
              </a:defRPr>
            </a:lvl4pPr>
            <a:lvl5pPr>
              <a:defRPr>
                <a:solidFill>
                  <a:srgbClr val="00406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10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90" y="6064191"/>
            <a:ext cx="246888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259" y="6109911"/>
            <a:ext cx="978076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E0A6587-8821-4107-9A84-7BB55CD1B618}"/>
              </a:ext>
            </a:extLst>
          </p:cNvPr>
          <p:cNvSpPr txBox="1"/>
          <p:nvPr userDrawn="1"/>
        </p:nvSpPr>
        <p:spPr>
          <a:xfrm>
            <a:off x="9057971" y="5943600"/>
            <a:ext cx="29207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5581"/>
                </a:solidFill>
              </a:rPr>
              <a:t>Group Project </a:t>
            </a:r>
          </a:p>
          <a:p>
            <a:pPr algn="ctr"/>
            <a:r>
              <a:rPr lang="en-US" sz="2400" dirty="0">
                <a:solidFill>
                  <a:srgbClr val="005581"/>
                </a:solidFill>
              </a:rPr>
              <a:t>APSC 1001 – Fall 2019</a:t>
            </a:r>
          </a:p>
        </p:txBody>
      </p:sp>
    </p:spTree>
    <p:extLst>
      <p:ext uri="{BB962C8B-B14F-4D97-AF65-F5344CB8AC3E}">
        <p14:creationId xmlns:p14="http://schemas.microsoft.com/office/powerpoint/2010/main" val="269993816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2117" y="-1"/>
            <a:ext cx="12192001" cy="5920033"/>
          </a:xfrm>
          <a:prstGeom prst="rect">
            <a:avLst/>
          </a:prstGeom>
          <a:solidFill>
            <a:srgbClr val="004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DB4E59E8-8241-4AEB-9B33-BEC2AF03D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54144" y="593234"/>
            <a:ext cx="10548594" cy="4987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="" xmlns:a16="http://schemas.microsoft.com/office/drawing/2014/main" id="{B9D3D9F8-5F1A-4D7A-9A5B-F63CA53D3F94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90" y="6077877"/>
            <a:ext cx="2286000" cy="677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="" xmlns:a16="http://schemas.microsoft.com/office/drawing/2014/main" id="{8EDBEB2E-E39F-4D3F-BCAD-6E3D0571266B}"/>
              </a:ext>
            </a:extLst>
          </p:cNvPr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411" y="6096504"/>
            <a:ext cx="978076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5C99AA54-E2AD-427C-8510-0FA093432BC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44707" y="6045843"/>
            <a:ext cx="4114780" cy="7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29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2116" y="-1"/>
            <a:ext cx="12194116" cy="5953540"/>
          </a:xfrm>
          <a:prstGeom prst="rect">
            <a:avLst/>
          </a:prstGeom>
          <a:solidFill>
            <a:srgbClr val="004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DB4E59E8-8241-4AEB-9B33-BEC2AF03D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54144" y="593234"/>
            <a:ext cx="10548594" cy="4987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="" xmlns:a16="http://schemas.microsoft.com/office/drawing/2014/main" id="{B9D3D9F8-5F1A-4D7A-9A5B-F63CA53D3F94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90" y="6077877"/>
            <a:ext cx="2286000" cy="677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="" xmlns:a16="http://schemas.microsoft.com/office/drawing/2014/main" id="{8EDBEB2E-E39F-4D3F-BCAD-6E3D0571266B}"/>
              </a:ext>
            </a:extLst>
          </p:cNvPr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411" y="6096504"/>
            <a:ext cx="978076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5C99AA54-E2AD-427C-8510-0FA093432BC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44707" y="6045843"/>
            <a:ext cx="4114780" cy="7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5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pPr/>
              <a:t>11/30/20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04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0" y="0"/>
            <a:ext cx="12192000" cy="8382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b="1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40635" y="1188076"/>
            <a:ext cx="10972800" cy="4525963"/>
          </a:xfrm>
        </p:spPr>
        <p:txBody>
          <a:bodyPr/>
          <a:lstStyle>
            <a:lvl1pPr>
              <a:defRPr>
                <a:solidFill>
                  <a:srgbClr val="004065"/>
                </a:solidFill>
              </a:defRPr>
            </a:lvl1pPr>
            <a:lvl2pPr>
              <a:defRPr>
                <a:solidFill>
                  <a:srgbClr val="004065"/>
                </a:solidFill>
              </a:defRPr>
            </a:lvl2pPr>
            <a:lvl3pPr>
              <a:defRPr>
                <a:solidFill>
                  <a:srgbClr val="004065"/>
                </a:solidFill>
              </a:defRPr>
            </a:lvl3pPr>
            <a:lvl4pPr>
              <a:defRPr>
                <a:solidFill>
                  <a:srgbClr val="004065"/>
                </a:solidFill>
              </a:defRPr>
            </a:lvl4pPr>
            <a:lvl5pPr>
              <a:defRPr>
                <a:solidFill>
                  <a:srgbClr val="00406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5" name="Picture 10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963" y="6109911"/>
            <a:ext cx="246888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2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259" y="6109911"/>
            <a:ext cx="978076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89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D62D8-B123-449E-9637-BFB859EEFD99}" type="datetime1">
              <a:rPr lang="en-US"/>
              <a:pPr>
                <a:defRPr/>
              </a:pPr>
              <a:t>11/30/20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F91EA-C77F-411B-A21D-9CA13071BC6B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" name="Picture 9" descr="bld-logo-5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" r="-2" b="55447"/>
          <a:stretch>
            <a:fillRect/>
          </a:stretch>
        </p:blipFill>
        <p:spPr bwMode="auto">
          <a:xfrm>
            <a:off x="10261600" y="6018471"/>
            <a:ext cx="1754717" cy="82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 preferRelativeResize="0"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90" y="6064191"/>
            <a:ext cx="246888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259" y="6109911"/>
            <a:ext cx="978076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02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4B79-B71D-444B-8857-533F72C21A47}" type="datetime1">
              <a:rPr lang="en-US"/>
              <a:pPr>
                <a:defRPr/>
              </a:pPr>
              <a:t>11/30/20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1F2CF7-A316-4736-9228-CE5038F1AD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898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6BEAF-43A2-4017-A458-68BBD90A15DE}" type="datetime1">
              <a:rPr lang="en-US"/>
              <a:pPr>
                <a:defRPr/>
              </a:pPr>
              <a:t>11/30/20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30AA3-8112-433A-B05B-DB6CAC98CA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491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8617A-5EA2-4587-9404-C4D220FEDF6B}" type="datetime1">
              <a:rPr lang="en-US"/>
              <a:pPr>
                <a:defRPr/>
              </a:pPr>
              <a:t>11/30/20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DB7905-1F92-4144-9C81-F8ADC01759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262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pPr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1" r:id="rId3"/>
    <p:sldLayoutId id="2147483672" r:id="rId4"/>
    <p:sldLayoutId id="2147483670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  <p:sldLayoutId id="2147483673" r:id="rId20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10">
            <a:extLst>
              <a:ext uri="{FF2B5EF4-FFF2-40B4-BE49-F238E27FC236}">
                <a16:creationId xmlns="" xmlns:a16="http://schemas.microsoft.com/office/drawing/2014/main" id="{52AB241C-52E9-4BDA-BB33-31122894E54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768" y="5556307"/>
            <a:ext cx="3541069" cy="1049206"/>
          </a:xfrm>
          <a:prstGeom prst="rect">
            <a:avLst/>
          </a:prstGeom>
          <a:noFill/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2">
            <a:extLst>
              <a:ext uri="{FF2B5EF4-FFF2-40B4-BE49-F238E27FC236}">
                <a16:creationId xmlns="" xmlns:a16="http://schemas.microsoft.com/office/drawing/2014/main" id="{A4C96608-ED72-4788-91E0-42FFECAA535D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45" y="5556307"/>
            <a:ext cx="978076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82F20698-E78B-4CE3-B501-B502C313A300}"/>
              </a:ext>
            </a:extLst>
          </p:cNvPr>
          <p:cNvSpPr/>
          <p:nvPr/>
        </p:nvSpPr>
        <p:spPr>
          <a:xfrm>
            <a:off x="292436" y="6264270"/>
            <a:ext cx="1297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8B18B"/>
                </a:solidFill>
              </a:rPr>
              <a:t>Fall </a:t>
            </a:r>
            <a:r>
              <a:rPr lang="en-US" sz="2400" dirty="0" smtClean="0">
                <a:solidFill>
                  <a:srgbClr val="C8B18B"/>
                </a:solidFill>
              </a:rPr>
              <a:t>2020</a:t>
            </a:r>
            <a:endParaRPr lang="en-US" sz="2400" dirty="0">
              <a:solidFill>
                <a:srgbClr val="C8B18B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8540A2D-FF5D-4FE3-BD46-925B9726FCE7}"/>
              </a:ext>
            </a:extLst>
          </p:cNvPr>
          <p:cNvSpPr txBox="1"/>
          <p:nvPr/>
        </p:nvSpPr>
        <p:spPr>
          <a:xfrm>
            <a:off x="605116" y="384752"/>
            <a:ext cx="11111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CLICK HERE AND PRINT FULL NAMES OF YOUR GROUP MEMBERS IN THIS TEXT BOX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2D6E4-8B45-4B13-B90E-FF2A1F4D9422}"/>
              </a:ext>
            </a:extLst>
          </p:cNvPr>
          <p:cNvSpPr txBox="1"/>
          <p:nvPr/>
        </p:nvSpPr>
        <p:spPr>
          <a:xfrm>
            <a:off x="2518912" y="2770513"/>
            <a:ext cx="7284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Include creative background with App title here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80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5638"/>
            <a:ext cx="12192000" cy="946927"/>
          </a:xfrm>
        </p:spPr>
        <p:txBody>
          <a:bodyPr>
            <a:normAutofit/>
          </a:bodyPr>
          <a:lstStyle/>
          <a:p>
            <a:r>
              <a:rPr lang="en-US" sz="4000" dirty="0"/>
              <a:t>Problem Approach Tasks and Heart-humanity (PATH)</a:t>
            </a:r>
            <a:endParaRPr lang="en-US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6B132E3-7ED3-45E1-9E1C-178B6D860E9F}"/>
              </a:ext>
            </a:extLst>
          </p:cNvPr>
          <p:cNvSpPr/>
          <p:nvPr/>
        </p:nvSpPr>
        <p:spPr>
          <a:xfrm>
            <a:off x="805543" y="1121228"/>
            <a:ext cx="4963886" cy="2307772"/>
          </a:xfrm>
          <a:prstGeom prst="rect">
            <a:avLst/>
          </a:prstGeom>
          <a:solidFill>
            <a:schemeClr val="bg2"/>
          </a:solidFill>
          <a:ln>
            <a:solidFill>
              <a:srgbClr val="0055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CB999CA3-165B-46B1-AB22-C36A73161539}"/>
              </a:ext>
            </a:extLst>
          </p:cNvPr>
          <p:cNvSpPr/>
          <p:nvPr/>
        </p:nvSpPr>
        <p:spPr>
          <a:xfrm>
            <a:off x="6291945" y="1121228"/>
            <a:ext cx="4963886" cy="2307772"/>
          </a:xfrm>
          <a:prstGeom prst="rect">
            <a:avLst/>
          </a:prstGeom>
          <a:solidFill>
            <a:schemeClr val="bg2"/>
          </a:solidFill>
          <a:ln>
            <a:solidFill>
              <a:srgbClr val="0055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DE3C4B6C-2E82-4832-92F4-9AAF232C9C03}"/>
              </a:ext>
            </a:extLst>
          </p:cNvPr>
          <p:cNvSpPr/>
          <p:nvPr/>
        </p:nvSpPr>
        <p:spPr>
          <a:xfrm>
            <a:off x="800100" y="3585009"/>
            <a:ext cx="4963886" cy="2307772"/>
          </a:xfrm>
          <a:prstGeom prst="rect">
            <a:avLst/>
          </a:prstGeom>
          <a:solidFill>
            <a:schemeClr val="bg2"/>
          </a:solidFill>
          <a:ln>
            <a:solidFill>
              <a:srgbClr val="0055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0FFC346-CD44-437C-84D4-B5BEE4483AD1}"/>
              </a:ext>
            </a:extLst>
          </p:cNvPr>
          <p:cNvSpPr/>
          <p:nvPr/>
        </p:nvSpPr>
        <p:spPr>
          <a:xfrm>
            <a:off x="6291945" y="3657600"/>
            <a:ext cx="4963886" cy="2307772"/>
          </a:xfrm>
          <a:prstGeom prst="rect">
            <a:avLst/>
          </a:prstGeom>
          <a:solidFill>
            <a:schemeClr val="bg2"/>
          </a:solidFill>
          <a:ln>
            <a:solidFill>
              <a:srgbClr val="0055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9026DDE-6C9D-4049-998F-B9AC91BFF1B4}"/>
              </a:ext>
            </a:extLst>
          </p:cNvPr>
          <p:cNvSpPr txBox="1"/>
          <p:nvPr/>
        </p:nvSpPr>
        <p:spPr>
          <a:xfrm>
            <a:off x="1153886" y="1785260"/>
            <a:ext cx="425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Describe the problem your group is tackling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543148A-4FAF-4C50-A899-C8D4EAD0D9FF}"/>
              </a:ext>
            </a:extLst>
          </p:cNvPr>
          <p:cNvSpPr txBox="1"/>
          <p:nvPr/>
        </p:nvSpPr>
        <p:spPr>
          <a:xfrm>
            <a:off x="1153886" y="2230790"/>
            <a:ext cx="4256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motivates your group about this problem 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C89B545-14FD-47DD-99F8-E84383CC7C71}"/>
              </a:ext>
            </a:extLst>
          </p:cNvPr>
          <p:cNvSpPr txBox="1"/>
          <p:nvPr/>
        </p:nvSpPr>
        <p:spPr>
          <a:xfrm>
            <a:off x="6645731" y="1785260"/>
            <a:ext cx="4256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approach your group took to address the problem on hand 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512CB10-FF02-4F21-BCB7-240A7D604A83}"/>
              </a:ext>
            </a:extLst>
          </p:cNvPr>
          <p:cNvSpPr txBox="1"/>
          <p:nvPr/>
        </p:nvSpPr>
        <p:spPr>
          <a:xfrm>
            <a:off x="6645731" y="2431591"/>
            <a:ext cx="4256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Python, Raspberry Pi, Brain storming, discussions with your instructors and other stakeholders etc..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9424086-0841-4F59-906E-FF5AE3903B1A}"/>
              </a:ext>
            </a:extLst>
          </p:cNvPr>
          <p:cNvSpPr txBox="1"/>
          <p:nvPr/>
        </p:nvSpPr>
        <p:spPr>
          <a:xfrm>
            <a:off x="1153886" y="4281704"/>
            <a:ext cx="4256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did you divide the tasks within your group 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38CD8BF5-AB2B-4833-B707-9C78D470E90A}"/>
              </a:ext>
            </a:extLst>
          </p:cNvPr>
          <p:cNvSpPr txBox="1"/>
          <p:nvPr/>
        </p:nvSpPr>
        <p:spPr>
          <a:xfrm>
            <a:off x="6645731" y="4332518"/>
            <a:ext cx="425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did you learn through the process 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41BAF7A-AC5B-4E91-B31B-E0971F9FC88A}"/>
              </a:ext>
            </a:extLst>
          </p:cNvPr>
          <p:cNvSpPr txBox="1"/>
          <p:nvPr/>
        </p:nvSpPr>
        <p:spPr>
          <a:xfrm>
            <a:off x="6645731" y="4930450"/>
            <a:ext cx="4256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would benefit from this project and How  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C0C9B438-7F7C-45DB-B0D0-870D07AFACBE}"/>
              </a:ext>
            </a:extLst>
          </p:cNvPr>
          <p:cNvSpPr txBox="1"/>
          <p:nvPr/>
        </p:nvSpPr>
        <p:spPr>
          <a:xfrm>
            <a:off x="1153886" y="1277237"/>
            <a:ext cx="1654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PROBLEM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B556B31-4F40-4DEB-850A-18F7D42B18BA}"/>
              </a:ext>
            </a:extLst>
          </p:cNvPr>
          <p:cNvSpPr txBox="1"/>
          <p:nvPr/>
        </p:nvSpPr>
        <p:spPr>
          <a:xfrm>
            <a:off x="6645731" y="1274425"/>
            <a:ext cx="1654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APPROACH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A89EEFEA-23F0-4F3E-A9FF-5715DC7B089F}"/>
              </a:ext>
            </a:extLst>
          </p:cNvPr>
          <p:cNvSpPr txBox="1"/>
          <p:nvPr/>
        </p:nvSpPr>
        <p:spPr>
          <a:xfrm>
            <a:off x="1153886" y="3715475"/>
            <a:ext cx="1654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TASKS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6045AEB7-8385-47F7-90CF-E65169154EA9}"/>
              </a:ext>
            </a:extLst>
          </p:cNvPr>
          <p:cNvSpPr txBox="1"/>
          <p:nvPr/>
        </p:nvSpPr>
        <p:spPr>
          <a:xfrm>
            <a:off x="6645731" y="3844498"/>
            <a:ext cx="270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HEART-HUMANITY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11255831" y="6435306"/>
            <a:ext cx="665875" cy="258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152315" y="6331788"/>
            <a:ext cx="80389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rgbClr val="004065"/>
                </a:solidFill>
              </a:rPr>
              <a:t>2020</a:t>
            </a:r>
            <a:endParaRPr lang="en-US" sz="2300" dirty="0">
              <a:solidFill>
                <a:srgbClr val="0040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508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95" y="0"/>
            <a:ext cx="12192000" cy="838200"/>
          </a:xfrm>
        </p:spPr>
        <p:txBody>
          <a:bodyPr/>
          <a:lstStyle/>
          <a:p>
            <a:r>
              <a:rPr lang="en-US" dirty="0" smtClean="0"/>
              <a:t>Project Details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6B132E3-7ED3-45E1-9E1C-178B6D860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5442" y="1298309"/>
            <a:ext cx="5604934" cy="4152370"/>
          </a:xfrm>
          <a:prstGeom prst="rect">
            <a:avLst/>
          </a:prstGeom>
          <a:solidFill>
            <a:schemeClr val="bg2"/>
          </a:solidFill>
          <a:ln>
            <a:solidFill>
              <a:srgbClr val="0055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6B132E3-7ED3-45E1-9E1C-178B6D860E9F}"/>
              </a:ext>
            </a:extLst>
          </p:cNvPr>
          <p:cNvSpPr/>
          <p:nvPr/>
        </p:nvSpPr>
        <p:spPr>
          <a:xfrm>
            <a:off x="220143" y="1335879"/>
            <a:ext cx="5604934" cy="4114800"/>
          </a:xfrm>
          <a:prstGeom prst="rect">
            <a:avLst/>
          </a:prstGeom>
          <a:solidFill>
            <a:schemeClr val="bg2"/>
          </a:solidFill>
          <a:ln>
            <a:solidFill>
              <a:srgbClr val="0055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43038" y="2528888"/>
            <a:ext cx="3171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Show </a:t>
            </a:r>
            <a:r>
              <a:rPr lang="en-US" smtClean="0"/>
              <a:t>screenshot of/ discuss </a:t>
            </a:r>
            <a:r>
              <a:rPr lang="en-US" dirty="0" smtClean="0"/>
              <a:t>user interface and any unique design elements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81913" y="2527099"/>
            <a:ext cx="3171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Show screenshot of/ discuss code blocks and specific functions used, if any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241633" y="6370897"/>
            <a:ext cx="803897" cy="441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207127" y="6331530"/>
            <a:ext cx="80389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rgbClr val="004065"/>
                </a:solidFill>
              </a:rPr>
              <a:t>2020</a:t>
            </a:r>
            <a:endParaRPr lang="en-US" sz="2300" dirty="0">
              <a:solidFill>
                <a:srgbClr val="0040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00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5638"/>
            <a:ext cx="12192000" cy="946927"/>
          </a:xfrm>
        </p:spPr>
        <p:txBody>
          <a:bodyPr>
            <a:normAutofit/>
          </a:bodyPr>
          <a:lstStyle/>
          <a:p>
            <a:r>
              <a:rPr lang="en-US" sz="4000" dirty="0"/>
              <a:t>Project details</a:t>
            </a:r>
            <a:endParaRPr lang="en-US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6B132E3-7ED3-45E1-9E1C-178B6D860E9F}"/>
              </a:ext>
            </a:extLst>
          </p:cNvPr>
          <p:cNvSpPr/>
          <p:nvPr/>
        </p:nvSpPr>
        <p:spPr>
          <a:xfrm>
            <a:off x="805543" y="1062112"/>
            <a:ext cx="9997924" cy="2847889"/>
          </a:xfrm>
          <a:prstGeom prst="rect">
            <a:avLst/>
          </a:prstGeom>
          <a:solidFill>
            <a:schemeClr val="bg2"/>
          </a:solidFill>
          <a:ln>
            <a:solidFill>
              <a:srgbClr val="0055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8472D6E4-8B45-4B13-B90E-FF2A1F4D9422}"/>
              </a:ext>
            </a:extLst>
          </p:cNvPr>
          <p:cNvSpPr txBox="1"/>
          <p:nvPr/>
        </p:nvSpPr>
        <p:spPr>
          <a:xfrm>
            <a:off x="1371601" y="1803358"/>
            <a:ext cx="9303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How will you promote/implement your app if given an opportunity to? </a:t>
            </a:r>
            <a:r>
              <a:rPr lang="en-US" sz="2400" dirty="0"/>
              <a:t>d</a:t>
            </a:r>
            <a:r>
              <a:rPr lang="en-US" sz="2400" dirty="0" smtClean="0"/>
              <a:t>iscuss future use of app </a:t>
            </a:r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C6B132E3-7ED3-45E1-9E1C-178B6D860E9F}"/>
              </a:ext>
            </a:extLst>
          </p:cNvPr>
          <p:cNvSpPr/>
          <p:nvPr/>
        </p:nvSpPr>
        <p:spPr>
          <a:xfrm>
            <a:off x="805543" y="4199813"/>
            <a:ext cx="9997924" cy="1422053"/>
          </a:xfrm>
          <a:prstGeom prst="rect">
            <a:avLst/>
          </a:prstGeom>
          <a:solidFill>
            <a:schemeClr val="bg2"/>
          </a:solidFill>
          <a:ln>
            <a:solidFill>
              <a:srgbClr val="0055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472D6E4-8B45-4B13-B90E-FF2A1F4D9422}"/>
              </a:ext>
            </a:extLst>
          </p:cNvPr>
          <p:cNvSpPr txBox="1"/>
          <p:nvPr/>
        </p:nvSpPr>
        <p:spPr>
          <a:xfrm>
            <a:off x="3780972" y="4501058"/>
            <a:ext cx="4484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Thunkable</a:t>
            </a:r>
            <a:r>
              <a:rPr lang="en-US" sz="2400" dirty="0" smtClean="0"/>
              <a:t> link for demonstration of your app!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 flipV="1">
            <a:off x="11233446" y="6417930"/>
            <a:ext cx="803897" cy="276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233445" y="6332875"/>
            <a:ext cx="80389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rgbClr val="004065"/>
                </a:solidFill>
              </a:rPr>
              <a:t>2020</a:t>
            </a:r>
            <a:endParaRPr lang="en-US" sz="2300" dirty="0">
              <a:solidFill>
                <a:srgbClr val="0040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1088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170</Words>
  <Application>Microsoft Macintosh PowerPoint</Application>
  <PresentationFormat>Widescreen</PresentationFormat>
  <Paragraphs>29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PowerPoint Presentation</vt:lpstr>
      <vt:lpstr>Problem Approach Tasks and Heart-humanity (PATH)</vt:lpstr>
      <vt:lpstr>Project Details </vt:lpstr>
      <vt:lpstr>Project details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Kartik Bulusu</dc:creator>
  <cp:lastModifiedBy>Microsoft Office User</cp:lastModifiedBy>
  <cp:revision>34</cp:revision>
  <dcterms:created xsi:type="dcterms:W3CDTF">2019-08-08T02:33:39Z</dcterms:created>
  <dcterms:modified xsi:type="dcterms:W3CDTF">2020-11-30T17:23:56Z</dcterms:modified>
</cp:coreProperties>
</file>