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dff32711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dff32711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dff32711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dff32711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dff32711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dff32711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3459375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3459375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2d373f7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2d373f7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d373f7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d373f7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4c8d7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4c8d7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214a40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214a40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3074f22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3074f22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345937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345937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ff3271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ff3271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ff32711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ff32711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hrutimehta/zomato-restaurants-data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github.com/GWU-DBMS-For-Analytics/Garcia_Ngau_Zomato_SQL/blob/main/Exploratory_Data_Analysis.ipyn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hyperlink" Target="https://github.com/GWU-DBMS-For-Analytics/Garcia_Ngau_Zomato_SQL/blob/main/MySQLconnection.ipyn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Zomato Restaurants Database Analysis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EMSE 6586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2021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6426875" y="4206650"/>
            <a:ext cx="2561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Jose Garcia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Kahang Ngau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20 cuisine types that have the highest average rating? 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399" cy="37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10 cuisine types that have the most rating as “Excellent” ?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606175"/>
            <a:ext cx="4166400" cy="3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10 localities have the most restaurants that are rated as “Excellent” ?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1" cy="33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15850" y="5777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Restructure a flattened dataset and load into a SQL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Demonstrate the convenience of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an efficient and easier way for end-users to search specific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239550"/>
            <a:ext cx="4166400" cy="4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/>
              <a:t>Zomato dataset from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Dataset collected from Zomato API and stored in comma separated value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RESTAURANTS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9542 restaurants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includes: location, rating, cuisines, evaluation,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Cuisines: [‘Fast food’, ‘Italian’, ‘Asian’, ‘North Indian’, ...]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Locality: [‘Soho’, ‘Macon’, ‘Savannah’, ...]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Yes/No: has table booking? Is delivering now?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RESTRUCTURE DATA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Restaurant info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Evaluation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Cuisines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Localities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5" y="1651199"/>
            <a:ext cx="4166399" cy="20773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0" y="4742250"/>
            <a:ext cx="351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Exploratory_Data_Analysis.ipynb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422375" y="3901975"/>
            <a:ext cx="5133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113150" y="3817950"/>
            <a:ext cx="12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Restaurant 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Cuisines and Locality disaggregation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2084675"/>
            <a:ext cx="4207024" cy="263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849" y="58450"/>
            <a:ext cx="4543250" cy="206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2217825"/>
            <a:ext cx="15144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9463" y="2217816"/>
            <a:ext cx="1972634" cy="271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21050" y="384675"/>
            <a:ext cx="37065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428250" y="905463"/>
            <a:ext cx="11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Restructure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 rot="5400000">
            <a:off x="1750300" y="2607575"/>
            <a:ext cx="5508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428250" y="2927838"/>
            <a:ext cx="11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Migration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50" y="3497475"/>
            <a:ext cx="3904025" cy="16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050" y="1784250"/>
            <a:ext cx="3904025" cy="171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 rot="5400000">
            <a:off x="1750300" y="3616975"/>
            <a:ext cx="5508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1428250" y="3976063"/>
            <a:ext cx="11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Relation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8050" y="0"/>
            <a:ext cx="3904025" cy="17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MySQLconnection.ipynb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 rot="5400000">
            <a:off x="1750300" y="1497075"/>
            <a:ext cx="5508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428250" y="1857725"/>
            <a:ext cx="11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Tables creation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39750" y="183525"/>
            <a:ext cx="3706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schema: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16100" y="1940700"/>
            <a:ext cx="2847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Primary keys: 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Restaurant_ID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‘main_table’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Foreign keys: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Restaurant_ID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Ratings’, ‘evaluation’,   ‘cuisines’, ‘locality’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Keys: 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Country_code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950" y="292250"/>
            <a:ext cx="4631076" cy="40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&amp; Advantages 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6727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Minimize the </a:t>
            </a:r>
            <a:r>
              <a:rPr lang="en"/>
              <a:t>size of the main table.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Relatively easy to update / modify the </a:t>
            </a:r>
            <a:r>
              <a:rPr lang="en"/>
              <a:t>database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Convenient to search for information based on the characteristics of different tables.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Additional tables can be added to the </a:t>
            </a:r>
            <a:r>
              <a:rPr lang="en"/>
              <a:t>database</a:t>
            </a:r>
            <a:r>
              <a:rPr lang="en"/>
              <a:t> to have a more complex structure.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country has the </a:t>
            </a:r>
            <a:r>
              <a:rPr lang="en"/>
              <a:t>majority</a:t>
            </a:r>
            <a:r>
              <a:rPr lang="en"/>
              <a:t> of restaurants in the dataset?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400" y="867525"/>
            <a:ext cx="4222950" cy="35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5 rating restaurants and how many votes does each of them collected?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638" y="951825"/>
            <a:ext cx="4308475" cy="26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