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45"/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4"/>
    <p:restoredTop sz="96327"/>
  </p:normalViewPr>
  <p:slideViewPr>
    <p:cSldViewPr snapToGrid="0" snapToObjects="1">
      <p:cViewPr>
        <p:scale>
          <a:sx n="51" d="100"/>
          <a:sy n="51" d="100"/>
        </p:scale>
        <p:origin x="75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Community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4" y="1356123"/>
            <a:ext cx="8389575" cy="1752600"/>
          </a:xfrm>
        </p:spPr>
        <p:txBody>
          <a:bodyPr/>
          <a:lstStyle/>
          <a:p>
            <a:r>
              <a:rPr lang="en-US" dirty="0"/>
              <a:t>Tracking Changes in Subreddit Sentiments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7A2633-D471-44DD-62D3-2749EDB78AD1}"/>
              </a:ext>
            </a:extLst>
          </p:cNvPr>
          <p:cNvSpPr txBox="1">
            <a:spLocks/>
          </p:cNvSpPr>
          <p:nvPr/>
        </p:nvSpPr>
        <p:spPr>
          <a:xfrm>
            <a:off x="41428" y="5672516"/>
            <a:ext cx="4449651" cy="11531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Natural Language Processing</a:t>
            </a:r>
          </a:p>
          <a:p>
            <a:r>
              <a:rPr lang="en-US" sz="1200" dirty="0"/>
              <a:t>DATS 6312, Section 11</a:t>
            </a:r>
          </a:p>
          <a:p>
            <a:r>
              <a:rPr lang="en-US" sz="1200" dirty="0"/>
              <a:t>Team 3, Final Project</a:t>
            </a:r>
          </a:p>
          <a:p>
            <a:r>
              <a:rPr lang="en-US" sz="1200" dirty="0"/>
              <a:t>Ashish </a:t>
            </a:r>
            <a:r>
              <a:rPr lang="en-US" sz="1200" dirty="0" err="1"/>
              <a:t>Telukunta</a:t>
            </a:r>
            <a:r>
              <a:rPr lang="en-US" sz="1200" dirty="0"/>
              <a:t>, Jonathan Schild, Thomas Stanton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Questions...</a:t>
            </a:r>
          </a:p>
        </p:txBody>
      </p:sp>
    </p:spTree>
    <p:extLst>
      <p:ext uri="{BB962C8B-B14F-4D97-AF65-F5344CB8AC3E}">
        <p14:creationId xmlns:p14="http://schemas.microsoft.com/office/powerpoint/2010/main" val="20514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Questions...</a:t>
            </a:r>
          </a:p>
        </p:txBody>
      </p:sp>
    </p:spTree>
    <p:extLst>
      <p:ext uri="{BB962C8B-B14F-4D97-AF65-F5344CB8AC3E}">
        <p14:creationId xmlns:p14="http://schemas.microsoft.com/office/powerpoint/2010/main" val="260129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Conceptualization/description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Training model to predict emotion and sentiment of text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Scrape Reddit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Apply model(s)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Plot sentiments over time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457200" indent="-457200"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identification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Bert 1, Bert 2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Electra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 err="1">
                <a:solidFill>
                  <a:srgbClr val="595959"/>
                </a:solidFill>
              </a:rPr>
              <a:t>RoBerta</a:t>
            </a:r>
            <a:endParaRPr lang="en-US" sz="2000" dirty="0">
              <a:solidFill>
                <a:srgbClr val="595959"/>
              </a:solidFill>
            </a:endParaRPr>
          </a:p>
          <a:p>
            <a:pPr marL="1143000" lvl="1" indent="-457200">
              <a:buFont typeface="+mj-lt"/>
              <a:buAutoNum type="arabicPeriod"/>
            </a:pPr>
            <a:endParaRPr lang="en-US" sz="800" dirty="0">
              <a:solidFill>
                <a:srgbClr val="59595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Fine tuning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Hyperparameters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Optimizer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Loss function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</p:spTree>
    <p:extLst>
      <p:ext uri="{BB962C8B-B14F-4D97-AF65-F5344CB8AC3E}">
        <p14:creationId xmlns:p14="http://schemas.microsoft.com/office/powerpoint/2010/main" val="33334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09D3EA-363C-1977-82F6-E2EC535E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3007"/>
              </p:ext>
            </p:extLst>
          </p:nvPr>
        </p:nvGraphicFramePr>
        <p:xfrm>
          <a:off x="2602929" y="2591839"/>
          <a:ext cx="6209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584">
                  <a:extLst>
                    <a:ext uri="{9D8B030D-6E8A-4147-A177-3AD203B41FA5}">
                      <a16:colId xmlns:a16="http://schemas.microsoft.com/office/drawing/2014/main" val="1616330210"/>
                    </a:ext>
                  </a:extLst>
                </a:gridCol>
                <a:gridCol w="2322414">
                  <a:extLst>
                    <a:ext uri="{9D8B030D-6E8A-4147-A177-3AD203B41FA5}">
                      <a16:colId xmlns:a16="http://schemas.microsoft.com/office/drawing/2014/main" val="1796535512"/>
                    </a:ext>
                  </a:extLst>
                </a:gridCol>
                <a:gridCol w="1432290">
                  <a:extLst>
                    <a:ext uri="{9D8B030D-6E8A-4147-A177-3AD203B41FA5}">
                      <a16:colId xmlns:a16="http://schemas.microsoft.com/office/drawing/2014/main" val="1697507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rgbClr val="002C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</a:p>
                  </a:txBody>
                  <a:tcPr>
                    <a:solidFill>
                      <a:srgbClr val="002C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>
                    <a:solidFill>
                      <a:srgbClr val="002C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6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 (w/o Reddit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7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 (w/Reddit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8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Praw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Duration restrictions: day, week, month, year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No ability to specify date ranges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retrieved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Posts &amp; comments; specify number of each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95959"/>
                </a:solidFill>
              </a:rPr>
              <a:t>Dates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Scraper</a:t>
            </a:r>
          </a:p>
        </p:txBody>
      </p:sp>
    </p:spTree>
    <p:extLst>
      <p:ext uri="{BB962C8B-B14F-4D97-AF65-F5344CB8AC3E}">
        <p14:creationId xmlns:p14="http://schemas.microsoft.com/office/powerpoint/2010/main" val="17788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Scrape parameters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Top 40 comments for the top 50 posts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Daily intervals, for past month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r/pics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Demonstration…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Application: Preview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E0B24-C7B0-ADF3-FD19-A8CE577D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028" y="4990726"/>
            <a:ext cx="9179805" cy="50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Questions...</a:t>
            </a:r>
          </a:p>
        </p:txBody>
      </p:sp>
    </p:spTree>
    <p:extLst>
      <p:ext uri="{BB962C8B-B14F-4D97-AF65-F5344CB8AC3E}">
        <p14:creationId xmlns:p14="http://schemas.microsoft.com/office/powerpoint/2010/main" val="23835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Electra</a:t>
            </a:r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54B4727-8812-0430-05A9-DDBD050B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" y="2421962"/>
            <a:ext cx="4032248" cy="1988506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322444D-D23F-9F93-7606-8DCFB633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030" y="-15658"/>
            <a:ext cx="6642970" cy="32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Questions...</a:t>
            </a:r>
          </a:p>
        </p:txBody>
      </p:sp>
    </p:spTree>
    <p:extLst>
      <p:ext uri="{BB962C8B-B14F-4D97-AF65-F5344CB8AC3E}">
        <p14:creationId xmlns:p14="http://schemas.microsoft.com/office/powerpoint/2010/main" val="30023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170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2_Office Theme</vt:lpstr>
      <vt:lpstr>1_Office Theme</vt:lpstr>
      <vt:lpstr>Online Community Monitoring</vt:lpstr>
      <vt:lpstr>Project Outline</vt:lpstr>
      <vt:lpstr>Model Approach</vt:lpstr>
      <vt:lpstr>Model Performances</vt:lpstr>
      <vt:lpstr>Reddit Scraper</vt:lpstr>
      <vt:lpstr>Model Application: Preview</vt:lpstr>
      <vt:lpstr>Questions...</vt:lpstr>
      <vt:lpstr>Electra</vt:lpstr>
      <vt:lpstr>Questions...</vt:lpstr>
      <vt:lpstr>Questions...</vt:lpstr>
      <vt:lpstr>Questions...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Jonathan Schild</cp:lastModifiedBy>
  <cp:revision>29</cp:revision>
  <dcterms:created xsi:type="dcterms:W3CDTF">2020-03-10T16:22:03Z</dcterms:created>
  <dcterms:modified xsi:type="dcterms:W3CDTF">2023-12-10T21:58:16Z</dcterms:modified>
</cp:coreProperties>
</file>